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>
            <a:extLst>
              <a:ext uri="{FF2B5EF4-FFF2-40B4-BE49-F238E27FC236}">
                <a16:creationId xmlns:a16="http://schemas.microsoft.com/office/drawing/2014/main" id="{145AC1A0-5801-4BE8-B0E4-E02A0C611D24}"/>
              </a:ext>
            </a:extLst>
          </p:cNvPr>
          <p:cNvSpPr txBox="1"/>
          <p:nvPr/>
        </p:nvSpPr>
        <p:spPr>
          <a:xfrm>
            <a:off x="2068830" y="1794510"/>
            <a:ext cx="75666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>
                <a:solidFill>
                  <a:schemeClr val="accent2"/>
                </a:solidFill>
              </a:rPr>
              <a:t>This</a:t>
            </a:r>
            <a:r>
              <a:rPr lang="de-DE" sz="2000"/>
              <a:t> is test</a:t>
            </a:r>
            <a:r>
              <a:rPr lang="de-DE"/>
              <a:t> </a:t>
            </a:r>
            <a:r>
              <a:rPr lang="de-DE" b="1"/>
              <a:t>content</a:t>
            </a:r>
            <a:r>
              <a:rPr lang="de-DE"/>
              <a:t>. </a:t>
            </a:r>
          </a:p>
          <a:p>
            <a:endParaRPr lang="de-DE"/>
          </a:p>
          <a:p>
            <a:r>
              <a:rPr lang="de-DE"/>
              <a:t>We like to replace </a:t>
            </a:r>
            <a:r>
              <a:rPr lang="de-DE" sz="1600"/>
              <a:t>${replace}</a:t>
            </a:r>
            <a:r>
              <a:rPr lang="de-DE"/>
              <a:t> by </a:t>
            </a:r>
            <a:r>
              <a:rPr lang="de-DE">
                <a:solidFill>
                  <a:schemeClr val="accent2"/>
                </a:solidFill>
              </a:rPr>
              <a:t>${by}.</a:t>
            </a:r>
          </a:p>
          <a:p>
            <a:endParaRPr lang="de-DE"/>
          </a:p>
          <a:p>
            <a:pPr algn="r"/>
            <a:r>
              <a:rPr lang="de-DE"/>
              <a:t>Replacement </a:t>
            </a:r>
            <a:r>
              <a:rPr lang="de-DE" i="1"/>
              <a:t>should</a:t>
            </a:r>
            <a:r>
              <a:rPr lang="de-DE"/>
              <a:t> </a:t>
            </a:r>
            <a:r>
              <a:rPr lang="de-DE" b="1"/>
              <a:t>work</a:t>
            </a:r>
            <a:r>
              <a:rPr lang="de-DE"/>
              <a:t> everywhere. ${replac</a:t>
            </a:r>
            <a:r>
              <a:rPr lang="de-DE">
                <a:solidFill>
                  <a:srgbClr val="00B0F0"/>
                </a:solidFill>
              </a:rPr>
              <a:t>e</a:t>
            </a:r>
            <a:r>
              <a:rPr lang="de-DE"/>
              <a:t>ment}</a:t>
            </a:r>
          </a:p>
          <a:p>
            <a:pPr algn="r"/>
            <a:endParaRPr lang="de-DE"/>
          </a:p>
          <a:p>
            <a:pPr algn="r"/>
            <a:r>
              <a:rPr lang="de-DE"/>
              <a:t>Some co</a:t>
            </a:r>
            <a:r>
              <a:rPr lang="de-DE">
                <a:solidFill>
                  <a:srgbClr val="00B050"/>
                </a:solidFill>
              </a:rPr>
              <a:t>lo</a:t>
            </a:r>
            <a:r>
              <a:rPr lang="de-DE"/>
              <a:t>rful Text</a:t>
            </a:r>
          </a:p>
          <a:p>
            <a:pPr algn="r"/>
            <a:endParaRPr lang="de-DE"/>
          </a:p>
          <a:p>
            <a:r>
              <a:rPr lang="de-DE"/>
              <a:t>${replace}${by}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21</cp:revision>
  <dcterms:created xsi:type="dcterms:W3CDTF">2021-03-03T11:00:29Z</dcterms:created>
  <dcterms:modified xsi:type="dcterms:W3CDTF">2021-11-22T11:49:27Z</dcterms:modified>
</cp:coreProperties>
</file>