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Default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1012"/>
              </p:ext>
            </p:extLst>
          </p:nvPr>
        </p:nvGraphicFramePr>
        <p:xfrm>
          <a:off x="2032000" y="50532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3" name="TableWithHeader">
            <a:extLst>
              <a:ext uri="{FF2B5EF4-FFF2-40B4-BE49-F238E27FC236}">
                <a16:creationId xmlns:a16="http://schemas.microsoft.com/office/drawing/2014/main" id="{88924A8A-369D-47A9-A9B4-1D983C50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00572"/>
              </p:ext>
            </p:extLst>
          </p:nvPr>
        </p:nvGraphicFramePr>
        <p:xfrm>
          <a:off x="2032000" y="395271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TableWithLabels">
            <a:extLst>
              <a:ext uri="{FF2B5EF4-FFF2-40B4-BE49-F238E27FC236}">
                <a16:creationId xmlns:a16="http://schemas.microsoft.com/office/drawing/2014/main" id="{AA1AAB37-BDD1-48BE-A345-80243926D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9540"/>
              </p:ext>
            </p:extLst>
          </p:nvPr>
        </p:nvGraphicFramePr>
        <p:xfrm>
          <a:off x="725214" y="2229018"/>
          <a:ext cx="9434789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Tabellen 1</a:t>
            </a:r>
          </a:p>
        </p:txBody>
      </p:sp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LabelsVertical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2312"/>
              </p:ext>
            </p:extLst>
          </p:nvPr>
        </p:nvGraphicFramePr>
        <p:xfrm>
          <a:off x="1453931" y="1167474"/>
          <a:ext cx="20320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LabelsHorizontal">
            <a:extLst>
              <a:ext uri="{FF2B5EF4-FFF2-40B4-BE49-F238E27FC236}">
                <a16:creationId xmlns:a16="http://schemas.microsoft.com/office/drawing/2014/main" id="{7455F7F4-8610-4DEE-85D4-406824A7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3966"/>
              </p:ext>
            </p:extLst>
          </p:nvPr>
        </p:nvGraphicFramePr>
        <p:xfrm>
          <a:off x="5353269" y="1167474"/>
          <a:ext cx="2031999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91021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818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Tabellen 2</a:t>
            </a:r>
          </a:p>
        </p:txBody>
      </p:sp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Tabellen 3</a:t>
            </a:r>
          </a:p>
        </p:txBody>
      </p:sp>
      <p:graphicFrame>
        <p:nvGraphicFramePr>
          <p:cNvPr id="5" name="TableWithEmptyCells">
            <a:extLst>
              <a:ext uri="{FF2B5EF4-FFF2-40B4-BE49-F238E27FC236}">
                <a16:creationId xmlns:a16="http://schemas.microsoft.com/office/drawing/2014/main" id="{B910329D-639A-4D4C-AFA1-E24A42C5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47313"/>
              </p:ext>
            </p:extLst>
          </p:nvPr>
        </p:nvGraphicFramePr>
        <p:xfrm>
          <a:off x="725214" y="2229018"/>
          <a:ext cx="5282033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66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Tabellen 1</vt:lpstr>
      <vt:lpstr>Tabellen 2</vt:lpstr>
      <vt:lpstr>Tabellen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14</cp:revision>
  <dcterms:created xsi:type="dcterms:W3CDTF">2021-03-03T11:00:29Z</dcterms:created>
  <dcterms:modified xsi:type="dcterms:W3CDTF">2021-11-30T09:12:10Z</dcterms:modified>
</cp:coreProperties>
</file>