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placeText">
            <a:extLst>
              <a:ext uri="{FF2B5EF4-FFF2-40B4-BE49-F238E27FC236}">
                <a16:creationId xmlns:a16="http://schemas.microsoft.com/office/drawing/2014/main" id="{145AC1A0-5801-4BE8-B0E4-E02A0C611D24}"/>
              </a:ext>
            </a:extLst>
          </p:cNvPr>
          <p:cNvSpPr txBox="1"/>
          <p:nvPr/>
        </p:nvSpPr>
        <p:spPr>
          <a:xfrm>
            <a:off x="2068830" y="1794510"/>
            <a:ext cx="75666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>
                <a:solidFill>
                  <a:schemeClr val="accent2"/>
                </a:solidFill>
              </a:rPr>
              <a:t>This</a:t>
            </a:r>
            <a:r>
              <a:rPr lang="de-DE" sz="2000"/>
              <a:t> is test</a:t>
            </a:r>
            <a:r>
              <a:rPr lang="de-DE"/>
              <a:t> </a:t>
            </a:r>
            <a:r>
              <a:rPr lang="de-DE" b="1"/>
              <a:t>content</a:t>
            </a:r>
            <a:r>
              <a:rPr lang="de-DE"/>
              <a:t>. </a:t>
            </a:r>
          </a:p>
          <a:p>
            <a:endParaRPr lang="de-DE"/>
          </a:p>
          <a:p>
            <a:r>
              <a:rPr lang="de-DE"/>
              <a:t>We like to replace </a:t>
            </a:r>
            <a:r>
              <a:rPr lang="de-DE" sz="1600"/>
              <a:t>{{replace}}</a:t>
            </a:r>
            <a:r>
              <a:rPr lang="de-DE"/>
              <a:t> by </a:t>
            </a:r>
            <a:r>
              <a:rPr lang="de-DE">
                <a:solidFill>
                  <a:schemeClr val="accent2"/>
                </a:solidFill>
              </a:rPr>
              <a:t>{{by}} </a:t>
            </a:r>
            <a:r>
              <a:rPr lang="de-DE">
                <a:solidFill>
                  <a:schemeClr val="accent5">
                    <a:lumMod val="60000"/>
                    <a:lumOff val="40000"/>
                  </a:schemeClr>
                </a:solidFill>
              </a:rPr>
              <a:t>and nothing else</a:t>
            </a:r>
            <a:r>
              <a:rPr lang="de-DE">
                <a:solidFill>
                  <a:schemeClr val="accent2"/>
                </a:solidFill>
              </a:rPr>
              <a:t>.</a:t>
            </a:r>
          </a:p>
          <a:p>
            <a:endParaRPr lang="de-DE"/>
          </a:p>
          <a:p>
            <a:pPr algn="r"/>
            <a:r>
              <a:rPr lang="de-DE"/>
              <a:t>Replacement </a:t>
            </a:r>
            <a:r>
              <a:rPr lang="de-DE" i="1"/>
              <a:t>should</a:t>
            </a:r>
            <a:r>
              <a:rPr lang="de-DE"/>
              <a:t> </a:t>
            </a:r>
            <a:r>
              <a:rPr lang="de-DE" b="1"/>
              <a:t>work</a:t>
            </a:r>
            <a:r>
              <a:rPr lang="de-DE"/>
              <a:t> everywhere.  {{replacement}}</a:t>
            </a:r>
          </a:p>
          <a:p>
            <a:pPr algn="r"/>
            <a:endParaRPr lang="de-DE"/>
          </a:p>
          <a:p>
            <a:pPr algn="r"/>
            <a:r>
              <a:rPr lang="de-DE"/>
              <a:t>Some co</a:t>
            </a:r>
            <a:r>
              <a:rPr lang="de-DE">
                <a:solidFill>
                  <a:srgbClr val="00B050"/>
                </a:solidFill>
              </a:rPr>
              <a:t>lo</a:t>
            </a:r>
            <a:r>
              <a:rPr lang="de-DE"/>
              <a:t>rful Text</a:t>
            </a:r>
          </a:p>
          <a:p>
            <a:pPr algn="r"/>
            <a:endParaRPr lang="de-DE"/>
          </a:p>
          <a:p>
            <a:r>
              <a:rPr lang="de-DE"/>
              <a:t>{{replace}} → {{replace}} → abc {{by}}</a:t>
            </a:r>
          </a:p>
        </p:txBody>
      </p:sp>
      <p:sp>
        <p:nvSpPr>
          <p:cNvPr id="3" name="setText">
            <a:extLst>
              <a:ext uri="{FF2B5EF4-FFF2-40B4-BE49-F238E27FC236}">
                <a16:creationId xmlns:a16="http://schemas.microsoft.com/office/drawing/2014/main" id="{17F3492B-6E3D-41E7-9B0D-8FD08A14F0EE}"/>
              </a:ext>
            </a:extLst>
          </p:cNvPr>
          <p:cNvSpPr txBox="1"/>
          <p:nvPr/>
        </p:nvSpPr>
        <p:spPr>
          <a:xfrm>
            <a:off x="2068830" y="486459"/>
            <a:ext cx="756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>
                <a:solidFill>
                  <a:schemeClr val="accent6"/>
                </a:solidFill>
              </a:rPr>
              <a:t>This</a:t>
            </a:r>
            <a:r>
              <a:rPr lang="de-DE" sz="2000"/>
              <a:t> is test</a:t>
            </a:r>
            <a:r>
              <a:rPr lang="de-DE"/>
              <a:t> </a:t>
            </a:r>
            <a:r>
              <a:rPr lang="de-DE" b="1"/>
              <a:t>content</a:t>
            </a:r>
            <a:r>
              <a:rPr lang="de-DE"/>
              <a:t>. It will be completely replaced by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34</cp:revision>
  <dcterms:created xsi:type="dcterms:W3CDTF">2021-03-03T11:00:29Z</dcterms:created>
  <dcterms:modified xsi:type="dcterms:W3CDTF">2021-11-23T15:52:24Z</dcterms:modified>
</cp:coreProperties>
</file>