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322" autoAdjust="0"/>
  </p:normalViewPr>
  <p:slideViewPr>
    <p:cSldViewPr snapToGrid="0">
      <p:cViewPr varScale="1">
        <p:scale>
          <a:sx n="112" d="100"/>
          <a:sy n="112" d="100"/>
        </p:scale>
        <p:origin x="4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BBC22-3805-417F-A794-36B1693BD7F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7DB13-3F02-471D-9FCB-8DC87CF8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DB13-3F02-471D-9FCB-8DC87CF8A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BB90-7133-4E33-8D98-2612CAE2D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41B7-3405-476E-BBB5-9828E21E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7297" y="1167799"/>
            <a:ext cx="6177406" cy="2387600"/>
          </a:xfrm>
        </p:spPr>
        <p:txBody>
          <a:bodyPr/>
          <a:lstStyle/>
          <a:p>
            <a:r>
              <a:rPr lang="en-US" b="1" dirty="0" smtClean="0"/>
              <a:t>MS New Releases Site Usage for RGY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4756"/>
            <a:ext cx="9144000" cy="1655762"/>
          </a:xfrm>
        </p:spPr>
        <p:txBody>
          <a:bodyPr/>
          <a:lstStyle/>
          <a:p>
            <a:r>
              <a:rPr lang="en-US" dirty="0" smtClean="0"/>
              <a:t>Instructions &amp; Design</a:t>
            </a:r>
          </a:p>
          <a:p>
            <a:r>
              <a:rPr lang="en-US" dirty="0" smtClean="0"/>
              <a:t>04/13/21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4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520295"/>
            <a:ext cx="3381375" cy="4829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8833" y="361269"/>
            <a:ext cx="648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Order/Set up for Main Wheel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*breakdown of current RGY sheets/product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 Ring (unique color)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 “Service” into Field Service &amp;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FS Ring </a:t>
            </a:r>
            <a:r>
              <a:rPr lang="en-US" dirty="0" smtClean="0"/>
              <a:t>(unique color)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Supply 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Commerce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Put Fraud Protection under Commerce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SMB = BC Ring (unique color)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Products </a:t>
            </a:r>
            <a:r>
              <a:rPr lang="en-US" dirty="0" smtClean="0"/>
              <a:t>(unique color)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Human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D365 Customer Insights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Voice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FS Guides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Platform Ring (keep separate or but under additional?)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Skip Industry Solutions &amp; Accelerators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146" y="619336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https://docs.microsoft.com/en-us/dynamics365-release-plan/2021wave1/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001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46" y="146087"/>
            <a:ext cx="5611280" cy="6454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6254" y="632399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https://docs.microsoft.com/en-us/dynamics365-release-plan/2021wave1/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196254" y="607707"/>
            <a:ext cx="319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this main page, I would navigate to “what’s new” for each product. That is how I built each row of the report.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6" y="205250"/>
            <a:ext cx="7932268" cy="6531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93873" y="6089929"/>
            <a:ext cx="3598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https://docs.microsoft.com/en-us/dynamics365-release-plan/2021wave1/finance-operations/dynamics365-finance/planned-features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826163" y="545233"/>
            <a:ext cx="319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section breaks/categories noted by MS are what I used in the RGY report as “Sub Category” column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48880" y="1505068"/>
            <a:ext cx="5903004" cy="190831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97158" y="2117252"/>
            <a:ext cx="276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Upgrade Summary = Title of the feature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 flipV="1">
            <a:off x="2836020" y="2440418"/>
            <a:ext cx="5961138" cy="243148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26163" y="3009830"/>
            <a:ext cx="276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Used both of these dates in report (if blank on site, I left the cell blank)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724124" y="3515871"/>
            <a:ext cx="1102039" cy="66353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4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35" y="269909"/>
            <a:ext cx="8238009" cy="6091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26163" y="545233"/>
            <a:ext cx="319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“business value” column of report is a summary of these two sections. For the wheel, I would say link business value as a hover description and feature details as a side info section once the node is clicked on?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640969" y="1505069"/>
            <a:ext cx="6010915" cy="273184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8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5" y="59783"/>
            <a:ext cx="10530360" cy="4219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1834" y="4711968"/>
            <a:ext cx="319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MS typically provides a brief overview for each product section, so it might be nice to have this as a side box when you click on the larger product nodes (prior to getting into specific features)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634475" y="3345228"/>
            <a:ext cx="3049893" cy="228883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85" y="234496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Columns Manually Completed vs. Pulled from Site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5" y="1459632"/>
            <a:ext cx="11613942" cy="4938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7198" y="1925352"/>
            <a:ext cx="829207" cy="5281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20676" y="1925352"/>
            <a:ext cx="737389" cy="5281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90351" y="1867611"/>
            <a:ext cx="1267642" cy="5859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66279" y="1026098"/>
            <a:ext cx="1267642" cy="5859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7320" y="1159837"/>
            <a:ext cx="112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Industries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6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276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MS New Releases Site Usage for 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Columns Manually Completed vs. Pulled from Site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New Release Site Usage for RGY</dc:title>
  <dc:creator>Dudley, Courtney</dc:creator>
  <cp:lastModifiedBy>Dudley, Courtney</cp:lastModifiedBy>
  <cp:revision>9</cp:revision>
  <dcterms:created xsi:type="dcterms:W3CDTF">2021-04-13T19:02:17Z</dcterms:created>
  <dcterms:modified xsi:type="dcterms:W3CDTF">2021-04-13T20:15:33Z</dcterms:modified>
</cp:coreProperties>
</file>