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54" r:id="rId4"/>
  </p:sldMasterIdLst>
  <p:notesMasterIdLst>
    <p:notesMasterId r:id="rId22"/>
  </p:notesMasterIdLst>
  <p:handoutMasterIdLst>
    <p:handoutMasterId r:id="rId23"/>
  </p:handoutMasterIdLst>
  <p:sldIdLst>
    <p:sldId id="261" r:id="rId5"/>
    <p:sldId id="313" r:id="rId6"/>
    <p:sldId id="273" r:id="rId7"/>
    <p:sldId id="300" r:id="rId8"/>
    <p:sldId id="314" r:id="rId9"/>
    <p:sldId id="315" r:id="rId10"/>
    <p:sldId id="316" r:id="rId11"/>
    <p:sldId id="317" r:id="rId12"/>
    <p:sldId id="318" r:id="rId13"/>
    <p:sldId id="319" r:id="rId14"/>
    <p:sldId id="320" r:id="rId15"/>
    <p:sldId id="321" r:id="rId16"/>
    <p:sldId id="322" r:id="rId17"/>
    <p:sldId id="323" r:id="rId18"/>
    <p:sldId id="324" r:id="rId19"/>
    <p:sldId id="325" r:id="rId20"/>
    <p:sldId id="28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87175F"/>
    <a:srgbClr val="EEC621"/>
    <a:srgbClr val="E58C09"/>
    <a:srgbClr val="43467B"/>
    <a:srgbClr val="AEA422"/>
    <a:srgbClr val="F69E1D"/>
    <a:srgbClr val="E19E6B"/>
    <a:srgbClr val="75503A"/>
    <a:srgbClr val="DDB6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DBED569-4797-4DF1-A0F4-6AAB3CD982D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5034" autoAdjust="0"/>
  </p:normalViewPr>
  <p:slideViewPr>
    <p:cSldViewPr>
      <p:cViewPr varScale="1">
        <p:scale>
          <a:sx n="63" d="100"/>
          <a:sy n="63" d="100"/>
        </p:scale>
        <p:origin x="816" y="56"/>
      </p:cViewPr>
      <p:guideLst/>
    </p:cSldViewPr>
  </p:slideViewPr>
  <p:outlineViewPr>
    <p:cViewPr>
      <p:scale>
        <a:sx n="33" d="100"/>
        <a:sy n="33" d="100"/>
      </p:scale>
      <p:origin x="0" y="-20822"/>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0" d="100"/>
          <a:sy n="60" d="100"/>
        </p:scale>
        <p:origin x="3187" y="3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464472-DAE5-4012-9A5A-CB432293B4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Tw Cen MT" panose="020B0602020104020603" pitchFamily="34" charset="0"/>
            </a:endParaRPr>
          </a:p>
        </p:txBody>
      </p:sp>
      <p:sp>
        <p:nvSpPr>
          <p:cNvPr id="3" name="Date Placeholder 2">
            <a:extLst>
              <a:ext uri="{FF2B5EF4-FFF2-40B4-BE49-F238E27FC236}">
                <a16:creationId xmlns:a16="http://schemas.microsoft.com/office/drawing/2014/main" id="{0586DB41-0314-4E22-8F5A-547FA67B06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233E32-5603-440A-ACDD-7442C88C5FED}" type="datetimeFigureOut">
              <a:rPr lang="en-US" smtClean="0">
                <a:latin typeface="Tw Cen MT" panose="020B0602020104020603" pitchFamily="34" charset="0"/>
              </a:rPr>
              <a:t>8/18/2025</a:t>
            </a:fld>
            <a:endParaRPr lang="en-US" dirty="0">
              <a:latin typeface="Tw Cen MT" panose="020B0602020104020603" pitchFamily="34" charset="0"/>
            </a:endParaRPr>
          </a:p>
        </p:txBody>
      </p:sp>
      <p:sp>
        <p:nvSpPr>
          <p:cNvPr id="4" name="Footer Placeholder 3">
            <a:extLst>
              <a:ext uri="{FF2B5EF4-FFF2-40B4-BE49-F238E27FC236}">
                <a16:creationId xmlns:a16="http://schemas.microsoft.com/office/drawing/2014/main" id="{D563188E-D235-4A3B-823C-E0E10F336CC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Tw Cen MT" panose="020B0602020104020603" pitchFamily="34" charset="0"/>
            </a:endParaRPr>
          </a:p>
        </p:txBody>
      </p:sp>
      <p:sp>
        <p:nvSpPr>
          <p:cNvPr id="5" name="Slide Number Placeholder 4">
            <a:extLst>
              <a:ext uri="{FF2B5EF4-FFF2-40B4-BE49-F238E27FC236}">
                <a16:creationId xmlns:a16="http://schemas.microsoft.com/office/drawing/2014/main" id="{04D3A68C-A1CC-4704-8503-01E13B0AED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1BB1589-0F8A-400D-AEF4-57688446A2F5}" type="slidenum">
              <a:rPr lang="en-US" smtClean="0">
                <a:latin typeface="Tw Cen MT" panose="020B0602020104020603" pitchFamily="34" charset="0"/>
              </a:rPr>
              <a:t>‹#›</a:t>
            </a:fld>
            <a:endParaRPr lang="en-US" dirty="0">
              <a:latin typeface="Tw Cen MT" panose="020B0602020104020603" pitchFamily="34" charset="0"/>
            </a:endParaRPr>
          </a:p>
        </p:txBody>
      </p:sp>
    </p:spTree>
    <p:extLst>
      <p:ext uri="{BB962C8B-B14F-4D97-AF65-F5344CB8AC3E}">
        <p14:creationId xmlns:p14="http://schemas.microsoft.com/office/powerpoint/2010/main" val="28219105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Tw Cen MT" panose="020B0602020104020603" pitchFamily="34" charset="0"/>
              </a:defRPr>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Tw Cen MT" panose="020B0602020104020603" pitchFamily="34" charset="0"/>
              </a:defRPr>
            </a:lvl1pPr>
          </a:lstStyle>
          <a:p>
            <a:fld id="{AF4A386A-BFE4-4655-9801-CBB04655F27A}" type="datetimeFigureOut">
              <a:rPr lang="en-US" noProof="0" smtClean="0"/>
              <a:pPr/>
              <a:t>8/18/2025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Tw Cen MT" panose="020B0602020104020603" pitchFamily="34" charset="0"/>
              </a:defRPr>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Tw Cen MT" panose="020B0602020104020603" pitchFamily="34" charset="0"/>
              </a:defRPr>
            </a:lvl1pPr>
          </a:lstStyle>
          <a:p>
            <a:fld id="{DAE5FABD-26C8-4F74-B1E3-45BC91BC9D7B}" type="slidenum">
              <a:rPr lang="en-US" noProof="0" smtClean="0"/>
              <a:pPr/>
              <a:t>‹#›</a:t>
            </a:fld>
            <a:endParaRPr lang="en-US" noProof="0" dirty="0"/>
          </a:p>
        </p:txBody>
      </p:sp>
    </p:spTree>
    <p:extLst>
      <p:ext uri="{BB962C8B-B14F-4D97-AF65-F5344CB8AC3E}">
        <p14:creationId xmlns:p14="http://schemas.microsoft.com/office/powerpoint/2010/main" val="2507753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w Cen MT" panose="020B0602020104020603" pitchFamily="34" charset="0"/>
        <a:ea typeface="+mn-ea"/>
        <a:cs typeface="+mn-cs"/>
      </a:defRPr>
    </a:lvl1pPr>
    <a:lvl2pPr marL="457200" algn="l" defTabSz="914400" rtl="0" eaLnBrk="1" latinLnBrk="0" hangingPunct="1">
      <a:defRPr sz="1200" kern="1200">
        <a:solidFill>
          <a:schemeClr val="tx1"/>
        </a:solidFill>
        <a:latin typeface="Tw Cen MT" panose="020B0602020104020603" pitchFamily="34" charset="0"/>
        <a:ea typeface="+mn-ea"/>
        <a:cs typeface="+mn-cs"/>
      </a:defRPr>
    </a:lvl2pPr>
    <a:lvl3pPr marL="914400" algn="l" defTabSz="914400" rtl="0" eaLnBrk="1" latinLnBrk="0" hangingPunct="1">
      <a:defRPr sz="1200" kern="1200">
        <a:solidFill>
          <a:schemeClr val="tx1"/>
        </a:solidFill>
        <a:latin typeface="Tw Cen MT" panose="020B0602020104020603" pitchFamily="34" charset="0"/>
        <a:ea typeface="+mn-ea"/>
        <a:cs typeface="+mn-cs"/>
      </a:defRPr>
    </a:lvl3pPr>
    <a:lvl4pPr marL="1371600" algn="l" defTabSz="914400" rtl="0" eaLnBrk="1" latinLnBrk="0" hangingPunct="1">
      <a:defRPr sz="1200" kern="1200">
        <a:solidFill>
          <a:schemeClr val="tx1"/>
        </a:solidFill>
        <a:latin typeface="Tw Cen MT" panose="020B0602020104020603" pitchFamily="34" charset="0"/>
        <a:ea typeface="+mn-ea"/>
        <a:cs typeface="+mn-cs"/>
      </a:defRPr>
    </a:lvl4pPr>
    <a:lvl5pPr marL="1828800" algn="l" defTabSz="914400" rtl="0" eaLnBrk="1" latinLnBrk="0" hangingPunct="1">
      <a:defRPr sz="1200" kern="1200">
        <a:solidFill>
          <a:schemeClr val="tx1"/>
        </a:solidFill>
        <a:latin typeface="Tw Cen MT" panose="020B06020201040206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a:t>
            </a:fld>
            <a:endParaRPr lang="en-US" noProof="0" dirty="0"/>
          </a:p>
        </p:txBody>
      </p:sp>
    </p:spTree>
    <p:extLst>
      <p:ext uri="{BB962C8B-B14F-4D97-AF65-F5344CB8AC3E}">
        <p14:creationId xmlns:p14="http://schemas.microsoft.com/office/powerpoint/2010/main" val="3147987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F509A4-104E-E283-A563-3FEC391BFC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AF18D2-3839-60CB-1E7E-38A5551E3E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A4AD19-4FAC-1754-F372-7F23613AA7D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70502C4-B516-4E35-E6B7-04DF13ABC27F}"/>
              </a:ext>
            </a:extLst>
          </p:cNvPr>
          <p:cNvSpPr>
            <a:spLocks noGrp="1"/>
          </p:cNvSpPr>
          <p:nvPr>
            <p:ph type="sldNum" sz="quarter" idx="5"/>
          </p:nvPr>
        </p:nvSpPr>
        <p:spPr/>
        <p:txBody>
          <a:bodyPr/>
          <a:lstStyle/>
          <a:p>
            <a:fld id="{DAE5FABD-26C8-4F74-B1E3-45BC91BC9D7B}" type="slidenum">
              <a:rPr lang="en-US" noProof="0" smtClean="0"/>
              <a:pPr/>
              <a:t>10</a:t>
            </a:fld>
            <a:endParaRPr lang="en-US" noProof="0" dirty="0"/>
          </a:p>
        </p:txBody>
      </p:sp>
    </p:spTree>
    <p:extLst>
      <p:ext uri="{BB962C8B-B14F-4D97-AF65-F5344CB8AC3E}">
        <p14:creationId xmlns:p14="http://schemas.microsoft.com/office/powerpoint/2010/main" val="3679238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54F93-5230-23B6-5337-CBC01247EE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98E10A-6818-31FE-F986-47BF2BD847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52FC9E-8648-4D2A-7395-9F9B3D96F94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2987432-8165-80FA-F95F-0C6CC2D2220F}"/>
              </a:ext>
            </a:extLst>
          </p:cNvPr>
          <p:cNvSpPr>
            <a:spLocks noGrp="1"/>
          </p:cNvSpPr>
          <p:nvPr>
            <p:ph type="sldNum" sz="quarter" idx="5"/>
          </p:nvPr>
        </p:nvSpPr>
        <p:spPr/>
        <p:txBody>
          <a:bodyPr/>
          <a:lstStyle/>
          <a:p>
            <a:fld id="{DAE5FABD-26C8-4F74-B1E3-45BC91BC9D7B}" type="slidenum">
              <a:rPr lang="en-US" noProof="0" smtClean="0"/>
              <a:pPr/>
              <a:t>11</a:t>
            </a:fld>
            <a:endParaRPr lang="en-US" noProof="0" dirty="0"/>
          </a:p>
        </p:txBody>
      </p:sp>
    </p:spTree>
    <p:extLst>
      <p:ext uri="{BB962C8B-B14F-4D97-AF65-F5344CB8AC3E}">
        <p14:creationId xmlns:p14="http://schemas.microsoft.com/office/powerpoint/2010/main" val="305197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212F1B-E7CD-7599-D8B3-3AF35B182E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BC3B16-CFAE-24E8-7EEC-018C515787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77A4EF-0BB5-79F7-D827-DD8D6567272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0FA817-76BB-2F82-BCC8-27BBB79850AA}"/>
              </a:ext>
            </a:extLst>
          </p:cNvPr>
          <p:cNvSpPr>
            <a:spLocks noGrp="1"/>
          </p:cNvSpPr>
          <p:nvPr>
            <p:ph type="sldNum" sz="quarter" idx="5"/>
          </p:nvPr>
        </p:nvSpPr>
        <p:spPr/>
        <p:txBody>
          <a:bodyPr/>
          <a:lstStyle/>
          <a:p>
            <a:fld id="{DAE5FABD-26C8-4F74-B1E3-45BC91BC9D7B}" type="slidenum">
              <a:rPr lang="en-US" noProof="0" smtClean="0"/>
              <a:pPr/>
              <a:t>12</a:t>
            </a:fld>
            <a:endParaRPr lang="en-US" noProof="0" dirty="0"/>
          </a:p>
        </p:txBody>
      </p:sp>
    </p:spTree>
    <p:extLst>
      <p:ext uri="{BB962C8B-B14F-4D97-AF65-F5344CB8AC3E}">
        <p14:creationId xmlns:p14="http://schemas.microsoft.com/office/powerpoint/2010/main" val="964593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0D801B-EB1D-D480-8C60-5B2CCFD119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88288A-7098-4C70-A179-B6A6D3D7E0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0BC7AB-AEBA-D4D6-2C9E-8F36B3D6F88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430E40F-CF9C-6B4B-8E61-3976936F42CC}"/>
              </a:ext>
            </a:extLst>
          </p:cNvPr>
          <p:cNvSpPr>
            <a:spLocks noGrp="1"/>
          </p:cNvSpPr>
          <p:nvPr>
            <p:ph type="sldNum" sz="quarter" idx="5"/>
          </p:nvPr>
        </p:nvSpPr>
        <p:spPr/>
        <p:txBody>
          <a:bodyPr/>
          <a:lstStyle/>
          <a:p>
            <a:fld id="{DAE5FABD-26C8-4F74-B1E3-45BC91BC9D7B}" type="slidenum">
              <a:rPr lang="en-US" noProof="0" smtClean="0"/>
              <a:pPr/>
              <a:t>13</a:t>
            </a:fld>
            <a:endParaRPr lang="en-US" noProof="0" dirty="0"/>
          </a:p>
        </p:txBody>
      </p:sp>
    </p:spTree>
    <p:extLst>
      <p:ext uri="{BB962C8B-B14F-4D97-AF65-F5344CB8AC3E}">
        <p14:creationId xmlns:p14="http://schemas.microsoft.com/office/powerpoint/2010/main" val="3197365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1F60A-E0A1-1B05-FD1D-F45439A4AA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7EBBE7-05B6-2EAB-7623-21EAB55227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C9D612-8C9A-12B5-ED44-7AC36D9AB6B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C2C9DEE-B37C-B2B1-55CA-C4D21EC83EC7}"/>
              </a:ext>
            </a:extLst>
          </p:cNvPr>
          <p:cNvSpPr>
            <a:spLocks noGrp="1"/>
          </p:cNvSpPr>
          <p:nvPr>
            <p:ph type="sldNum" sz="quarter" idx="5"/>
          </p:nvPr>
        </p:nvSpPr>
        <p:spPr/>
        <p:txBody>
          <a:bodyPr/>
          <a:lstStyle/>
          <a:p>
            <a:fld id="{DAE5FABD-26C8-4F74-B1E3-45BC91BC9D7B}" type="slidenum">
              <a:rPr lang="en-US" noProof="0" smtClean="0"/>
              <a:pPr/>
              <a:t>14</a:t>
            </a:fld>
            <a:endParaRPr lang="en-US" noProof="0" dirty="0"/>
          </a:p>
        </p:txBody>
      </p:sp>
    </p:spTree>
    <p:extLst>
      <p:ext uri="{BB962C8B-B14F-4D97-AF65-F5344CB8AC3E}">
        <p14:creationId xmlns:p14="http://schemas.microsoft.com/office/powerpoint/2010/main" val="42745824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554A5E-DC09-F345-0744-E311B6C479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9B269F-A7C2-198E-4BC1-2E0284203C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9C248D-71E5-1A92-0D74-D4A705A6B1B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3CB19C2-B225-2701-A865-0C7E2BF11437}"/>
              </a:ext>
            </a:extLst>
          </p:cNvPr>
          <p:cNvSpPr>
            <a:spLocks noGrp="1"/>
          </p:cNvSpPr>
          <p:nvPr>
            <p:ph type="sldNum" sz="quarter" idx="5"/>
          </p:nvPr>
        </p:nvSpPr>
        <p:spPr/>
        <p:txBody>
          <a:bodyPr/>
          <a:lstStyle/>
          <a:p>
            <a:fld id="{DAE5FABD-26C8-4F74-B1E3-45BC91BC9D7B}" type="slidenum">
              <a:rPr lang="en-US" noProof="0" smtClean="0"/>
              <a:pPr/>
              <a:t>15</a:t>
            </a:fld>
            <a:endParaRPr lang="en-US" noProof="0" dirty="0"/>
          </a:p>
        </p:txBody>
      </p:sp>
    </p:spTree>
    <p:extLst>
      <p:ext uri="{BB962C8B-B14F-4D97-AF65-F5344CB8AC3E}">
        <p14:creationId xmlns:p14="http://schemas.microsoft.com/office/powerpoint/2010/main" val="912340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55EB7D-2EB7-CE3E-6FE8-F301198262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ADD323-7EB1-A6DC-E196-8397E72B4B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320892-D6D5-651D-7797-A7D4C44DB0E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A99744F-53F7-022E-4F35-B24B0829AD9E}"/>
              </a:ext>
            </a:extLst>
          </p:cNvPr>
          <p:cNvSpPr>
            <a:spLocks noGrp="1"/>
          </p:cNvSpPr>
          <p:nvPr>
            <p:ph type="sldNum" sz="quarter" idx="5"/>
          </p:nvPr>
        </p:nvSpPr>
        <p:spPr/>
        <p:txBody>
          <a:bodyPr/>
          <a:lstStyle/>
          <a:p>
            <a:fld id="{DAE5FABD-26C8-4F74-B1E3-45BC91BC9D7B}" type="slidenum">
              <a:rPr lang="en-US" noProof="0" smtClean="0"/>
              <a:pPr/>
              <a:t>16</a:t>
            </a:fld>
            <a:endParaRPr lang="en-US" noProof="0" dirty="0"/>
          </a:p>
        </p:txBody>
      </p:sp>
    </p:spTree>
    <p:extLst>
      <p:ext uri="{BB962C8B-B14F-4D97-AF65-F5344CB8AC3E}">
        <p14:creationId xmlns:p14="http://schemas.microsoft.com/office/powerpoint/2010/main" val="25163651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17</a:t>
            </a:fld>
            <a:endParaRPr lang="en-US" noProof="0" dirty="0"/>
          </a:p>
        </p:txBody>
      </p:sp>
    </p:spTree>
    <p:extLst>
      <p:ext uri="{BB962C8B-B14F-4D97-AF65-F5344CB8AC3E}">
        <p14:creationId xmlns:p14="http://schemas.microsoft.com/office/powerpoint/2010/main" val="3524746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2</a:t>
            </a:fld>
            <a:endParaRPr lang="en-US" noProof="0" dirty="0"/>
          </a:p>
        </p:txBody>
      </p:sp>
    </p:spTree>
    <p:extLst>
      <p:ext uri="{BB962C8B-B14F-4D97-AF65-F5344CB8AC3E}">
        <p14:creationId xmlns:p14="http://schemas.microsoft.com/office/powerpoint/2010/main" val="1273297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3</a:t>
            </a:fld>
            <a:endParaRPr lang="en-US" noProof="0" dirty="0"/>
          </a:p>
        </p:txBody>
      </p:sp>
    </p:spTree>
    <p:extLst>
      <p:ext uri="{BB962C8B-B14F-4D97-AF65-F5344CB8AC3E}">
        <p14:creationId xmlns:p14="http://schemas.microsoft.com/office/powerpoint/2010/main" val="7449107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E5FABD-26C8-4F74-B1E3-45BC91BC9D7B}" type="slidenum">
              <a:rPr lang="en-US" noProof="0" smtClean="0"/>
              <a:pPr/>
              <a:t>4</a:t>
            </a:fld>
            <a:endParaRPr lang="en-US" noProof="0" dirty="0"/>
          </a:p>
        </p:txBody>
      </p:sp>
    </p:spTree>
    <p:extLst>
      <p:ext uri="{BB962C8B-B14F-4D97-AF65-F5344CB8AC3E}">
        <p14:creationId xmlns:p14="http://schemas.microsoft.com/office/powerpoint/2010/main" val="2900598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CEABE-C2C6-1674-6AF4-E55111C81C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6B7DD9-5882-0AB3-5855-A04901DDD4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6554DE-D09A-E577-C0D7-AB9C9E37C5A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FD5611-8580-CA5E-67ED-7D603EE5C3EB}"/>
              </a:ext>
            </a:extLst>
          </p:cNvPr>
          <p:cNvSpPr>
            <a:spLocks noGrp="1"/>
          </p:cNvSpPr>
          <p:nvPr>
            <p:ph type="sldNum" sz="quarter" idx="5"/>
          </p:nvPr>
        </p:nvSpPr>
        <p:spPr/>
        <p:txBody>
          <a:bodyPr/>
          <a:lstStyle/>
          <a:p>
            <a:fld id="{DAE5FABD-26C8-4F74-B1E3-45BC91BC9D7B}" type="slidenum">
              <a:rPr lang="en-US" noProof="0" smtClean="0"/>
              <a:pPr/>
              <a:t>5</a:t>
            </a:fld>
            <a:endParaRPr lang="en-US" noProof="0" dirty="0"/>
          </a:p>
        </p:txBody>
      </p:sp>
    </p:spTree>
    <p:extLst>
      <p:ext uri="{BB962C8B-B14F-4D97-AF65-F5344CB8AC3E}">
        <p14:creationId xmlns:p14="http://schemas.microsoft.com/office/powerpoint/2010/main" val="2882002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E622DC-32A6-F101-6499-2FDFC3B27A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DA11EE-3EB4-C61E-0F9E-A7407D8527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DD8484-97CA-A35C-B119-0C736D46AA1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D6B73FA-4358-5DE1-715D-5E028C9ED7C1}"/>
              </a:ext>
            </a:extLst>
          </p:cNvPr>
          <p:cNvSpPr>
            <a:spLocks noGrp="1"/>
          </p:cNvSpPr>
          <p:nvPr>
            <p:ph type="sldNum" sz="quarter" idx="5"/>
          </p:nvPr>
        </p:nvSpPr>
        <p:spPr/>
        <p:txBody>
          <a:bodyPr/>
          <a:lstStyle/>
          <a:p>
            <a:fld id="{DAE5FABD-26C8-4F74-B1E3-45BC91BC9D7B}" type="slidenum">
              <a:rPr lang="en-US" noProof="0" smtClean="0"/>
              <a:pPr/>
              <a:t>6</a:t>
            </a:fld>
            <a:endParaRPr lang="en-US" noProof="0" dirty="0"/>
          </a:p>
        </p:txBody>
      </p:sp>
    </p:spTree>
    <p:extLst>
      <p:ext uri="{BB962C8B-B14F-4D97-AF65-F5344CB8AC3E}">
        <p14:creationId xmlns:p14="http://schemas.microsoft.com/office/powerpoint/2010/main" val="2265821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2ECEF5-5772-30CD-1C95-6C9EA9FA02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758544-9FBF-7E14-9B9E-3D12665976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51CF4B-4E16-A7D2-E3EB-1C00B040213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AA49F12-B7A0-1827-19EE-DD141E7F4C63}"/>
              </a:ext>
            </a:extLst>
          </p:cNvPr>
          <p:cNvSpPr>
            <a:spLocks noGrp="1"/>
          </p:cNvSpPr>
          <p:nvPr>
            <p:ph type="sldNum" sz="quarter" idx="5"/>
          </p:nvPr>
        </p:nvSpPr>
        <p:spPr/>
        <p:txBody>
          <a:bodyPr/>
          <a:lstStyle/>
          <a:p>
            <a:fld id="{DAE5FABD-26C8-4F74-B1E3-45BC91BC9D7B}" type="slidenum">
              <a:rPr lang="en-US" noProof="0" smtClean="0"/>
              <a:pPr/>
              <a:t>7</a:t>
            </a:fld>
            <a:endParaRPr lang="en-US" noProof="0" dirty="0"/>
          </a:p>
        </p:txBody>
      </p:sp>
    </p:spTree>
    <p:extLst>
      <p:ext uri="{BB962C8B-B14F-4D97-AF65-F5344CB8AC3E}">
        <p14:creationId xmlns:p14="http://schemas.microsoft.com/office/powerpoint/2010/main" val="1030492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45DDEB-2181-8725-10E4-950FAF78C4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CB9C1D-D2A4-31A7-6CEC-48EAFF34C7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242174-A410-22BB-3422-A571EE43AB4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ADC77C4-E6ED-F937-CFE2-3841811618AB}"/>
              </a:ext>
            </a:extLst>
          </p:cNvPr>
          <p:cNvSpPr>
            <a:spLocks noGrp="1"/>
          </p:cNvSpPr>
          <p:nvPr>
            <p:ph type="sldNum" sz="quarter" idx="5"/>
          </p:nvPr>
        </p:nvSpPr>
        <p:spPr/>
        <p:txBody>
          <a:bodyPr/>
          <a:lstStyle/>
          <a:p>
            <a:fld id="{DAE5FABD-26C8-4F74-B1E3-45BC91BC9D7B}" type="slidenum">
              <a:rPr lang="en-US" noProof="0" smtClean="0"/>
              <a:pPr/>
              <a:t>8</a:t>
            </a:fld>
            <a:endParaRPr lang="en-US" noProof="0" dirty="0"/>
          </a:p>
        </p:txBody>
      </p:sp>
    </p:spTree>
    <p:extLst>
      <p:ext uri="{BB962C8B-B14F-4D97-AF65-F5344CB8AC3E}">
        <p14:creationId xmlns:p14="http://schemas.microsoft.com/office/powerpoint/2010/main" val="749075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8068E-0723-3037-C60A-2BB3B92E28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D354DA-C1FF-3C7B-EA8A-BD95B830E8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8D7DC1-3309-0D86-2567-0B9E87C6CF1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6D2E0E0-BCDE-ABF2-699A-1E6F8F9202E8}"/>
              </a:ext>
            </a:extLst>
          </p:cNvPr>
          <p:cNvSpPr>
            <a:spLocks noGrp="1"/>
          </p:cNvSpPr>
          <p:nvPr>
            <p:ph type="sldNum" sz="quarter" idx="5"/>
          </p:nvPr>
        </p:nvSpPr>
        <p:spPr/>
        <p:txBody>
          <a:bodyPr/>
          <a:lstStyle/>
          <a:p>
            <a:fld id="{DAE5FABD-26C8-4F74-B1E3-45BC91BC9D7B}" type="slidenum">
              <a:rPr lang="en-US" noProof="0" smtClean="0"/>
              <a:pPr/>
              <a:t>9</a:t>
            </a:fld>
            <a:endParaRPr lang="en-US" noProof="0" dirty="0"/>
          </a:p>
        </p:txBody>
      </p:sp>
    </p:spTree>
    <p:extLst>
      <p:ext uri="{BB962C8B-B14F-4D97-AF65-F5344CB8AC3E}">
        <p14:creationId xmlns:p14="http://schemas.microsoft.com/office/powerpoint/2010/main" val="1770299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2625404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21552918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_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542597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_sea gree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1488657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_Oran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149718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_Pin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323754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_Light Blu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1176658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_Gre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8536208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_Blue_Triangle patch 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05BCA9F-FC20-461D-9118-7EC2AC28D050}"/>
              </a:ext>
              <a:ext uri="{C183D7F6-B498-43B3-948B-1728B52AA6E4}">
                <adec:decorative xmlns:adec="http://schemas.microsoft.com/office/drawing/2017/decorative" val="1"/>
              </a:ext>
            </a:extLst>
          </p:cNvPr>
          <p:cNvSpPr/>
          <p:nvPr userDrawn="1"/>
        </p:nvSpPr>
        <p:spPr>
          <a:xfrm>
            <a:off x="3175958" y="0"/>
            <a:ext cx="9016043" cy="6858000"/>
          </a:xfrm>
          <a:custGeom>
            <a:avLst/>
            <a:gdLst>
              <a:gd name="connsiteX0" fmla="*/ 5153328 w 9016043"/>
              <a:gd name="connsiteY0" fmla="*/ 0 h 6858000"/>
              <a:gd name="connsiteX1" fmla="*/ 9016043 w 9016043"/>
              <a:gd name="connsiteY1" fmla="*/ 0 h 6858000"/>
              <a:gd name="connsiteX2" fmla="*/ 9016043 w 9016043"/>
              <a:gd name="connsiteY2" fmla="*/ 6858000 h 6858000"/>
              <a:gd name="connsiteX3" fmla="*/ 0 w 9016043"/>
              <a:gd name="connsiteY3" fmla="*/ 6858000 h 6858000"/>
              <a:gd name="connsiteX4" fmla="*/ 5153328 w 9016043"/>
              <a:gd name="connsiteY4" fmla="*/ 68183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6043" h="6858000">
                <a:moveTo>
                  <a:pt x="5153328" y="0"/>
                </a:moveTo>
                <a:lnTo>
                  <a:pt x="9016043" y="0"/>
                </a:lnTo>
                <a:lnTo>
                  <a:pt x="9016043" y="6858000"/>
                </a:lnTo>
                <a:lnTo>
                  <a:pt x="0" y="6858000"/>
                </a:lnTo>
                <a:lnTo>
                  <a:pt x="5153328" y="68183"/>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0409251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Content and Imag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8F869F17-9BF3-4974-956D-0CBCD60BA35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14213777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9" name="Picture Placeholder 8">
            <a:extLst>
              <a:ext uri="{FF2B5EF4-FFF2-40B4-BE49-F238E27FC236}">
                <a16:creationId xmlns:a16="http://schemas.microsoft.com/office/drawing/2014/main" id="{17C4BA0D-DEC0-450E-8F4D-B0E6D2D7D0C3}"/>
              </a:ext>
            </a:extLst>
          </p:cNvPr>
          <p:cNvSpPr>
            <a:spLocks noGrp="1"/>
          </p:cNvSpPr>
          <p:nvPr>
            <p:ph type="pic" sz="quarter" idx="17" hasCustomPrompt="1"/>
          </p:nvPr>
        </p:nvSpPr>
        <p:spPr>
          <a:xfrm>
            <a:off x="6629399" y="2667000"/>
            <a:ext cx="5013959" cy="3660775"/>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A654DBB0-1027-4E5D-B635-00F2F173A24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33771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p:nvPr>
        </p:nvSpPr>
        <p:spPr>
          <a:xfrm>
            <a:off x="1378135" y="1219199"/>
            <a:ext cx="7232465" cy="2732439"/>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Click to edit Master title style</a:t>
            </a:r>
          </a:p>
        </p:txBody>
      </p:sp>
      <p:sp>
        <p:nvSpPr>
          <p:cNvPr id="3" name="Subtitle 2"/>
          <p:cNvSpPr>
            <a:spLocks noGrp="1"/>
          </p:cNvSpPr>
          <p:nvPr>
            <p:ph type="subTitle" idx="1"/>
          </p:nvPr>
        </p:nvSpPr>
        <p:spPr>
          <a:xfrm>
            <a:off x="1378134" y="4069079"/>
            <a:ext cx="502266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13920827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Content and Image_Top shape whit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334001" y="112976"/>
            <a:ext cx="6858000" cy="6745024"/>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Text Placeholder 16">
            <a:extLst>
              <a:ext uri="{FF2B5EF4-FFF2-40B4-BE49-F238E27FC236}">
                <a16:creationId xmlns:a16="http://schemas.microsoft.com/office/drawing/2014/main" id="{E59725C5-1168-4A5F-B420-8E0562019687}"/>
              </a:ext>
            </a:extLst>
          </p:cNvPr>
          <p:cNvSpPr>
            <a:spLocks noGrp="1"/>
          </p:cNvSpPr>
          <p:nvPr>
            <p:ph type="body" sz="quarter" idx="19" hasCustomPrompt="1"/>
          </p:nvPr>
        </p:nvSpPr>
        <p:spPr>
          <a:xfrm rot="5400000">
            <a:off x="5238089" y="208890"/>
            <a:ext cx="6745024" cy="6553200"/>
          </a:xfrm>
          <a:gradFill flip="none" rotWithShape="1">
            <a:gsLst>
              <a:gs pos="0">
                <a:schemeClr val="bg1"/>
              </a:gs>
              <a:gs pos="82000">
                <a:schemeClr val="bg1">
                  <a:alpha val="0"/>
                </a:schemeClr>
              </a:gs>
            </a:gsLst>
            <a:lin ang="16200000" scaled="1"/>
            <a:tileRect/>
          </a:gradFill>
          <a:effectLst/>
        </p:spPr>
        <p:txBody>
          <a:bodyPr/>
          <a:lstStyle>
            <a:lvl1pPr marL="0" indent="0">
              <a:buNone/>
              <a:defRPr>
                <a:solidFill>
                  <a:schemeClr val="tx1">
                    <a:alpha val="0"/>
                  </a:schemeClr>
                </a:solidFill>
              </a:defRPr>
            </a:lvl1pPr>
          </a:lstStyle>
          <a:p>
            <a:pPr lvl="0"/>
            <a:r>
              <a:rPr lang="en-US" noProof="0"/>
              <a:t>I</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2667000"/>
            <a:ext cx="5775960"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6" name="Slide Number Placeholder 5">
            <a:extLst>
              <a:ext uri="{FF2B5EF4-FFF2-40B4-BE49-F238E27FC236}">
                <a16:creationId xmlns:a16="http://schemas.microsoft.com/office/drawing/2014/main" id="{7532AFA8-ADE4-4C3E-AF0A-235C724999FF}"/>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477211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guide id="3" pos="432"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Content and half horizontal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11094718" cy="1757126"/>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709677"/>
            <a:ext cx="11094717" cy="1500876"/>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4232B29A-2701-4A73-83CF-09E0AB1B2DD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9464107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Content and half Image_Top shape bar">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548641" y="2667001"/>
            <a:ext cx="5775959" cy="3543552"/>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6553200" y="2667001"/>
            <a:ext cx="5090157" cy="3543552"/>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1676400"/>
            <a:ext cx="10837333" cy="424732"/>
          </a:xfrm>
          <a:noFill/>
        </p:spPr>
        <p:txBody>
          <a:bodyPr wrap="square" lIns="91440" rIns="91440">
            <a:spAutoFit/>
          </a:bodyPr>
          <a:lstStyle>
            <a:lvl1pPr marL="0" indent="0">
              <a:buNone/>
              <a:defRPr sz="2400" b="0">
                <a:solidFill>
                  <a:schemeClr val="tx2"/>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6A52166E-5DA9-4AA1-9355-E8DBFDD90AE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9640959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alf Image Title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617492"/>
            <a:ext cx="9890759"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Slide Number Placeholder 5">
            <a:extLst>
              <a:ext uri="{FF2B5EF4-FFF2-40B4-BE49-F238E27FC236}">
                <a16:creationId xmlns:a16="http://schemas.microsoft.com/office/drawing/2014/main" id="{E9FF8476-DF8C-4276-8CF6-44BC91B88C2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27005339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3735623"/>
            <a:ext cx="111099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1"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p:nvPr>
        </p:nvSpPr>
        <p:spPr>
          <a:xfrm>
            <a:off x="6446520" y="4617492"/>
            <a:ext cx="5212080" cy="1527048"/>
          </a:xfrm>
        </p:spPr>
        <p:txBody>
          <a:bodyPr lIns="91440" rIns="91440">
            <a:normAutofit/>
          </a:bodyPr>
          <a:lstStyle>
            <a:lvl1pPr>
              <a:defRPr sz="1800"/>
            </a:lvl1pPr>
            <a:lvl2pPr>
              <a:defRPr sz="1600"/>
            </a:lvl2pPr>
            <a:lvl3pPr>
              <a:defRPr sz="1400"/>
            </a:lvl3pPr>
            <a:lvl4pPr>
              <a:defRPr sz="1200"/>
            </a:lvl4pPr>
            <a:lvl5pPr>
              <a:defRPr sz="12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Slide Number Placeholder 5">
            <a:extLst>
              <a:ext uri="{FF2B5EF4-FFF2-40B4-BE49-F238E27FC236}">
                <a16:creationId xmlns:a16="http://schemas.microsoft.com/office/drawing/2014/main" id="{FC5AD12C-F7F6-431D-ABA4-F7E37CACEA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49003048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Half Image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1721698" y="3735622"/>
            <a:ext cx="5013960" cy="2408917"/>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Text Placeholder 16">
            <a:extLst>
              <a:ext uri="{FF2B5EF4-FFF2-40B4-BE49-F238E27FC236}">
                <a16:creationId xmlns:a16="http://schemas.microsoft.com/office/drawing/2014/main" id="{38376498-C218-4EDB-8416-A59802EF2018}"/>
              </a:ext>
              <a:ext uri="{C183D7F6-B498-43B3-948B-1728B52AA6E4}">
                <adec:decorative xmlns:adec="http://schemas.microsoft.com/office/drawing/2017/decorative" val="1"/>
              </a:ext>
            </a:extLst>
          </p:cNvPr>
          <p:cNvSpPr>
            <a:spLocks noGrp="1"/>
          </p:cNvSpPr>
          <p:nvPr>
            <p:ph type="body" sz="quarter" idx="20" hasCustomPrompt="1"/>
          </p:nvPr>
        </p:nvSpPr>
        <p:spPr>
          <a:xfrm>
            <a:off x="7239000" y="1981199"/>
            <a:ext cx="4389542" cy="4163339"/>
          </a:xfrm>
          <a:solidFill>
            <a:schemeClr val="bg1"/>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12" name="Content Placeholder 6">
            <a:extLst>
              <a:ext uri="{FF2B5EF4-FFF2-40B4-BE49-F238E27FC236}">
                <a16:creationId xmlns:a16="http://schemas.microsoft.com/office/drawing/2014/main" id="{E93A96C6-A4F2-43F1-A47D-0D52EF29954B}"/>
              </a:ext>
            </a:extLst>
          </p:cNvPr>
          <p:cNvSpPr>
            <a:spLocks noGrp="1"/>
          </p:cNvSpPr>
          <p:nvPr>
            <p:ph sz="quarter" idx="19" hasCustomPrompt="1"/>
          </p:nvPr>
        </p:nvSpPr>
        <p:spPr>
          <a:xfrm>
            <a:off x="7589520" y="2286000"/>
            <a:ext cx="3688080" cy="3581400"/>
          </a:xfrm>
        </p:spPr>
        <p:txBody>
          <a:bodyPr lIns="91440" rIns="91440">
            <a:normAutofit/>
          </a:bodyPr>
          <a:lstStyle>
            <a:lvl1pPr marL="0" indent="0">
              <a:lnSpc>
                <a:spcPct val="100000"/>
              </a:lnSpc>
              <a:spcBef>
                <a:spcPts val="0"/>
              </a:spcBef>
              <a:spcAft>
                <a:spcPts val="0"/>
              </a:spcAft>
              <a:buNone/>
              <a:defRPr sz="3200">
                <a:solidFill>
                  <a:schemeClr val="accent2"/>
                </a:solidFill>
              </a:defRPr>
            </a:lvl1pPr>
            <a:lvl2pPr>
              <a:defRPr sz="1600"/>
            </a:lvl2pPr>
            <a:lvl3pPr>
              <a:defRPr sz="1400"/>
            </a:lvl3pPr>
            <a:lvl4pPr>
              <a:defRPr sz="1200"/>
            </a:lvl4pPr>
            <a:lvl5pPr>
              <a:defRPr sz="1200"/>
            </a:lvl5pPr>
          </a:lstStyle>
          <a:p>
            <a:pPr lvl="0"/>
            <a:r>
              <a:rPr lang="en-US" noProof="0"/>
              <a:t>Important Content</a:t>
            </a:r>
          </a:p>
        </p:txBody>
      </p:sp>
      <p:sp>
        <p:nvSpPr>
          <p:cNvPr id="8" name="Picture Placeholder 7">
            <a:extLst>
              <a:ext uri="{FF2B5EF4-FFF2-40B4-BE49-F238E27FC236}">
                <a16:creationId xmlns:a16="http://schemas.microsoft.com/office/drawing/2014/main" id="{1EC81B64-070E-43F3-BCB5-833AB965D638}"/>
              </a:ext>
              <a:ext uri="{C183D7F6-B498-43B3-948B-1728B52AA6E4}">
                <adec:decorative xmlns:adec="http://schemas.microsoft.com/office/drawing/2017/decorative" val="1"/>
              </a:ext>
            </a:extLst>
          </p:cNvPr>
          <p:cNvSpPr>
            <a:spLocks noGrp="1"/>
          </p:cNvSpPr>
          <p:nvPr>
            <p:ph type="pic" sz="quarter" idx="21" hasCustomPrompt="1"/>
          </p:nvPr>
        </p:nvSpPr>
        <p:spPr>
          <a:xfrm>
            <a:off x="548944" y="3717925"/>
            <a:ext cx="914400" cy="930275"/>
          </a:xfrm>
        </p:spPr>
        <p:txBody>
          <a:bodyPr anchor="ctr"/>
          <a:lstStyle>
            <a:lvl1pPr marL="0" indent="0" algn="ctr">
              <a:buNone/>
              <a:defRPr/>
            </a:lvl1pPr>
          </a:lstStyle>
          <a:p>
            <a:r>
              <a:rPr lang="en-US" noProof="0" dirty="0"/>
              <a:t>Icon</a:t>
            </a:r>
          </a:p>
        </p:txBody>
      </p:sp>
      <p:sp>
        <p:nvSpPr>
          <p:cNvPr id="15" name="Slide Number Placeholder 5">
            <a:extLst>
              <a:ext uri="{FF2B5EF4-FFF2-40B4-BE49-F238E27FC236}">
                <a16:creationId xmlns:a16="http://schemas.microsoft.com/office/drawing/2014/main" id="{8D5893EC-1256-429B-9581-379342C2368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6664319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alf Image Multiple images Title Two column Content and 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7315200" y="4176259"/>
            <a:ext cx="4343400" cy="1968280"/>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3278423"/>
          </a:xfrm>
        </p:spPr>
        <p:txBody>
          <a:bodyPr anchor="ctr"/>
          <a:lstStyle>
            <a:lvl1pPr marL="0" indent="0" algn="ctr">
              <a:buNone/>
              <a:defRPr>
                <a:solidFill>
                  <a:schemeClr val="bg1">
                    <a:lumMod val="50000"/>
                  </a:schemeClr>
                </a:solidFill>
              </a:defRPr>
            </a:lvl1pPr>
          </a:lstStyle>
          <a:p>
            <a:r>
              <a:rPr lang="en-US" noProof="0" dirty="0"/>
              <a:t>Insert Image</a:t>
            </a:r>
          </a:p>
        </p:txBody>
      </p:sp>
      <p:sp>
        <p:nvSpPr>
          <p:cNvPr id="14" name="Picture Placeholder 8">
            <a:extLst>
              <a:ext uri="{FF2B5EF4-FFF2-40B4-BE49-F238E27FC236}">
                <a16:creationId xmlns:a16="http://schemas.microsoft.com/office/drawing/2014/main" id="{96DE17A8-F4B7-4571-A6E8-FD28BA425B19}"/>
              </a:ext>
              <a:ext uri="{C183D7F6-B498-43B3-948B-1728B52AA6E4}">
                <adec:decorative xmlns:adec="http://schemas.microsoft.com/office/drawing/2017/decorative" val="1"/>
              </a:ext>
            </a:extLst>
          </p:cNvPr>
          <p:cNvSpPr>
            <a:spLocks noGrp="1"/>
          </p:cNvSpPr>
          <p:nvPr>
            <p:ph type="pic" sz="quarter" idx="19" hasCustomPrompt="1"/>
          </p:nvPr>
        </p:nvSpPr>
        <p:spPr>
          <a:xfrm>
            <a:off x="542834" y="1066801"/>
            <a:ext cx="3505199" cy="50777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5" name="Picture Placeholder 8">
            <a:extLst>
              <a:ext uri="{FF2B5EF4-FFF2-40B4-BE49-F238E27FC236}">
                <a16:creationId xmlns:a16="http://schemas.microsoft.com/office/drawing/2014/main" id="{9D9A0502-98A2-467D-BE1C-CE8391C73BF4}"/>
              </a:ext>
              <a:ext uri="{C183D7F6-B498-43B3-948B-1728B52AA6E4}">
                <adec:decorative xmlns:adec="http://schemas.microsoft.com/office/drawing/2017/decorative" val="1"/>
              </a:ext>
            </a:extLst>
          </p:cNvPr>
          <p:cNvSpPr>
            <a:spLocks noGrp="1"/>
          </p:cNvSpPr>
          <p:nvPr>
            <p:ph type="pic" sz="quarter" idx="20" hasCustomPrompt="1"/>
          </p:nvPr>
        </p:nvSpPr>
        <p:spPr>
          <a:xfrm>
            <a:off x="4191000" y="4343400"/>
            <a:ext cx="2743200" cy="180113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6" name="Picture Placeholder 8">
            <a:extLst>
              <a:ext uri="{FF2B5EF4-FFF2-40B4-BE49-F238E27FC236}">
                <a16:creationId xmlns:a16="http://schemas.microsoft.com/office/drawing/2014/main" id="{8298DB4E-3B92-4CA4-852A-9F647E7219A4}"/>
              </a:ext>
              <a:ext uri="{C183D7F6-B498-43B3-948B-1728B52AA6E4}">
                <adec:decorative xmlns:adec="http://schemas.microsoft.com/office/drawing/2017/decorative" val="1"/>
              </a:ext>
            </a:extLst>
          </p:cNvPr>
          <p:cNvSpPr>
            <a:spLocks noGrp="1"/>
          </p:cNvSpPr>
          <p:nvPr>
            <p:ph type="pic" sz="quarter" idx="21" hasCustomPrompt="1"/>
          </p:nvPr>
        </p:nvSpPr>
        <p:spPr>
          <a:xfrm>
            <a:off x="4191000" y="1066801"/>
            <a:ext cx="2743200" cy="3126023"/>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3" name="Slide Number Placeholder 5">
            <a:extLst>
              <a:ext uri="{FF2B5EF4-FFF2-40B4-BE49-F238E27FC236}">
                <a16:creationId xmlns:a16="http://schemas.microsoft.com/office/drawing/2014/main" id="{2E528B4D-15E8-4161-96F7-75D0217AD20C}"/>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26942956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Image with Top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112976"/>
            <a:ext cx="12191999" cy="6745024"/>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Slide Number Placeholder 5">
            <a:extLst>
              <a:ext uri="{FF2B5EF4-FFF2-40B4-BE49-F238E27FC236}">
                <a16:creationId xmlns:a16="http://schemas.microsoft.com/office/drawing/2014/main" id="{7C67066A-9B9E-468B-97C6-94BF615FA94E}"/>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A82AF7E6-6C19-4A41-BFA5-44C4F2A371E9}"/>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3111247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7" name="Slide Number Placeholder 5">
            <a:extLst>
              <a:ext uri="{FF2B5EF4-FFF2-40B4-BE49-F238E27FC236}">
                <a16:creationId xmlns:a16="http://schemas.microsoft.com/office/drawing/2014/main" id="{9FC59837-0A86-4467-BB38-E2AC882F31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78857779-E765-4EC2-825C-B8E41285A0C7}"/>
              </a:ext>
            </a:extLst>
          </p:cNvPr>
          <p:cNvSpPr>
            <a:spLocks noGrp="1"/>
          </p:cNvSpPr>
          <p:nvPr>
            <p:ph type="title"/>
          </p:nvPr>
        </p:nvSpPr>
        <p:spPr>
          <a:xfrm>
            <a:off x="548640" y="548640"/>
            <a:ext cx="11106150" cy="518160"/>
          </a:xfrm>
        </p:spPr>
        <p:txBody>
          <a:bodyPr/>
          <a:lstStyle/>
          <a:p>
            <a:r>
              <a:rPr lang="en-US"/>
              <a:t>Click to edit Master title style</a:t>
            </a:r>
          </a:p>
        </p:txBody>
      </p:sp>
    </p:spTree>
    <p:extLst>
      <p:ext uri="{BB962C8B-B14F-4D97-AF65-F5344CB8AC3E}">
        <p14:creationId xmlns:p14="http://schemas.microsoft.com/office/powerpoint/2010/main" val="100460700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7261801" y="1189969"/>
            <a:ext cx="4389542" cy="4677431"/>
          </a:xfrm>
          <a:solidFill>
            <a:schemeClr val="bg1">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7612321" y="1494770"/>
            <a:ext cx="3688080" cy="3915430"/>
          </a:xfrm>
        </p:spPr>
        <p:txBody>
          <a:bodyPr lIns="91440" rIns="91440">
            <a:normAutofit/>
          </a:bodyPr>
          <a:lstStyle>
            <a:lvl1pPr marL="0" indent="0">
              <a:lnSpc>
                <a:spcPct val="100000"/>
              </a:lnSpc>
              <a:spcBef>
                <a:spcPts val="0"/>
              </a:spcBef>
              <a:spcAft>
                <a:spcPts val="0"/>
              </a:spcAft>
              <a:buNone/>
              <a:defRPr sz="3200"/>
            </a:lvl1pPr>
            <a:lvl2pPr>
              <a:defRPr sz="1600"/>
            </a:lvl2pPr>
            <a:lvl3pPr>
              <a:defRPr sz="1400"/>
            </a:lvl3pPr>
            <a:lvl4pPr>
              <a:defRPr sz="1200"/>
            </a:lvl4pPr>
            <a:lvl5pPr>
              <a:defRPr sz="1200"/>
            </a:lvl5pPr>
          </a:lstStyle>
          <a:p>
            <a:pPr lvl="0"/>
            <a:r>
              <a:rPr lang="en-US" dirty="0"/>
              <a:t>Important Content</a:t>
            </a:r>
            <a:endParaRPr lang="en-GB" dirty="0"/>
          </a:p>
        </p:txBody>
      </p:sp>
      <p:sp>
        <p:nvSpPr>
          <p:cNvPr id="10" name="Slide Number Placeholder 5">
            <a:extLst>
              <a:ext uri="{FF2B5EF4-FFF2-40B4-BE49-F238E27FC236}">
                <a16:creationId xmlns:a16="http://schemas.microsoft.com/office/drawing/2014/main" id="{5AE16EF6-8987-4193-B346-1BEA14401C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
        <p:nvSpPr>
          <p:cNvPr id="2" name="Title 1">
            <a:extLst>
              <a:ext uri="{FF2B5EF4-FFF2-40B4-BE49-F238E27FC236}">
                <a16:creationId xmlns:a16="http://schemas.microsoft.com/office/drawing/2014/main" id="{5E2D4840-4EB5-4438-9A16-D0006A68A19E}"/>
              </a:ext>
            </a:extLst>
          </p:cNvPr>
          <p:cNvSpPr>
            <a:spLocks noGrp="1"/>
          </p:cNvSpPr>
          <p:nvPr>
            <p:ph type="title"/>
          </p:nvPr>
        </p:nvSpPr>
        <p:spPr>
          <a:xfrm>
            <a:off x="548640" y="548640"/>
            <a:ext cx="11106150" cy="641329"/>
          </a:xfrm>
        </p:spPr>
        <p:txBody>
          <a:bodyPr/>
          <a:lstStyle/>
          <a:p>
            <a:r>
              <a:rPr lang="en-US"/>
              <a:t>Click to edit Master title style</a:t>
            </a:r>
          </a:p>
        </p:txBody>
      </p:sp>
    </p:spTree>
    <p:extLst>
      <p:ext uri="{BB962C8B-B14F-4D97-AF65-F5344CB8AC3E}">
        <p14:creationId xmlns:p14="http://schemas.microsoft.com/office/powerpoint/2010/main" val="169147065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1" name="Text Placeholder 16">
            <a:extLst>
              <a:ext uri="{FF2B5EF4-FFF2-40B4-BE49-F238E27FC236}">
                <a16:creationId xmlns:a16="http://schemas.microsoft.com/office/drawing/2014/main" id="{50D09E5B-B146-4D08-82EC-846DD89B0B87}"/>
              </a:ext>
              <a:ext uri="{C183D7F6-B498-43B3-948B-1728B52AA6E4}">
                <adec:decorative xmlns:adec="http://schemas.microsoft.com/office/drawing/2017/decorative" val="1"/>
              </a:ext>
            </a:extLst>
          </p:cNvPr>
          <p:cNvSpPr>
            <a:spLocks noGrp="1"/>
          </p:cNvSpPr>
          <p:nvPr>
            <p:ph type="body" sz="quarter" idx="16" hasCustomPrompt="1"/>
          </p:nvPr>
        </p:nvSpPr>
        <p:spPr>
          <a:xfrm>
            <a:off x="660462" y="0"/>
            <a:ext cx="9931338" cy="6823040"/>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2" name="Text Placeholder 16">
            <a:extLst>
              <a:ext uri="{FF2B5EF4-FFF2-40B4-BE49-F238E27FC236}">
                <a16:creationId xmlns:a16="http://schemas.microsoft.com/office/drawing/2014/main" id="{88940597-2E9A-4141-B2D0-C488487F11D7}"/>
              </a:ext>
              <a:ext uri="{C183D7F6-B498-43B3-948B-1728B52AA6E4}">
                <adec:decorative xmlns:adec="http://schemas.microsoft.com/office/drawing/2017/decorative" val="1"/>
              </a:ext>
            </a:extLst>
          </p:cNvPr>
          <p:cNvSpPr>
            <a:spLocks noGrp="1"/>
          </p:cNvSpPr>
          <p:nvPr>
            <p:ph type="body" sz="quarter" idx="17" hasCustomPrompt="1"/>
          </p:nvPr>
        </p:nvSpPr>
        <p:spPr>
          <a:xfrm>
            <a:off x="533400" y="0"/>
            <a:ext cx="50863"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990600" y="609600"/>
            <a:ext cx="7429500" cy="56388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95400" y="1905000"/>
            <a:ext cx="5864382" cy="22752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295400" y="4297679"/>
            <a:ext cx="4072586" cy="1463040"/>
          </a:xfrm>
        </p:spPr>
        <p:txBody>
          <a:bodyPr lIns="91440" rIns="91440" anchor="t">
            <a:normAutofit/>
          </a:bodyPr>
          <a:lstStyle>
            <a:lvl1pPr marL="0" indent="0" algn="l">
              <a:lnSpc>
                <a:spcPct val="100000"/>
              </a:lnSpc>
              <a:spcBef>
                <a:spcPts val="0"/>
              </a:spcBef>
              <a:buNone/>
              <a:defRPr lang="en-US" sz="2000" kern="1200" dirty="0">
                <a:solidFill>
                  <a:schemeClr val="tx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13" name="Text Placeholder 16">
            <a:extLst>
              <a:ext uri="{FF2B5EF4-FFF2-40B4-BE49-F238E27FC236}">
                <a16:creationId xmlns:a16="http://schemas.microsoft.com/office/drawing/2014/main" id="{EA44EEDB-C599-41AA-9D84-D53811C28804}"/>
              </a:ext>
              <a:ext uri="{C183D7F6-B498-43B3-948B-1728B52AA6E4}">
                <adec:decorative xmlns:adec="http://schemas.microsoft.com/office/drawing/2017/decorative" val="1"/>
              </a:ext>
            </a:extLst>
          </p:cNvPr>
          <p:cNvSpPr>
            <a:spLocks noGrp="1"/>
          </p:cNvSpPr>
          <p:nvPr>
            <p:ph type="body" sz="quarter" idx="18" hasCustomPrompt="1"/>
          </p:nvPr>
        </p:nvSpPr>
        <p:spPr>
          <a:xfrm>
            <a:off x="450896"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4" name="Text Placeholder 16">
            <a:extLst>
              <a:ext uri="{FF2B5EF4-FFF2-40B4-BE49-F238E27FC236}">
                <a16:creationId xmlns:a16="http://schemas.microsoft.com/office/drawing/2014/main" id="{FE574478-76DE-4613-8FBD-36B353081849}"/>
              </a:ext>
              <a:ext uri="{C183D7F6-B498-43B3-948B-1728B52AA6E4}">
                <adec:decorative xmlns:adec="http://schemas.microsoft.com/office/drawing/2017/decorative" val="1"/>
              </a:ext>
            </a:extLst>
          </p:cNvPr>
          <p:cNvSpPr>
            <a:spLocks noGrp="1"/>
          </p:cNvSpPr>
          <p:nvPr>
            <p:ph type="body" sz="quarter" idx="19" hasCustomPrompt="1"/>
          </p:nvPr>
        </p:nvSpPr>
        <p:spPr>
          <a:xfrm>
            <a:off x="368391" y="0"/>
            <a:ext cx="63502" cy="6858000"/>
          </a:xfrm>
          <a:solidFill>
            <a:schemeClr val="accent2"/>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Tree>
    <p:extLst>
      <p:ext uri="{BB962C8B-B14F-4D97-AF65-F5344CB8AC3E}">
        <p14:creationId xmlns:p14="http://schemas.microsoft.com/office/powerpoint/2010/main" val="3695653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Full Image">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7C4BA0D-DEC0-450E-8F4D-B0E6D2D7D0C3}"/>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noProof="0" dirty="0"/>
              <a:t>Insert Image</a:t>
            </a:r>
          </a:p>
        </p:txBody>
      </p:sp>
      <p:sp>
        <p:nvSpPr>
          <p:cNvPr id="6" name="Text Placeholder 16">
            <a:extLst>
              <a:ext uri="{FF2B5EF4-FFF2-40B4-BE49-F238E27FC236}">
                <a16:creationId xmlns:a16="http://schemas.microsoft.com/office/drawing/2014/main" id="{16932398-C947-4474-88D6-4117EC391CEF}"/>
              </a:ext>
              <a:ext uri="{C183D7F6-B498-43B3-948B-1728B52AA6E4}">
                <adec:decorative xmlns:adec="http://schemas.microsoft.com/office/drawing/2017/decorative" val="1"/>
              </a:ext>
            </a:extLst>
          </p:cNvPr>
          <p:cNvSpPr>
            <a:spLocks noGrp="1"/>
          </p:cNvSpPr>
          <p:nvPr>
            <p:ph type="body" sz="quarter" idx="20" hasCustomPrompt="1"/>
          </p:nvPr>
        </p:nvSpPr>
        <p:spPr>
          <a:xfrm>
            <a:off x="552269" y="1189969"/>
            <a:ext cx="4389542" cy="4677431"/>
          </a:xfrm>
          <a:solidFill>
            <a:schemeClr val="accent2">
              <a:alpha val="88000"/>
            </a:schemeClr>
          </a:solidFill>
          <a:ln w="28575">
            <a:solidFill>
              <a:schemeClr val="accent2"/>
            </a:solidFill>
          </a:ln>
          <a:effectLst/>
        </p:spPr>
        <p:txBody>
          <a:bodyPr/>
          <a:lstStyle>
            <a:lvl1pPr marL="0" indent="0">
              <a:buNone/>
              <a:defRPr>
                <a:solidFill>
                  <a:schemeClr val="tx1">
                    <a:alpha val="0"/>
                  </a:schemeClr>
                </a:solidFill>
              </a:defRPr>
            </a:lvl1pPr>
          </a:lstStyle>
          <a:p>
            <a:pPr lvl="0"/>
            <a:r>
              <a:rPr lang="en-US" noProof="0"/>
              <a:t>I</a:t>
            </a:r>
          </a:p>
        </p:txBody>
      </p:sp>
      <p:sp>
        <p:nvSpPr>
          <p:cNvPr id="7" name="Content Placeholder 6">
            <a:extLst>
              <a:ext uri="{FF2B5EF4-FFF2-40B4-BE49-F238E27FC236}">
                <a16:creationId xmlns:a16="http://schemas.microsoft.com/office/drawing/2014/main" id="{88FDA84E-9F5D-4D50-8133-68FB098D7135}"/>
              </a:ext>
            </a:extLst>
          </p:cNvPr>
          <p:cNvSpPr>
            <a:spLocks noGrp="1"/>
          </p:cNvSpPr>
          <p:nvPr>
            <p:ph sz="quarter" idx="19" hasCustomPrompt="1"/>
          </p:nvPr>
        </p:nvSpPr>
        <p:spPr>
          <a:xfrm>
            <a:off x="902789" y="1494770"/>
            <a:ext cx="3688080" cy="3915430"/>
          </a:xfrm>
        </p:spPr>
        <p:txBody>
          <a:bodyPr lIns="91440" rIns="91440">
            <a:normAutofit/>
          </a:bodyPr>
          <a:lstStyle>
            <a:lvl1pPr marL="0" indent="0">
              <a:lnSpc>
                <a:spcPct val="100000"/>
              </a:lnSpc>
              <a:spcBef>
                <a:spcPts val="0"/>
              </a:spcBef>
              <a:spcAft>
                <a:spcPts val="0"/>
              </a:spcAft>
              <a:buNone/>
              <a:defRPr sz="3200">
                <a:solidFill>
                  <a:schemeClr val="bg1"/>
                </a:solidFill>
              </a:defRPr>
            </a:lvl1pPr>
            <a:lvl2pPr>
              <a:defRPr sz="1600"/>
            </a:lvl2pPr>
            <a:lvl3pPr>
              <a:defRPr sz="1400"/>
            </a:lvl3pPr>
            <a:lvl4pPr>
              <a:defRPr sz="1200"/>
            </a:lvl4pPr>
            <a:lvl5pPr>
              <a:defRPr sz="1200"/>
            </a:lvl5pPr>
          </a:lstStyle>
          <a:p>
            <a:pPr lvl="0"/>
            <a:r>
              <a:rPr lang="en-US" noProof="0"/>
              <a:t>Important Content</a:t>
            </a:r>
          </a:p>
        </p:txBody>
      </p:sp>
      <p:sp>
        <p:nvSpPr>
          <p:cNvPr id="10" name="Slide Number Placeholder 5">
            <a:extLst>
              <a:ext uri="{FF2B5EF4-FFF2-40B4-BE49-F238E27FC236}">
                <a16:creationId xmlns:a16="http://schemas.microsoft.com/office/drawing/2014/main" id="{1AC89BA5-7D71-4838-92DC-A9DD44EC0557}"/>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2" name="Title 1">
            <a:extLst>
              <a:ext uri="{FF2B5EF4-FFF2-40B4-BE49-F238E27FC236}">
                <a16:creationId xmlns:a16="http://schemas.microsoft.com/office/drawing/2014/main" id="{75614DBA-0879-4C83-B4B4-EECB085A204E}"/>
              </a:ext>
            </a:extLst>
          </p:cNvPr>
          <p:cNvSpPr>
            <a:spLocks noGrp="1"/>
          </p:cNvSpPr>
          <p:nvPr>
            <p:ph type="title"/>
          </p:nvPr>
        </p:nvSpPr>
        <p:spPr>
          <a:xfrm>
            <a:off x="548640" y="548640"/>
            <a:ext cx="11106150" cy="441960"/>
          </a:xfrm>
        </p:spPr>
        <p:txBody>
          <a:bodyPr/>
          <a:lstStyle/>
          <a:p>
            <a:r>
              <a:rPr lang="en-US"/>
              <a:t>Click to edit Master title style</a:t>
            </a:r>
          </a:p>
        </p:txBody>
      </p:sp>
    </p:spTree>
    <p:extLst>
      <p:ext uri="{BB962C8B-B14F-4D97-AF65-F5344CB8AC3E}">
        <p14:creationId xmlns:p14="http://schemas.microsoft.com/office/powerpoint/2010/main" val="121976815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5090157" cy="424732"/>
          </a:xfrm>
          <a:noFill/>
        </p:spPr>
        <p:txBody>
          <a:bodyPr wrap="square" lIns="91440" rIns="91440">
            <a:sp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6527803" y="4021648"/>
            <a:ext cx="5090157"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6527803" y="3429000"/>
            <a:ext cx="5090157" cy="424732"/>
          </a:xfrm>
          <a:noFill/>
        </p:spPr>
        <p:txBody>
          <a:bodyPr wrap="square" lIns="91440" rIns="91440">
            <a:spAutoFit/>
          </a:bodyPr>
          <a:lstStyle>
            <a:lvl1pPr marL="0" indent="0">
              <a:buNone/>
              <a:defRPr sz="2400" b="1">
                <a:solidFill>
                  <a:schemeClr val="accent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6527803" y="2423061"/>
            <a:ext cx="711197" cy="723544"/>
          </a:xfrm>
        </p:spPr>
        <p:txBody>
          <a:bodyPr anchor="ctr"/>
          <a:lstStyle>
            <a:lvl1pPr marL="0" indent="0" algn="ctr">
              <a:buNone/>
              <a:defRPr/>
            </a:lvl1pPr>
          </a:lstStyle>
          <a:p>
            <a:r>
              <a:rPr lang="en-US" noProof="0" dirty="0"/>
              <a:t>Icon</a:t>
            </a:r>
          </a:p>
        </p:txBody>
      </p:sp>
      <p:sp>
        <p:nvSpPr>
          <p:cNvPr id="17" name="Slide Number Placeholder 5">
            <a:extLst>
              <a:ext uri="{FF2B5EF4-FFF2-40B4-BE49-F238E27FC236}">
                <a16:creationId xmlns:a16="http://schemas.microsoft.com/office/drawing/2014/main" id="{C94646A1-59D8-49D7-B0E1-B7771AB22D4B}"/>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398066805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Title Subtitle Content and half Image_Top shape ba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548640" y="3429000"/>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2" name="Content Placeholder 6">
            <a:extLst>
              <a:ext uri="{FF2B5EF4-FFF2-40B4-BE49-F238E27FC236}">
                <a16:creationId xmlns:a16="http://schemas.microsoft.com/office/drawing/2014/main" id="{2E79C3B8-3CB6-4D76-8182-4489C35C869A}"/>
              </a:ext>
            </a:extLst>
          </p:cNvPr>
          <p:cNvSpPr>
            <a:spLocks noGrp="1"/>
          </p:cNvSpPr>
          <p:nvPr>
            <p:ph sz="quarter" idx="19"/>
          </p:nvPr>
        </p:nvSpPr>
        <p:spPr>
          <a:xfrm>
            <a:off x="435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7">
            <a:extLst>
              <a:ext uri="{FF2B5EF4-FFF2-40B4-BE49-F238E27FC236}">
                <a16:creationId xmlns:a16="http://schemas.microsoft.com/office/drawing/2014/main" id="{0CBC5711-960A-4093-BF8D-E1FB5C4179A9}"/>
              </a:ext>
            </a:extLst>
          </p:cNvPr>
          <p:cNvSpPr>
            <a:spLocks noGrp="1"/>
          </p:cNvSpPr>
          <p:nvPr>
            <p:ph type="body" sz="quarter" idx="20" hasCustomPrompt="1"/>
          </p:nvPr>
        </p:nvSpPr>
        <p:spPr>
          <a:xfrm>
            <a:off x="4358640" y="3429000"/>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423061"/>
            <a:ext cx="711197" cy="723544"/>
          </a:xfrm>
        </p:spPr>
        <p:txBody>
          <a:bodyPr anchor="ctr"/>
          <a:lstStyle>
            <a:lvl1pPr marL="0" indent="0" algn="ctr">
              <a:buNone/>
              <a:defRPr/>
            </a:lvl1pPr>
          </a:lstStyle>
          <a:p>
            <a:r>
              <a:rPr lang="en-US" noProof="0" dirty="0"/>
              <a:t>Icon</a:t>
            </a:r>
          </a:p>
        </p:txBody>
      </p:sp>
      <p:sp>
        <p:nvSpPr>
          <p:cNvPr id="15" name="Picture Placeholder 7">
            <a:extLst>
              <a:ext uri="{FF2B5EF4-FFF2-40B4-BE49-F238E27FC236}">
                <a16:creationId xmlns:a16="http://schemas.microsoft.com/office/drawing/2014/main" id="{6C4C965C-0B8E-48F5-AAAC-C3237DCB2911}"/>
              </a:ext>
              <a:ext uri="{C183D7F6-B498-43B3-948B-1728B52AA6E4}">
                <adec:decorative xmlns:adec="http://schemas.microsoft.com/office/drawing/2017/decorative" val="1"/>
              </a:ext>
            </a:extLst>
          </p:cNvPr>
          <p:cNvSpPr>
            <a:spLocks noGrp="1"/>
          </p:cNvSpPr>
          <p:nvPr>
            <p:ph type="pic" sz="quarter" idx="22" hasCustomPrompt="1"/>
          </p:nvPr>
        </p:nvSpPr>
        <p:spPr>
          <a:xfrm>
            <a:off x="4358640" y="2423061"/>
            <a:ext cx="711197" cy="723544"/>
          </a:xfrm>
        </p:spPr>
        <p:txBody>
          <a:bodyPr anchor="ctr"/>
          <a:lstStyle>
            <a:lvl1pPr marL="0" indent="0" algn="ctr">
              <a:buNone/>
              <a:defRPr/>
            </a:lvl1pPr>
          </a:lstStyle>
          <a:p>
            <a:r>
              <a:rPr lang="en-US" noProof="0" dirty="0"/>
              <a:t>Icon</a:t>
            </a:r>
          </a:p>
        </p:txBody>
      </p:sp>
      <p:sp>
        <p:nvSpPr>
          <p:cNvPr id="16" name="Content Placeholder 6">
            <a:extLst>
              <a:ext uri="{FF2B5EF4-FFF2-40B4-BE49-F238E27FC236}">
                <a16:creationId xmlns:a16="http://schemas.microsoft.com/office/drawing/2014/main" id="{F4C1E55C-86D8-4053-9865-59D5B4F8A350}"/>
              </a:ext>
            </a:extLst>
          </p:cNvPr>
          <p:cNvSpPr>
            <a:spLocks noGrp="1"/>
          </p:cNvSpPr>
          <p:nvPr>
            <p:ph sz="quarter" idx="23"/>
          </p:nvPr>
        </p:nvSpPr>
        <p:spPr>
          <a:xfrm>
            <a:off x="8168640" y="4021648"/>
            <a:ext cx="3474720" cy="1884265"/>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7">
            <a:extLst>
              <a:ext uri="{FF2B5EF4-FFF2-40B4-BE49-F238E27FC236}">
                <a16:creationId xmlns:a16="http://schemas.microsoft.com/office/drawing/2014/main" id="{3B68B60C-9D86-4961-A5CE-AB650CA3364D}"/>
              </a:ext>
            </a:extLst>
          </p:cNvPr>
          <p:cNvSpPr>
            <a:spLocks noGrp="1"/>
          </p:cNvSpPr>
          <p:nvPr>
            <p:ph type="body" sz="quarter" idx="24" hasCustomPrompt="1"/>
          </p:nvPr>
        </p:nvSpPr>
        <p:spPr>
          <a:xfrm>
            <a:off x="8168640" y="3429000"/>
            <a:ext cx="3474720" cy="424732"/>
          </a:xfrm>
          <a:noFill/>
        </p:spPr>
        <p:txBody>
          <a:bodyPr wrap="square" lIns="91440" rIns="91440">
            <a:noAutofit/>
          </a:bodyPr>
          <a:lstStyle>
            <a:lvl1pPr marL="0" indent="0">
              <a:buNone/>
              <a:defRPr sz="2400" b="1">
                <a:solidFill>
                  <a:schemeClr val="accent2"/>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AFE200E7-D3F0-41C3-92B0-E09677035AD0}"/>
              </a:ext>
              <a:ext uri="{C183D7F6-B498-43B3-948B-1728B52AA6E4}">
                <adec:decorative xmlns:adec="http://schemas.microsoft.com/office/drawing/2017/decorative" val="1"/>
              </a:ext>
            </a:extLst>
          </p:cNvPr>
          <p:cNvSpPr>
            <a:spLocks noGrp="1"/>
          </p:cNvSpPr>
          <p:nvPr>
            <p:ph type="pic" sz="quarter" idx="25" hasCustomPrompt="1"/>
          </p:nvPr>
        </p:nvSpPr>
        <p:spPr>
          <a:xfrm>
            <a:off x="8168336" y="2423061"/>
            <a:ext cx="711197" cy="723544"/>
          </a:xfrm>
        </p:spPr>
        <p:txBody>
          <a:bodyPr anchor="ctr"/>
          <a:lstStyle>
            <a:lvl1pPr marL="0" indent="0" algn="ctr">
              <a:buNone/>
              <a:defRPr/>
            </a:lvl1pPr>
          </a:lstStyle>
          <a:p>
            <a:r>
              <a:rPr lang="en-US" noProof="0" dirty="0"/>
              <a:t>Icon</a:t>
            </a:r>
          </a:p>
        </p:txBody>
      </p:sp>
      <p:sp>
        <p:nvSpPr>
          <p:cNvPr id="21" name="Slide Number Placeholder 5">
            <a:extLst>
              <a:ext uri="{FF2B5EF4-FFF2-40B4-BE49-F238E27FC236}">
                <a16:creationId xmlns:a16="http://schemas.microsoft.com/office/drawing/2014/main" id="{520633DF-6AFD-4B07-9AFD-09317A9CC680}"/>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256682403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Icon Content 2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38400"/>
            <a:ext cx="5901458" cy="975260"/>
          </a:xfrm>
        </p:spPr>
        <p:txBody>
          <a:bodyPr lIns="91440" rIns="91440" anchor="ctr">
            <a:noAutofit/>
          </a:bodyPr>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474720" cy="424732"/>
          </a:xfrm>
          <a:noFill/>
        </p:spPr>
        <p:txBody>
          <a:bodyPr wrap="square" lIns="91440" rIns="91440">
            <a:no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4391622"/>
            <a:ext cx="5901458" cy="975260"/>
          </a:xfrm>
        </p:spPr>
        <p:txBody>
          <a:bodyPr lIns="91440" rIns="91440" anchor="ctr">
            <a:noAutofit/>
          </a:bodyPr>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4666886"/>
            <a:ext cx="3474720" cy="424732"/>
          </a:xfrm>
          <a:noFill/>
        </p:spPr>
        <p:txBody>
          <a:bodyPr wrap="square" lIns="91440" rIns="91440">
            <a:no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4517480"/>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862157401"/>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Icon Content 3 row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5562600" y="2423061"/>
            <a:ext cx="5901458" cy="1005939"/>
          </a:xfrm>
        </p:spPr>
        <p:txBody>
          <a:bodyPr lIns="91440" rIns="91440"/>
          <a:lstStyle>
            <a:lvl1pPr>
              <a:defRPr/>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524000" y="2713664"/>
            <a:ext cx="3810000" cy="424732"/>
          </a:xfrm>
          <a:noFill/>
        </p:spPr>
        <p:txBody>
          <a:bodyPr wrap="square" lIns="91440" rIns="91440" anchor="ctr">
            <a:spAutoFit/>
          </a:bodyPr>
          <a:lstStyle>
            <a:lvl1pPr marL="0" indent="0">
              <a:buNone/>
              <a:defRPr sz="2400" b="1">
                <a:solidFill>
                  <a:schemeClr val="tx2"/>
                </a:solidFill>
              </a:defRPr>
            </a:lvl1pPr>
          </a:lstStyle>
          <a:p>
            <a:pPr lvl="0"/>
            <a:r>
              <a:rPr lang="en-US" noProof="0"/>
              <a:t>ADD ADDITIONAL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48944" y="2564258"/>
            <a:ext cx="711197" cy="723544"/>
          </a:xfrm>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5562600" y="3556396"/>
            <a:ext cx="5901458" cy="1005939"/>
          </a:xfrm>
        </p:spPr>
        <p:txBody>
          <a:bodyPr lIns="91440" rIns="91440"/>
          <a:lstStyle>
            <a:lvl1pPr>
              <a:defRPr/>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1524000" y="3846999"/>
            <a:ext cx="3810000" cy="424732"/>
          </a:xfrm>
          <a:noFill/>
        </p:spPr>
        <p:txBody>
          <a:bodyPr wrap="square" lIns="91440" rIns="91440" anchor="ctr">
            <a:spAutoFit/>
          </a:bodyPr>
          <a:lstStyle>
            <a:lvl1pPr marL="0" indent="0">
              <a:buNone/>
              <a:defRPr sz="2400" b="1">
                <a:solidFill>
                  <a:schemeClr val="accent5"/>
                </a:solidFill>
              </a:defRPr>
            </a:lvl1pPr>
          </a:lstStyle>
          <a:p>
            <a:pPr lvl="0"/>
            <a:r>
              <a:rPr lang="en-US" noProof="0"/>
              <a:t>ADD ADDITIONAL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548944" y="3697593"/>
            <a:ext cx="711197" cy="723544"/>
          </a:xfrm>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5562600" y="4689732"/>
            <a:ext cx="5901458" cy="1005939"/>
          </a:xfrm>
        </p:spPr>
        <p:txBody>
          <a:bodyPr lIns="91440" rIns="91440"/>
          <a:lstStyle>
            <a:lvl1pPr>
              <a:defRPr/>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1524000" y="4980335"/>
            <a:ext cx="3810000" cy="424732"/>
          </a:xfrm>
          <a:noFill/>
        </p:spPr>
        <p:txBody>
          <a:bodyPr wrap="square" lIns="91440" rIns="91440" anchor="ctr">
            <a:spAutoFit/>
          </a:bodyPr>
          <a:lstStyle>
            <a:lvl1pPr marL="0" indent="0">
              <a:buNone/>
              <a:defRPr sz="2400" b="1">
                <a:solidFill>
                  <a:schemeClr val="accent6"/>
                </a:solidFill>
              </a:defRPr>
            </a:lvl1pPr>
          </a:lstStyle>
          <a:p>
            <a:pPr lvl="0"/>
            <a:r>
              <a:rPr lang="en-US" noProof="0"/>
              <a:t>ADD ADDITIONAL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548944" y="4830929"/>
            <a:ext cx="711197" cy="723544"/>
          </a:xfrm>
        </p:spPr>
        <p:txBody>
          <a:bodyPr anchor="ctr"/>
          <a:lstStyle>
            <a:lvl1pPr marL="0" indent="0" algn="ctr">
              <a:buNone/>
              <a:defRPr/>
            </a:lvl1pPr>
          </a:lstStyle>
          <a:p>
            <a:r>
              <a:rPr lang="en-US" noProof="0" dirty="0"/>
              <a:t>Icon</a:t>
            </a:r>
          </a:p>
        </p:txBody>
      </p:sp>
    </p:spTree>
    <p:extLst>
      <p:ext uri="{BB962C8B-B14F-4D97-AF65-F5344CB8AC3E}">
        <p14:creationId xmlns:p14="http://schemas.microsoft.com/office/powerpoint/2010/main" val="28474110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ide patch Icon Content 3 rows">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hasCustomPrompt="1"/>
          </p:nvPr>
        </p:nvSpPr>
        <p:spPr>
          <a:xfrm>
            <a:off x="7151214" y="2035302"/>
            <a:ext cx="4312844" cy="914490"/>
          </a:xfrm>
        </p:spPr>
        <p:txBody>
          <a:bodyPr lIns="91440" rIns="91440" anchor="ctr">
            <a:noAutofit/>
          </a:bodyPr>
          <a:lstStyle>
            <a:lvl1pPr marL="0" indent="0">
              <a:buNone/>
              <a:defRPr sz="1400"/>
            </a:lvl1pPr>
          </a:lstStyle>
          <a:p>
            <a:pPr lvl="0"/>
            <a:r>
              <a:rPr lang="en-US" noProof="0"/>
              <a:t>Description text </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624840" y="2280181"/>
            <a:ext cx="4937760" cy="424732"/>
          </a:xfrm>
          <a:noFill/>
        </p:spPr>
        <p:txBody>
          <a:bodyPr wrap="square" lIns="91440" rIns="91440" anchor="ctr">
            <a:noAutofit/>
          </a:bodyPr>
          <a:lstStyle>
            <a:lvl1pPr marL="0" indent="0" algn="r">
              <a:buNone/>
              <a:defRPr sz="2000" b="1">
                <a:solidFill>
                  <a:schemeClr val="tx2"/>
                </a:solidFill>
              </a:defRPr>
            </a:lvl1pPr>
          </a:lstStyle>
          <a:p>
            <a:pPr lvl="0"/>
            <a:r>
              <a:rPr lang="en-US" noProof="0"/>
              <a:t>ADD TEXT </a:t>
            </a:r>
          </a:p>
        </p:txBody>
      </p:sp>
      <p:sp>
        <p:nvSpPr>
          <p:cNvPr id="14" name="Picture Placeholder 7">
            <a:extLst>
              <a:ext uri="{FF2B5EF4-FFF2-40B4-BE49-F238E27FC236}">
                <a16:creationId xmlns:a16="http://schemas.microsoft.com/office/drawing/2014/main" id="{37CF37DF-A8A3-42D8-BAFE-0F56DCEC7657}"/>
              </a:ext>
              <a:ext uri="{C183D7F6-B498-43B3-948B-1728B52AA6E4}">
                <adec:decorative xmlns:adec="http://schemas.microsoft.com/office/drawing/2017/decorative" val="1"/>
              </a:ext>
            </a:extLst>
          </p:cNvPr>
          <p:cNvSpPr>
            <a:spLocks noGrp="1"/>
          </p:cNvSpPr>
          <p:nvPr>
            <p:ph type="pic" sz="quarter" idx="21" hasCustomPrompt="1"/>
          </p:nvPr>
        </p:nvSpPr>
        <p:spPr>
          <a:xfrm>
            <a:off x="5756426" y="1935993"/>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20" name="Content Placeholder 6">
            <a:extLst>
              <a:ext uri="{FF2B5EF4-FFF2-40B4-BE49-F238E27FC236}">
                <a16:creationId xmlns:a16="http://schemas.microsoft.com/office/drawing/2014/main" id="{36B305EA-E44E-48DA-922F-20D8D3496709}"/>
              </a:ext>
            </a:extLst>
          </p:cNvPr>
          <p:cNvSpPr>
            <a:spLocks noGrp="1"/>
          </p:cNvSpPr>
          <p:nvPr>
            <p:ph sz="quarter" idx="22" hasCustomPrompt="1"/>
          </p:nvPr>
        </p:nvSpPr>
        <p:spPr>
          <a:xfrm>
            <a:off x="6071132" y="3576256"/>
            <a:ext cx="5392925" cy="914490"/>
          </a:xfrm>
        </p:spPr>
        <p:txBody>
          <a:bodyPr lIns="91440" rIns="91440" anchor="ctr">
            <a:noAutofit/>
          </a:bodyPr>
          <a:lstStyle>
            <a:lvl1pPr marL="0" indent="0">
              <a:buNone/>
              <a:defRPr sz="1400"/>
            </a:lvl1pPr>
          </a:lstStyle>
          <a:p>
            <a:pPr lvl="0"/>
            <a:r>
              <a:rPr lang="en-US" noProof="0"/>
              <a:t>Description text </a:t>
            </a:r>
          </a:p>
        </p:txBody>
      </p:sp>
      <p:sp>
        <p:nvSpPr>
          <p:cNvPr id="21" name="Text Placeholder 7">
            <a:extLst>
              <a:ext uri="{FF2B5EF4-FFF2-40B4-BE49-F238E27FC236}">
                <a16:creationId xmlns:a16="http://schemas.microsoft.com/office/drawing/2014/main" id="{038D7323-C655-4E9F-A5C0-AE44AF907081}"/>
              </a:ext>
            </a:extLst>
          </p:cNvPr>
          <p:cNvSpPr>
            <a:spLocks noGrp="1"/>
          </p:cNvSpPr>
          <p:nvPr>
            <p:ph type="body" sz="quarter" idx="23" hasCustomPrompt="1"/>
          </p:nvPr>
        </p:nvSpPr>
        <p:spPr>
          <a:xfrm>
            <a:off x="548640" y="3846999"/>
            <a:ext cx="4023360" cy="424732"/>
          </a:xfrm>
          <a:noFill/>
        </p:spPr>
        <p:txBody>
          <a:bodyPr wrap="square" lIns="91440" rIns="91440" anchor="ctr">
            <a:noAutofit/>
          </a:bodyPr>
          <a:lstStyle>
            <a:lvl1pPr marL="0" indent="0" algn="r">
              <a:buNone/>
              <a:defRPr sz="2000" b="1">
                <a:solidFill>
                  <a:schemeClr val="accent5"/>
                </a:solidFill>
              </a:defRPr>
            </a:lvl1pPr>
          </a:lstStyle>
          <a:p>
            <a:pPr lvl="0"/>
            <a:r>
              <a:rPr lang="en-US" noProof="0"/>
              <a:t>ADD TEXT </a:t>
            </a:r>
          </a:p>
        </p:txBody>
      </p:sp>
      <p:sp>
        <p:nvSpPr>
          <p:cNvPr id="22" name="Picture Placeholder 7">
            <a:extLst>
              <a:ext uri="{FF2B5EF4-FFF2-40B4-BE49-F238E27FC236}">
                <a16:creationId xmlns:a16="http://schemas.microsoft.com/office/drawing/2014/main" id="{F79C998E-1F82-4AC1-AD39-82F45A05CED8}"/>
              </a:ext>
              <a:ext uri="{C183D7F6-B498-43B3-948B-1728B52AA6E4}">
                <adec:decorative xmlns:adec="http://schemas.microsoft.com/office/drawing/2017/decorative" val="1"/>
              </a:ext>
            </a:extLst>
          </p:cNvPr>
          <p:cNvSpPr>
            <a:spLocks noGrp="1"/>
          </p:cNvSpPr>
          <p:nvPr>
            <p:ph type="pic" sz="quarter" idx="24" hasCustomPrompt="1"/>
          </p:nvPr>
        </p:nvSpPr>
        <p:spPr>
          <a:xfrm>
            <a:off x="4774508" y="350281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3" name="Content Placeholder 6">
            <a:extLst>
              <a:ext uri="{FF2B5EF4-FFF2-40B4-BE49-F238E27FC236}">
                <a16:creationId xmlns:a16="http://schemas.microsoft.com/office/drawing/2014/main" id="{3FD6DDB9-4D92-43F8-B746-ABBAB109CA1E}"/>
              </a:ext>
            </a:extLst>
          </p:cNvPr>
          <p:cNvSpPr>
            <a:spLocks noGrp="1"/>
          </p:cNvSpPr>
          <p:nvPr>
            <p:ph sz="quarter" idx="25" hasCustomPrompt="1"/>
          </p:nvPr>
        </p:nvSpPr>
        <p:spPr>
          <a:xfrm>
            <a:off x="4949699" y="5117210"/>
            <a:ext cx="6514359" cy="914490"/>
          </a:xfrm>
        </p:spPr>
        <p:txBody>
          <a:bodyPr lIns="91440" rIns="91440" anchor="ctr">
            <a:noAutofit/>
          </a:bodyPr>
          <a:lstStyle>
            <a:lvl1pPr marL="0" indent="0">
              <a:buNone/>
              <a:defRPr sz="1400"/>
            </a:lvl1pPr>
          </a:lstStyle>
          <a:p>
            <a:pPr lvl="0"/>
            <a:r>
              <a:rPr lang="en-US" noProof="0"/>
              <a:t>Description text </a:t>
            </a:r>
          </a:p>
        </p:txBody>
      </p:sp>
      <p:sp>
        <p:nvSpPr>
          <p:cNvPr id="17" name="Text Placeholder 7">
            <a:extLst>
              <a:ext uri="{FF2B5EF4-FFF2-40B4-BE49-F238E27FC236}">
                <a16:creationId xmlns:a16="http://schemas.microsoft.com/office/drawing/2014/main" id="{13E2F95F-BD26-4AA8-941E-3993C9F1DBBC}"/>
              </a:ext>
            </a:extLst>
          </p:cNvPr>
          <p:cNvSpPr>
            <a:spLocks noGrp="1"/>
          </p:cNvSpPr>
          <p:nvPr>
            <p:ph type="body" sz="quarter" idx="26" hasCustomPrompt="1"/>
          </p:nvPr>
        </p:nvSpPr>
        <p:spPr>
          <a:xfrm>
            <a:off x="548641" y="5362089"/>
            <a:ext cx="2956560" cy="424732"/>
          </a:xfrm>
          <a:noFill/>
        </p:spPr>
        <p:txBody>
          <a:bodyPr wrap="square" lIns="91440" rIns="91440" anchor="ctr">
            <a:noAutofit/>
          </a:bodyPr>
          <a:lstStyle>
            <a:lvl1pPr marL="0" indent="0" algn="r">
              <a:buNone/>
              <a:defRPr sz="2000" b="1">
                <a:solidFill>
                  <a:schemeClr val="accent6"/>
                </a:solidFill>
              </a:defRPr>
            </a:lvl1pPr>
          </a:lstStyle>
          <a:p>
            <a:pPr lvl="0"/>
            <a:r>
              <a:rPr lang="en-US" noProof="0"/>
              <a:t>ADD TEXT </a:t>
            </a:r>
          </a:p>
        </p:txBody>
      </p:sp>
      <p:sp>
        <p:nvSpPr>
          <p:cNvPr id="19" name="Picture Placeholder 7">
            <a:extLst>
              <a:ext uri="{FF2B5EF4-FFF2-40B4-BE49-F238E27FC236}">
                <a16:creationId xmlns:a16="http://schemas.microsoft.com/office/drawing/2014/main" id="{68F52DD2-B3F0-4652-8C7B-96406F99FC14}"/>
              </a:ext>
              <a:ext uri="{C183D7F6-B498-43B3-948B-1728B52AA6E4}">
                <adec:decorative xmlns:adec="http://schemas.microsoft.com/office/drawing/2017/decorative" val="1"/>
              </a:ext>
            </a:extLst>
          </p:cNvPr>
          <p:cNvSpPr>
            <a:spLocks noGrp="1"/>
          </p:cNvSpPr>
          <p:nvPr>
            <p:ph type="pic" sz="quarter" idx="27" hasCustomPrompt="1"/>
          </p:nvPr>
        </p:nvSpPr>
        <p:spPr>
          <a:xfrm>
            <a:off x="3680392" y="5017901"/>
            <a:ext cx="1094116" cy="111310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lvl1pPr>
          </a:lstStyle>
          <a:p>
            <a:r>
              <a:rPr lang="en-US" noProof="0" dirty="0"/>
              <a:t>Icon</a:t>
            </a:r>
          </a:p>
        </p:txBody>
      </p:sp>
      <p:sp>
        <p:nvSpPr>
          <p:cNvPr id="35" name="Freeform: Shape 34">
            <a:extLst>
              <a:ext uri="{FF2B5EF4-FFF2-40B4-BE49-F238E27FC236}">
                <a16:creationId xmlns:a16="http://schemas.microsoft.com/office/drawing/2014/main" id="{79F57DF2-7AB9-4D3A-AADE-E93D5621B0F8}"/>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358974389"/>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2018097"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6B9C406-BFD3-481F-9B48-3DCA3A33014F}"/>
              </a:ext>
              <a:ext uri="{C183D7F6-B498-43B3-948B-1728B52AA6E4}">
                <adec:decorative xmlns:adec="http://schemas.microsoft.com/office/drawing/2017/decorative" val="1"/>
              </a:ext>
            </a:extLst>
          </p:cNvPr>
          <p:cNvCxnSpPr/>
          <p:nvPr userDrawn="1"/>
        </p:nvCxnSpPr>
        <p:spPr>
          <a:xfrm>
            <a:off x="57518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F3D50D-B3D8-4A41-84D8-4BE250D1BD62}"/>
              </a:ext>
              <a:ext uri="{C183D7F6-B498-43B3-948B-1728B52AA6E4}">
                <adec:decorative xmlns:adec="http://schemas.microsoft.com/office/drawing/2017/decorative" val="1"/>
              </a:ext>
            </a:extLst>
          </p:cNvPr>
          <p:cNvCxnSpPr/>
          <p:nvPr userDrawn="1"/>
        </p:nvCxnSpPr>
        <p:spPr>
          <a:xfrm>
            <a:off x="9485696" y="5181600"/>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533401"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1</a:t>
            </a:r>
          </a:p>
        </p:txBody>
      </p:sp>
      <p:sp>
        <p:nvSpPr>
          <p:cNvPr id="30" name="Picture Placeholder 8">
            <a:extLst>
              <a:ext uri="{FF2B5EF4-FFF2-40B4-BE49-F238E27FC236}">
                <a16:creationId xmlns:a16="http://schemas.microsoft.com/office/drawing/2014/main" id="{6321F101-EC7B-4128-A7FA-373AC507D3D4}"/>
              </a:ext>
              <a:ext uri="{C183D7F6-B498-43B3-948B-1728B52AA6E4}">
                <adec:decorative xmlns:adec="http://schemas.microsoft.com/office/drawing/2017/decorative" val="1"/>
              </a:ext>
            </a:extLst>
          </p:cNvPr>
          <p:cNvSpPr>
            <a:spLocks noGrp="1"/>
          </p:cNvSpPr>
          <p:nvPr>
            <p:ph type="pic" sz="quarter" idx="18" hasCustomPrompt="1"/>
          </p:nvPr>
        </p:nvSpPr>
        <p:spPr>
          <a:xfrm>
            <a:off x="42672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2</a:t>
            </a:r>
          </a:p>
        </p:txBody>
      </p:sp>
      <p:sp>
        <p:nvSpPr>
          <p:cNvPr id="31" name="Picture Placeholder 8">
            <a:extLst>
              <a:ext uri="{FF2B5EF4-FFF2-40B4-BE49-F238E27FC236}">
                <a16:creationId xmlns:a16="http://schemas.microsoft.com/office/drawing/2014/main" id="{229667AF-39CB-43E6-8D30-A2DDF8365C21}"/>
              </a:ext>
              <a:ext uri="{C183D7F6-B498-43B3-948B-1728B52AA6E4}">
                <adec:decorative xmlns:adec="http://schemas.microsoft.com/office/drawing/2017/decorative" val="1"/>
              </a:ext>
            </a:extLst>
          </p:cNvPr>
          <p:cNvSpPr>
            <a:spLocks noGrp="1"/>
          </p:cNvSpPr>
          <p:nvPr>
            <p:ph type="pic" sz="quarter" idx="19" hasCustomPrompt="1"/>
          </p:nvPr>
        </p:nvSpPr>
        <p:spPr>
          <a:xfrm>
            <a:off x="8001000" y="2057401"/>
            <a:ext cx="3657599" cy="2762808"/>
          </a:xfr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 3</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864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3" name="Text Placeholder 7">
            <a:extLst>
              <a:ext uri="{FF2B5EF4-FFF2-40B4-BE49-F238E27FC236}">
                <a16:creationId xmlns:a16="http://schemas.microsoft.com/office/drawing/2014/main" id="{EB4CA538-2AD9-458A-B582-2FBFEAF60CFA}"/>
              </a:ext>
            </a:extLst>
          </p:cNvPr>
          <p:cNvSpPr>
            <a:spLocks noGrp="1"/>
          </p:cNvSpPr>
          <p:nvPr>
            <p:ph type="body" sz="quarter" idx="20" hasCustomPrompt="1"/>
          </p:nvPr>
        </p:nvSpPr>
        <p:spPr>
          <a:xfrm>
            <a:off x="42672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
        <p:nvSpPr>
          <p:cNvPr id="35" name="Text Placeholder 7">
            <a:extLst>
              <a:ext uri="{FF2B5EF4-FFF2-40B4-BE49-F238E27FC236}">
                <a16:creationId xmlns:a16="http://schemas.microsoft.com/office/drawing/2014/main" id="{857C263B-EA99-4350-84C0-08B9746AEC05}"/>
              </a:ext>
            </a:extLst>
          </p:cNvPr>
          <p:cNvSpPr>
            <a:spLocks noGrp="1"/>
          </p:cNvSpPr>
          <p:nvPr>
            <p:ph type="body" sz="quarter" idx="21" hasCustomPrompt="1"/>
          </p:nvPr>
        </p:nvSpPr>
        <p:spPr>
          <a:xfrm>
            <a:off x="8001000" y="5542992"/>
            <a:ext cx="3642359" cy="424732"/>
          </a:xfrm>
          <a:noFill/>
        </p:spPr>
        <p:txBody>
          <a:bodyPr wrap="square" lIns="91440" rIns="91440" anchor="t">
            <a:noAutofit/>
          </a:bodyPr>
          <a:lstStyle>
            <a:lvl1pPr marL="0" indent="0" algn="ctr">
              <a:spcBef>
                <a:spcPts val="0"/>
              </a:spcBef>
              <a:spcAft>
                <a:spcPts val="0"/>
              </a:spcAft>
              <a:buNone/>
              <a:defRPr sz="2000" b="1">
                <a:solidFill>
                  <a:schemeClr val="tx2"/>
                </a:solidFill>
              </a:defRPr>
            </a:lvl1pPr>
          </a:lstStyle>
          <a:p>
            <a:pPr lvl="0"/>
            <a:r>
              <a:rPr lang="en-US" noProof="0"/>
              <a:t>ADD TEXT </a:t>
            </a:r>
          </a:p>
        </p:txBody>
      </p:sp>
    </p:spTree>
    <p:extLst>
      <p:ext uri="{BB962C8B-B14F-4D97-AF65-F5344CB8AC3E}">
        <p14:creationId xmlns:p14="http://schemas.microsoft.com/office/powerpoint/2010/main" val="118475935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6B4884FC-8C22-42B9-9E84-2B12AC73364F}"/>
              </a:ext>
              <a:ext uri="{C183D7F6-B498-43B3-948B-1728B52AA6E4}">
                <adec:decorative xmlns:adec="http://schemas.microsoft.com/office/drawing/2017/decorative" val="1"/>
              </a:ext>
            </a:extLst>
          </p:cNvPr>
          <p:cNvCxnSpPr/>
          <p:nvPr userDrawn="1"/>
        </p:nvCxnSpPr>
        <p:spPr>
          <a:xfrm>
            <a:off x="1751397" y="5027659"/>
            <a:ext cx="688207" cy="0"/>
          </a:xfrm>
          <a:prstGeom prst="line">
            <a:avLst/>
          </a:prstGeom>
          <a:ln w="5715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Picture Placeholder 8">
            <a:extLst>
              <a:ext uri="{FF2B5EF4-FFF2-40B4-BE49-F238E27FC236}">
                <a16:creationId xmlns:a16="http://schemas.microsoft.com/office/drawing/2014/main" id="{D7401DA1-CBDE-40D5-856F-25C28280FCB0}"/>
              </a:ext>
              <a:ext uri="{C183D7F6-B498-43B3-948B-1728B52AA6E4}">
                <adec:decorative xmlns:adec="http://schemas.microsoft.com/office/drawing/2017/decorative" val="1"/>
              </a:ext>
            </a:extLst>
          </p:cNvPr>
          <p:cNvSpPr>
            <a:spLocks noGrp="1"/>
          </p:cNvSpPr>
          <p:nvPr>
            <p:ph type="pic" sz="quarter" idx="17" hasCustomPrompt="1"/>
          </p:nvPr>
        </p:nvSpPr>
        <p:spPr>
          <a:xfrm>
            <a:off x="723902" y="2057402"/>
            <a:ext cx="2743197" cy="2743198"/>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25C62A5-1A39-471E-B819-35EB9F8B0CEE}"/>
              </a:ext>
            </a:extLst>
          </p:cNvPr>
          <p:cNvSpPr>
            <a:spLocks noGrp="1"/>
          </p:cNvSpPr>
          <p:nvPr>
            <p:ph type="body" sz="quarter" idx="16" hasCustomPrompt="1"/>
          </p:nvPr>
        </p:nvSpPr>
        <p:spPr>
          <a:xfrm>
            <a:off x="541021" y="5307558"/>
            <a:ext cx="3108959" cy="424732"/>
          </a:xfrm>
          <a:noFill/>
        </p:spPr>
        <p:txBody>
          <a:bodyPr wrap="square" lIns="91440" rIns="91440" anchor="t">
            <a:noAutofit/>
          </a:bodyPr>
          <a:lstStyle>
            <a:lvl1pPr marL="0" indent="0" algn="ctr">
              <a:spcBef>
                <a:spcPts val="0"/>
              </a:spcBef>
              <a:spcAft>
                <a:spcPts val="0"/>
              </a:spcAft>
              <a:buNone/>
              <a:defRPr sz="2000" b="1">
                <a:solidFill>
                  <a:schemeClr val="tx2"/>
                </a:solidFill>
                <a:latin typeface="+mj-lt"/>
              </a:defRPr>
            </a:lvl1pPr>
          </a:lstStyle>
          <a:p>
            <a:pPr lvl="0"/>
            <a:r>
              <a:rPr lang="en-US" noProof="0"/>
              <a:t>ADD TEXT </a:t>
            </a:r>
          </a:p>
        </p:txBody>
      </p:sp>
      <p:sp>
        <p:nvSpPr>
          <p:cNvPr id="17" name="Text Placeholder 7">
            <a:extLst>
              <a:ext uri="{FF2B5EF4-FFF2-40B4-BE49-F238E27FC236}">
                <a16:creationId xmlns:a16="http://schemas.microsoft.com/office/drawing/2014/main" id="{2FD9C5C0-2B13-4BD9-BA25-5F692DE9E82D}"/>
              </a:ext>
            </a:extLst>
          </p:cNvPr>
          <p:cNvSpPr>
            <a:spLocks noGrp="1"/>
          </p:cNvSpPr>
          <p:nvPr>
            <p:ph type="body" sz="quarter" idx="18" hasCustomPrompt="1"/>
          </p:nvPr>
        </p:nvSpPr>
        <p:spPr>
          <a:xfrm>
            <a:off x="541021" y="5688559"/>
            <a:ext cx="3108959" cy="323629"/>
          </a:xfrm>
          <a:noFill/>
        </p:spPr>
        <p:txBody>
          <a:bodyPr wrap="square" lIns="91440" rIns="91440" anchor="t">
            <a:noAutofit/>
          </a:bodyPr>
          <a:lstStyle>
            <a:lvl1pPr marL="0" indent="0" algn="ctr">
              <a:spcBef>
                <a:spcPts val="0"/>
              </a:spcBef>
              <a:spcAft>
                <a:spcPts val="0"/>
              </a:spcAft>
              <a:buNone/>
              <a:defRPr sz="1400" b="0">
                <a:solidFill>
                  <a:schemeClr val="tx2"/>
                </a:solidFill>
                <a:latin typeface="+mn-lt"/>
              </a:defRPr>
            </a:lvl1pPr>
          </a:lstStyle>
          <a:p>
            <a:pPr lvl="0"/>
            <a:r>
              <a:rPr lang="en-US" noProof="0"/>
              <a:t>Description</a:t>
            </a:r>
          </a:p>
        </p:txBody>
      </p:sp>
      <p:cxnSp>
        <p:nvCxnSpPr>
          <p:cNvPr id="5" name="Straight Connector 4">
            <a:extLst>
              <a:ext uri="{FF2B5EF4-FFF2-40B4-BE49-F238E27FC236}">
                <a16:creationId xmlns:a16="http://schemas.microsoft.com/office/drawing/2014/main" id="{9971D9F8-CAE6-4680-A029-F96D0F1441FD}"/>
              </a:ext>
            </a:extLst>
          </p:cNvPr>
          <p:cNvCxnSpPr>
            <a:cxnSpLocks/>
          </p:cNvCxnSpPr>
          <p:nvPr userDrawn="1"/>
        </p:nvCxnSpPr>
        <p:spPr>
          <a:xfrm flipH="1">
            <a:off x="3907846"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31598D0-210A-4FC8-9A7B-BFA0921CF214}"/>
              </a:ext>
              <a:ext uri="{C183D7F6-B498-43B3-948B-1728B52AA6E4}">
                <adec:decorative xmlns:adec="http://schemas.microsoft.com/office/drawing/2017/decorative" val="1"/>
              </a:ext>
            </a:extLst>
          </p:cNvPr>
          <p:cNvCxnSpPr>
            <a:cxnSpLocks/>
          </p:cNvCxnSpPr>
          <p:nvPr userDrawn="1"/>
        </p:nvCxnSpPr>
        <p:spPr>
          <a:xfrm rot="16200000">
            <a:off x="5536511"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606439E2-68F5-46DF-9799-ABBEBECFD358}"/>
              </a:ext>
              <a:ext uri="{C183D7F6-B498-43B3-948B-1728B52AA6E4}">
                <adec:decorative xmlns:adec="http://schemas.microsoft.com/office/drawing/2017/decorative" val="1"/>
              </a:ext>
            </a:extLst>
          </p:cNvPr>
          <p:cNvGrpSpPr/>
          <p:nvPr userDrawn="1"/>
        </p:nvGrpSpPr>
        <p:grpSpPr>
          <a:xfrm>
            <a:off x="3906013" y="2754546"/>
            <a:ext cx="3254399" cy="2828600"/>
            <a:chOff x="4431264" y="2199060"/>
            <a:chExt cx="3363136" cy="2828600"/>
          </a:xfrm>
        </p:grpSpPr>
        <p:cxnSp>
          <p:nvCxnSpPr>
            <p:cNvPr id="21" name="Straight Connector 20">
              <a:extLst>
                <a:ext uri="{FF2B5EF4-FFF2-40B4-BE49-F238E27FC236}">
                  <a16:creationId xmlns:a16="http://schemas.microsoft.com/office/drawing/2014/main" id="{E95E9585-55FC-4C03-8122-DED9B077D9F8}"/>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2403E01-A7A9-4801-84C2-A2B3D9B7F577}"/>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Picture Placeholder 8">
            <a:extLst>
              <a:ext uri="{FF2B5EF4-FFF2-40B4-BE49-F238E27FC236}">
                <a16:creationId xmlns:a16="http://schemas.microsoft.com/office/drawing/2014/main" id="{BDA24073-E1E8-43FF-B135-B2947B97222B}"/>
              </a:ext>
              <a:ext uri="{C183D7F6-B498-43B3-948B-1728B52AA6E4}">
                <adec:decorative xmlns:adec="http://schemas.microsoft.com/office/drawing/2017/decorative" val="1"/>
              </a:ext>
            </a:extLst>
          </p:cNvPr>
          <p:cNvSpPr>
            <a:spLocks noGrp="1"/>
          </p:cNvSpPr>
          <p:nvPr userDrawn="1">
            <p:ph type="pic" sz="quarter" idx="19" hasCustomPrompt="1"/>
          </p:nvPr>
        </p:nvSpPr>
        <p:spPr>
          <a:xfrm>
            <a:off x="5426747"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Picture Placeholder 8">
            <a:extLst>
              <a:ext uri="{FF2B5EF4-FFF2-40B4-BE49-F238E27FC236}">
                <a16:creationId xmlns:a16="http://schemas.microsoft.com/office/drawing/2014/main" id="{DAD1D946-AD65-4E2D-A739-D93BA1AC1DFD}"/>
              </a:ext>
              <a:ext uri="{C183D7F6-B498-43B3-948B-1728B52AA6E4}">
                <adec:decorative xmlns:adec="http://schemas.microsoft.com/office/drawing/2017/decorative" val="1"/>
              </a:ext>
            </a:extLst>
          </p:cNvPr>
          <p:cNvSpPr>
            <a:spLocks noGrp="1"/>
          </p:cNvSpPr>
          <p:nvPr userDrawn="1">
            <p:ph type="pic" sz="quarter" idx="20" hasCustomPrompt="1"/>
          </p:nvPr>
        </p:nvSpPr>
        <p:spPr>
          <a:xfrm>
            <a:off x="4408933"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7" name="Picture Placeholder 8">
            <a:extLst>
              <a:ext uri="{FF2B5EF4-FFF2-40B4-BE49-F238E27FC236}">
                <a16:creationId xmlns:a16="http://schemas.microsoft.com/office/drawing/2014/main" id="{036FD13F-5CDF-4A6F-A890-1F23EA59027F}"/>
              </a:ext>
              <a:ext uri="{C183D7F6-B498-43B3-948B-1728B52AA6E4}">
                <adec:decorative xmlns:adec="http://schemas.microsoft.com/office/drawing/2017/decorative" val="1"/>
              </a:ext>
            </a:extLst>
          </p:cNvPr>
          <p:cNvSpPr>
            <a:spLocks noGrp="1"/>
          </p:cNvSpPr>
          <p:nvPr userDrawn="1">
            <p:ph type="pic" sz="quarter" idx="21" hasCustomPrompt="1"/>
          </p:nvPr>
        </p:nvSpPr>
        <p:spPr>
          <a:xfrm>
            <a:off x="6458832"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cxnSp>
        <p:nvCxnSpPr>
          <p:cNvPr id="36" name="Straight Connector 35">
            <a:extLst>
              <a:ext uri="{FF2B5EF4-FFF2-40B4-BE49-F238E27FC236}">
                <a16:creationId xmlns:a16="http://schemas.microsoft.com/office/drawing/2014/main" id="{4EA974DF-48E5-46E7-9453-8A47028BC514}"/>
              </a:ext>
              <a:ext uri="{C183D7F6-B498-43B3-948B-1728B52AA6E4}">
                <adec:decorative xmlns:adec="http://schemas.microsoft.com/office/drawing/2017/decorative" val="1"/>
              </a:ext>
            </a:extLst>
          </p:cNvPr>
          <p:cNvCxnSpPr>
            <a:cxnSpLocks/>
          </p:cNvCxnSpPr>
          <p:nvPr userDrawn="1"/>
        </p:nvCxnSpPr>
        <p:spPr>
          <a:xfrm flipH="1">
            <a:off x="7036660" y="2747071"/>
            <a:ext cx="2160050" cy="283607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A85692E-DBD5-4FD7-95CA-849C102632D2}"/>
              </a:ext>
              <a:ext uri="{C183D7F6-B498-43B3-948B-1728B52AA6E4}">
                <adec:decorative xmlns:adec="http://schemas.microsoft.com/office/drawing/2017/decorative" val="1"/>
              </a:ext>
            </a:extLst>
          </p:cNvPr>
          <p:cNvCxnSpPr>
            <a:cxnSpLocks/>
          </p:cNvCxnSpPr>
          <p:nvPr userDrawn="1"/>
        </p:nvCxnSpPr>
        <p:spPr>
          <a:xfrm rot="16200000">
            <a:off x="8665325" y="3617080"/>
            <a:ext cx="0" cy="109728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38" name="Group 37">
            <a:extLst>
              <a:ext uri="{FF2B5EF4-FFF2-40B4-BE49-F238E27FC236}">
                <a16:creationId xmlns:a16="http://schemas.microsoft.com/office/drawing/2014/main" id="{606422F5-A2F2-43D5-84EE-F875A28A728B}"/>
              </a:ext>
              <a:ext uri="{C183D7F6-B498-43B3-948B-1728B52AA6E4}">
                <adec:decorative xmlns:adec="http://schemas.microsoft.com/office/drawing/2017/decorative" val="1"/>
              </a:ext>
            </a:extLst>
          </p:cNvPr>
          <p:cNvGrpSpPr/>
          <p:nvPr userDrawn="1"/>
        </p:nvGrpSpPr>
        <p:grpSpPr>
          <a:xfrm>
            <a:off x="7034827" y="2754546"/>
            <a:ext cx="3254399" cy="2828600"/>
            <a:chOff x="4431264" y="2199060"/>
            <a:chExt cx="3363136" cy="2828600"/>
          </a:xfrm>
        </p:grpSpPr>
        <p:cxnSp>
          <p:nvCxnSpPr>
            <p:cNvPr id="39" name="Straight Connector 38">
              <a:extLst>
                <a:ext uri="{FF2B5EF4-FFF2-40B4-BE49-F238E27FC236}">
                  <a16:creationId xmlns:a16="http://schemas.microsoft.com/office/drawing/2014/main" id="{4BDD12EB-7EFD-4370-A7C6-9E57D6A7C6DF}"/>
                </a:ext>
              </a:extLst>
            </p:cNvPr>
            <p:cNvCxnSpPr>
              <a:cxnSpLocks/>
            </p:cNvCxnSpPr>
            <p:nvPr userDrawn="1"/>
          </p:nvCxnSpPr>
          <p:spPr>
            <a:xfrm rot="16200000">
              <a:off x="7227429" y="1632088"/>
              <a:ext cx="0" cy="1133943"/>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5D1AAC8-713E-418F-B7B4-27B58BDFD77C}"/>
                </a:ext>
              </a:extLst>
            </p:cNvPr>
            <p:cNvCxnSpPr>
              <a:cxnSpLocks/>
            </p:cNvCxnSpPr>
            <p:nvPr userDrawn="1"/>
          </p:nvCxnSpPr>
          <p:spPr>
            <a:xfrm rot="16200000">
              <a:off x="4950988" y="4507936"/>
              <a:ext cx="0" cy="1039447"/>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1" name="Picture Placeholder 8">
            <a:extLst>
              <a:ext uri="{FF2B5EF4-FFF2-40B4-BE49-F238E27FC236}">
                <a16:creationId xmlns:a16="http://schemas.microsoft.com/office/drawing/2014/main" id="{DEE070FD-95C9-4396-B429-69E1E14E3273}"/>
              </a:ext>
              <a:ext uri="{C183D7F6-B498-43B3-948B-1728B52AA6E4}">
                <adec:decorative xmlns:adec="http://schemas.microsoft.com/office/drawing/2017/decorative" val="1"/>
              </a:ext>
            </a:extLst>
          </p:cNvPr>
          <p:cNvSpPr>
            <a:spLocks noGrp="1"/>
          </p:cNvSpPr>
          <p:nvPr>
            <p:ph type="pic" sz="quarter" idx="22" hasCustomPrompt="1"/>
          </p:nvPr>
        </p:nvSpPr>
        <p:spPr>
          <a:xfrm>
            <a:off x="8555561" y="366329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Picture Placeholder 8">
            <a:extLst>
              <a:ext uri="{FF2B5EF4-FFF2-40B4-BE49-F238E27FC236}">
                <a16:creationId xmlns:a16="http://schemas.microsoft.com/office/drawing/2014/main" id="{5A9E7D40-35C3-4F7D-AAB6-D4168037C92B}"/>
              </a:ext>
              <a:ext uri="{C183D7F6-B498-43B3-948B-1728B52AA6E4}">
                <adec:decorative xmlns:adec="http://schemas.microsoft.com/office/drawing/2017/decorative" val="1"/>
              </a:ext>
            </a:extLst>
          </p:cNvPr>
          <p:cNvSpPr>
            <a:spLocks noGrp="1"/>
          </p:cNvSpPr>
          <p:nvPr>
            <p:ph type="pic" sz="quarter" idx="23" hasCustomPrompt="1"/>
          </p:nvPr>
        </p:nvSpPr>
        <p:spPr>
          <a:xfrm>
            <a:off x="7537747" y="5090164"/>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3" name="Picture Placeholder 8">
            <a:extLst>
              <a:ext uri="{FF2B5EF4-FFF2-40B4-BE49-F238E27FC236}">
                <a16:creationId xmlns:a16="http://schemas.microsoft.com/office/drawing/2014/main" id="{13CB6343-C37E-4656-A566-EA9A3A1BF01D}"/>
              </a:ext>
              <a:ext uri="{C183D7F6-B498-43B3-948B-1728B52AA6E4}">
                <adec:decorative xmlns:adec="http://schemas.microsoft.com/office/drawing/2017/decorative" val="1"/>
              </a:ext>
            </a:extLst>
          </p:cNvPr>
          <p:cNvSpPr>
            <a:spLocks noGrp="1"/>
          </p:cNvSpPr>
          <p:nvPr>
            <p:ph type="pic" sz="quarter" idx="24" hasCustomPrompt="1"/>
          </p:nvPr>
        </p:nvSpPr>
        <p:spPr>
          <a:xfrm>
            <a:off x="9587646" y="2223786"/>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4" name="Text Placeholder 7">
            <a:extLst>
              <a:ext uri="{FF2B5EF4-FFF2-40B4-BE49-F238E27FC236}">
                <a16:creationId xmlns:a16="http://schemas.microsoft.com/office/drawing/2014/main" id="{847B0A6E-95FE-4876-8783-F2D69813E0D6}"/>
              </a:ext>
            </a:extLst>
          </p:cNvPr>
          <p:cNvSpPr>
            <a:spLocks noGrp="1"/>
          </p:cNvSpPr>
          <p:nvPr>
            <p:ph type="body" sz="quarter" idx="25" hasCustomPrompt="1"/>
          </p:nvPr>
        </p:nvSpPr>
        <p:spPr>
          <a:xfrm>
            <a:off x="7595850"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5" name="Text Placeholder 7">
            <a:extLst>
              <a:ext uri="{FF2B5EF4-FFF2-40B4-BE49-F238E27FC236}">
                <a16:creationId xmlns:a16="http://schemas.microsoft.com/office/drawing/2014/main" id="{4E9CD2A8-E96D-45CF-B252-F6F8267FF344}"/>
              </a:ext>
            </a:extLst>
          </p:cNvPr>
          <p:cNvSpPr>
            <a:spLocks noGrp="1"/>
          </p:cNvSpPr>
          <p:nvPr>
            <p:ph type="body" sz="quarter" idx="26" hasCustomPrompt="1"/>
          </p:nvPr>
        </p:nvSpPr>
        <p:spPr>
          <a:xfrm>
            <a:off x="6557415"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1AE8BBFE-01C4-4028-9B89-8D3A005A4B89}"/>
              </a:ext>
            </a:extLst>
          </p:cNvPr>
          <p:cNvSpPr>
            <a:spLocks noGrp="1"/>
          </p:cNvSpPr>
          <p:nvPr>
            <p:ph type="body" sz="quarter" idx="27" hasCustomPrompt="1"/>
          </p:nvPr>
        </p:nvSpPr>
        <p:spPr>
          <a:xfrm>
            <a:off x="5564282"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7" name="Text Placeholder 7">
            <a:extLst>
              <a:ext uri="{FF2B5EF4-FFF2-40B4-BE49-F238E27FC236}">
                <a16:creationId xmlns:a16="http://schemas.microsoft.com/office/drawing/2014/main" id="{49C15349-435A-457E-9835-D4345AD3ED9F}"/>
              </a:ext>
            </a:extLst>
          </p:cNvPr>
          <p:cNvSpPr>
            <a:spLocks noGrp="1"/>
          </p:cNvSpPr>
          <p:nvPr>
            <p:ph type="body" sz="quarter" idx="28" hasCustomPrompt="1"/>
          </p:nvPr>
        </p:nvSpPr>
        <p:spPr>
          <a:xfrm>
            <a:off x="10727786" y="264360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8" name="Text Placeholder 7">
            <a:extLst>
              <a:ext uri="{FF2B5EF4-FFF2-40B4-BE49-F238E27FC236}">
                <a16:creationId xmlns:a16="http://schemas.microsoft.com/office/drawing/2014/main" id="{06DC437D-C5F6-49FA-8BF0-932297827EA8}"/>
              </a:ext>
            </a:extLst>
          </p:cNvPr>
          <p:cNvSpPr>
            <a:spLocks noGrp="1"/>
          </p:cNvSpPr>
          <p:nvPr>
            <p:ph type="body" sz="quarter" idx="29" hasCustomPrompt="1"/>
          </p:nvPr>
        </p:nvSpPr>
        <p:spPr>
          <a:xfrm>
            <a:off x="9689351" y="4083115"/>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9DB16E7F-EE86-4AF9-871B-5614FE2D4428}"/>
              </a:ext>
            </a:extLst>
          </p:cNvPr>
          <p:cNvSpPr>
            <a:spLocks noGrp="1"/>
          </p:cNvSpPr>
          <p:nvPr>
            <p:ph type="body" sz="quarter" idx="30" hasCustomPrompt="1"/>
          </p:nvPr>
        </p:nvSpPr>
        <p:spPr>
          <a:xfrm>
            <a:off x="8696218" y="5509983"/>
            <a:ext cx="1311814" cy="166199"/>
          </a:xfrm>
          <a:noFill/>
        </p:spPr>
        <p:txBody>
          <a:bodyPr wrap="square" lIns="0" tIns="0" rIns="0" bIns="0" anchor="ctr">
            <a:noAutofit/>
          </a:bodyPr>
          <a:lstStyle>
            <a:lvl1pPr marL="0" indent="0" algn="l">
              <a:spcBef>
                <a:spcPts val="0"/>
              </a:spcBef>
              <a:spcAft>
                <a:spcPts val="0"/>
              </a:spcAft>
              <a:buNone/>
              <a:defRPr sz="1200" b="0">
                <a:solidFill>
                  <a:schemeClr val="tx1">
                    <a:lumMod val="75000"/>
                    <a:lumOff val="25000"/>
                  </a:schemeClr>
                </a:solidFill>
                <a:latin typeface="+mn-lt"/>
              </a:defRPr>
            </a:lvl1pPr>
          </a:lstStyle>
          <a:p>
            <a:pPr lvl="0"/>
            <a:r>
              <a:rPr lang="en-US" noProof="0"/>
              <a:t>Name</a:t>
            </a:r>
          </a:p>
        </p:txBody>
      </p:sp>
    </p:spTree>
    <p:extLst>
      <p:ext uri="{BB962C8B-B14F-4D97-AF65-F5344CB8AC3E}">
        <p14:creationId xmlns:p14="http://schemas.microsoft.com/office/powerpoint/2010/main" val="3622213138"/>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_Org Char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960064"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788864"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788864"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46423" y="665228"/>
            <a:ext cx="0" cy="740664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8112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15204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15204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36400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33492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33492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544977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515904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515904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7259523"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968794"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968794"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9066634"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775905"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775905"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2609534"/>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_Org Char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3596641" y="1981200"/>
            <a:ext cx="1523993" cy="1523994"/>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425441" y="2618469"/>
            <a:ext cx="3108959" cy="424732"/>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425441" y="2999470"/>
            <a:ext cx="3108959" cy="323629"/>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112012"/>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p:cNvSpPr>
          <p:nvPr>
            <p:ph type="pic" sz="quarter" idx="21" hasCustomPrompt="1"/>
          </p:nvPr>
        </p:nvSpPr>
        <p:spPr>
          <a:xfrm>
            <a:off x="10527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p:cNvSpPr>
          <p:nvPr>
            <p:ph type="pic" sz="quarter" idx="27" hasCustomPrompt="1"/>
          </p:nvPr>
        </p:nvSpPr>
        <p:spPr>
          <a:xfrm>
            <a:off x="28815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p:cNvSpPr>
          <p:nvPr>
            <p:ph type="pic" sz="quarter" idx="30" hasCustomPrompt="1"/>
          </p:nvPr>
        </p:nvSpPr>
        <p:spPr>
          <a:xfrm>
            <a:off x="469127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p:cNvSpPr>
          <p:nvPr>
            <p:ph type="pic" sz="quarter" idx="33" hasCustomPrompt="1"/>
          </p:nvPr>
        </p:nvSpPr>
        <p:spPr>
          <a:xfrm>
            <a:off x="6501029"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p:cNvSpPr>
          <p:nvPr>
            <p:ph type="pic" sz="quarter" idx="36" hasCustomPrompt="1"/>
          </p:nvPr>
        </p:nvSpPr>
        <p:spPr>
          <a:xfrm>
            <a:off x="8308140"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p:cNvSpPr>
          <p:nvPr>
            <p:ph type="pic" sz="quarter" idx="39" hasCustomPrompt="1"/>
          </p:nvPr>
        </p:nvSpPr>
        <p:spPr>
          <a:xfrm>
            <a:off x="10115251" y="3865629"/>
            <a:ext cx="1005836" cy="100583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5114385"/>
            <a:ext cx="1587295" cy="166199"/>
          </a:xfrm>
          <a:noFill/>
        </p:spPr>
        <p:txBody>
          <a:bodyPr wrap="square" lIns="0" tIns="0" rIns="0" bIns="0" anchor="ctr">
            <a:noAutofit/>
          </a:bodyPr>
          <a:lstStyle>
            <a:lvl1pPr marL="0" indent="0" algn="ctr">
              <a:spcBef>
                <a:spcPts val="0"/>
              </a:spcBef>
              <a:spcAft>
                <a:spcPts val="0"/>
              </a:spcAft>
              <a:buNone/>
              <a:defRPr sz="12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5346798"/>
            <a:ext cx="1587295" cy="166199"/>
          </a:xfrm>
          <a:noFill/>
        </p:spPr>
        <p:txBody>
          <a:bodyPr wrap="square" lIns="0" tIns="0" rIns="0" bIns="0" anchor="t">
            <a:noAutofit/>
          </a:bodyPr>
          <a:lstStyle>
            <a:lvl1pPr marL="0" indent="0" algn="ctr">
              <a:spcBef>
                <a:spcPts val="0"/>
              </a:spcBef>
              <a:spcAft>
                <a:spcPts val="0"/>
              </a:spcAft>
              <a:buNone/>
              <a:defRPr sz="12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3782655552"/>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4_Title Slide_DeepYellow">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7664319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_Org Chart 1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3" name="Slide Number Placeholder 5">
            <a:extLst>
              <a:ext uri="{FF2B5EF4-FFF2-40B4-BE49-F238E27FC236}">
                <a16:creationId xmlns:a16="http://schemas.microsoft.com/office/drawing/2014/main" id="{2DBF2FB3-2A18-4DFA-BE67-CBEB450840A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9" name="Freeform: Shape 8">
            <a:extLst>
              <a:ext uri="{FF2B5EF4-FFF2-40B4-BE49-F238E27FC236}">
                <a16:creationId xmlns:a16="http://schemas.microsoft.com/office/drawing/2014/main" id="{0CE973A6-10E7-4E33-AA8B-7240F9197012}"/>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Picture Placeholder 8">
            <a:extLst>
              <a:ext uri="{FF2B5EF4-FFF2-40B4-BE49-F238E27FC236}">
                <a16:creationId xmlns:a16="http://schemas.microsoft.com/office/drawing/2014/main" id="{48934421-B8F7-41B6-9EC4-5E3C497424A8}"/>
              </a:ext>
              <a:ext uri="{C183D7F6-B498-43B3-948B-1728B52AA6E4}">
                <adec:decorative xmlns:adec="http://schemas.microsoft.com/office/drawing/2017/decorative" val="1"/>
              </a:ext>
            </a:extLst>
          </p:cNvPr>
          <p:cNvSpPr>
            <a:spLocks noGrp="1"/>
          </p:cNvSpPr>
          <p:nvPr>
            <p:ph type="pic" sz="quarter" idx="17" hasCustomPrompt="1"/>
          </p:nvPr>
        </p:nvSpPr>
        <p:spPr>
          <a:xfrm>
            <a:off x="4178095" y="1905000"/>
            <a:ext cx="1255400" cy="1255400"/>
          </a:xfrm>
          <a:prstGeom prst="ellipse">
            <a:avLst/>
          </a:prstGeom>
          <a:solidFill>
            <a:schemeClr val="bg1"/>
          </a:solidFill>
          <a:effectLst>
            <a:outerShdw blurRad="50800" dist="38100" dir="2700000" algn="tl" rotWithShape="0">
              <a:prstClr val="black">
                <a:alpha val="40000"/>
              </a:prstClr>
            </a:outerShdw>
          </a:effectLst>
        </p:spPr>
        <p:txBody>
          <a:bodyPr anchor="ctr"/>
          <a:lstStyle>
            <a:lvl1pPr marL="0" indent="0" algn="ctr">
              <a:buNone/>
              <a:defRPr>
                <a:solidFill>
                  <a:schemeClr val="bg1">
                    <a:lumMod val="50000"/>
                  </a:schemeClr>
                </a:solidFill>
              </a:defRPr>
            </a:lvl1pPr>
          </a:lstStyle>
          <a:p>
            <a:r>
              <a:rPr lang="en-US" noProof="0" dirty="0"/>
              <a:t>Insert Image</a:t>
            </a:r>
          </a:p>
        </p:txBody>
      </p:sp>
      <p:sp>
        <p:nvSpPr>
          <p:cNvPr id="10" name="Text Placeholder 7">
            <a:extLst>
              <a:ext uri="{FF2B5EF4-FFF2-40B4-BE49-F238E27FC236}">
                <a16:creationId xmlns:a16="http://schemas.microsoft.com/office/drawing/2014/main" id="{4BACF049-4E3E-418D-9DB0-9D63BDDD25AE}"/>
              </a:ext>
            </a:extLst>
          </p:cNvPr>
          <p:cNvSpPr>
            <a:spLocks noGrp="1"/>
          </p:cNvSpPr>
          <p:nvPr>
            <p:ph type="body" sz="quarter" idx="16" hasCustomPrompt="1"/>
          </p:nvPr>
        </p:nvSpPr>
        <p:spPr>
          <a:xfrm>
            <a:off x="5601136" y="2288331"/>
            <a:ext cx="3108959" cy="290097"/>
          </a:xfrm>
          <a:noFill/>
        </p:spPr>
        <p:txBody>
          <a:bodyPr wrap="square" lIns="91440" rIns="91440" anchor="ctr">
            <a:noAutofit/>
          </a:bodyPr>
          <a:lstStyle>
            <a:lvl1pPr marL="0" indent="0" algn="l">
              <a:spcBef>
                <a:spcPts val="0"/>
              </a:spcBef>
              <a:spcAft>
                <a:spcPts val="0"/>
              </a:spcAft>
              <a:buNone/>
              <a:defRPr sz="1600" b="1">
                <a:solidFill>
                  <a:schemeClr val="tx2"/>
                </a:solidFill>
                <a:latin typeface="+mj-lt"/>
              </a:defRPr>
            </a:lvl1pPr>
          </a:lstStyle>
          <a:p>
            <a:pPr lvl="0"/>
            <a:r>
              <a:rPr lang="en-US" noProof="0"/>
              <a:t>ADD TEXT </a:t>
            </a:r>
          </a:p>
        </p:txBody>
      </p:sp>
      <p:sp>
        <p:nvSpPr>
          <p:cNvPr id="12" name="Text Placeholder 7">
            <a:extLst>
              <a:ext uri="{FF2B5EF4-FFF2-40B4-BE49-F238E27FC236}">
                <a16:creationId xmlns:a16="http://schemas.microsoft.com/office/drawing/2014/main" id="{EFE2AF5B-D21D-4FE5-932F-F2989F6E0116}"/>
              </a:ext>
            </a:extLst>
          </p:cNvPr>
          <p:cNvSpPr>
            <a:spLocks noGrp="1"/>
          </p:cNvSpPr>
          <p:nvPr>
            <p:ph type="body" sz="quarter" idx="18" hasCustomPrompt="1"/>
          </p:nvPr>
        </p:nvSpPr>
        <p:spPr>
          <a:xfrm>
            <a:off x="5601136" y="2566041"/>
            <a:ext cx="3108959" cy="221043"/>
          </a:xfrm>
          <a:noFill/>
        </p:spPr>
        <p:txBody>
          <a:bodyPr wrap="square" lIns="91440" rIns="91440" anchor="t">
            <a:noAutofit/>
          </a:bodyPr>
          <a:lstStyle>
            <a:lvl1pPr marL="0" indent="0" algn="l">
              <a:spcBef>
                <a:spcPts val="0"/>
              </a:spcBef>
              <a:spcAft>
                <a:spcPts val="0"/>
              </a:spcAft>
              <a:buNone/>
              <a:defRPr sz="1200" b="0">
                <a:solidFill>
                  <a:schemeClr val="tx2"/>
                </a:solidFill>
                <a:latin typeface="+mn-lt"/>
              </a:defRPr>
            </a:lvl1pPr>
          </a:lstStyle>
          <a:p>
            <a:pPr lvl="0"/>
            <a:r>
              <a:rPr lang="en-US" noProof="0"/>
              <a:t>Description</a:t>
            </a:r>
          </a:p>
        </p:txBody>
      </p:sp>
      <p:cxnSp>
        <p:nvCxnSpPr>
          <p:cNvPr id="14" name="Straight Connector 13">
            <a:extLst>
              <a:ext uri="{FF2B5EF4-FFF2-40B4-BE49-F238E27FC236}">
                <a16:creationId xmlns:a16="http://schemas.microsoft.com/office/drawing/2014/main" id="{266B4E82-4E92-438C-9DBD-FDAC98DBA804}"/>
              </a:ext>
              <a:ext uri="{C183D7F6-B498-43B3-948B-1728B52AA6E4}">
                <adec:decorative xmlns:adec="http://schemas.microsoft.com/office/drawing/2017/decorative" val="1"/>
              </a:ext>
            </a:extLst>
          </p:cNvPr>
          <p:cNvCxnSpPr>
            <a:cxnSpLocks/>
          </p:cNvCxnSpPr>
          <p:nvPr userDrawn="1"/>
        </p:nvCxnSpPr>
        <p:spPr>
          <a:xfrm rot="16200000">
            <a:off x="6165169" y="-670561"/>
            <a:ext cx="0" cy="896112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Picture Placeholder 8">
            <a:extLst>
              <a:ext uri="{FF2B5EF4-FFF2-40B4-BE49-F238E27FC236}">
                <a16:creationId xmlns:a16="http://schemas.microsoft.com/office/drawing/2014/main" id="{5C2A05E4-0266-470B-94B6-0EA500EFD52F}"/>
              </a:ext>
              <a:ext uri="{C183D7F6-B498-43B3-948B-1728B52AA6E4}">
                <adec:decorative xmlns:adec="http://schemas.microsoft.com/office/drawing/2017/decorative" val="1"/>
              </a:ext>
            </a:extLst>
          </p:cNvPr>
          <p:cNvSpPr>
            <a:spLocks noGrp="1" noChangeAspect="1"/>
          </p:cNvSpPr>
          <p:nvPr>
            <p:ph type="pic" sz="quarter" idx="21" hasCustomPrompt="1"/>
          </p:nvPr>
        </p:nvSpPr>
        <p:spPr>
          <a:xfrm>
            <a:off x="10984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17" name="Text Placeholder 7">
            <a:extLst>
              <a:ext uri="{FF2B5EF4-FFF2-40B4-BE49-F238E27FC236}">
                <a16:creationId xmlns:a16="http://schemas.microsoft.com/office/drawing/2014/main" id="{8B705CE2-63BB-44EF-9494-D7197888F260}"/>
              </a:ext>
            </a:extLst>
          </p:cNvPr>
          <p:cNvSpPr>
            <a:spLocks noGrp="1"/>
          </p:cNvSpPr>
          <p:nvPr>
            <p:ph type="body" sz="quarter" idx="25" hasCustomPrompt="1"/>
          </p:nvPr>
        </p:nvSpPr>
        <p:spPr>
          <a:xfrm>
            <a:off x="7620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18" name="Text Placeholder 7">
            <a:extLst>
              <a:ext uri="{FF2B5EF4-FFF2-40B4-BE49-F238E27FC236}">
                <a16:creationId xmlns:a16="http://schemas.microsoft.com/office/drawing/2014/main" id="{91C9BD3E-CCA7-4ADF-83CB-175C316AEA84}"/>
              </a:ext>
            </a:extLst>
          </p:cNvPr>
          <p:cNvSpPr>
            <a:spLocks noGrp="1"/>
          </p:cNvSpPr>
          <p:nvPr>
            <p:ph type="body" sz="quarter" idx="26" hasCustomPrompt="1"/>
          </p:nvPr>
        </p:nvSpPr>
        <p:spPr>
          <a:xfrm>
            <a:off x="7620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19" name="Picture Placeholder 8">
            <a:extLst>
              <a:ext uri="{FF2B5EF4-FFF2-40B4-BE49-F238E27FC236}">
                <a16:creationId xmlns:a16="http://schemas.microsoft.com/office/drawing/2014/main" id="{DC756ECA-27F0-4309-A411-2021931A3A4F}"/>
              </a:ext>
              <a:ext uri="{C183D7F6-B498-43B3-948B-1728B52AA6E4}">
                <adec:decorative xmlns:adec="http://schemas.microsoft.com/office/drawing/2017/decorative" val="1"/>
              </a:ext>
            </a:extLst>
          </p:cNvPr>
          <p:cNvSpPr>
            <a:spLocks noGrp="1" noChangeAspect="1"/>
          </p:cNvSpPr>
          <p:nvPr>
            <p:ph type="pic" sz="quarter" idx="27" hasCustomPrompt="1"/>
          </p:nvPr>
        </p:nvSpPr>
        <p:spPr>
          <a:xfrm>
            <a:off x="29272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0" name="Text Placeholder 7">
            <a:extLst>
              <a:ext uri="{FF2B5EF4-FFF2-40B4-BE49-F238E27FC236}">
                <a16:creationId xmlns:a16="http://schemas.microsoft.com/office/drawing/2014/main" id="{BCC1B1EE-9270-494A-B26E-3E810517012E}"/>
              </a:ext>
            </a:extLst>
          </p:cNvPr>
          <p:cNvSpPr>
            <a:spLocks noGrp="1"/>
          </p:cNvSpPr>
          <p:nvPr>
            <p:ph type="body" sz="quarter" idx="28" hasCustomPrompt="1"/>
          </p:nvPr>
        </p:nvSpPr>
        <p:spPr>
          <a:xfrm>
            <a:off x="25908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1" name="Text Placeholder 7">
            <a:extLst>
              <a:ext uri="{FF2B5EF4-FFF2-40B4-BE49-F238E27FC236}">
                <a16:creationId xmlns:a16="http://schemas.microsoft.com/office/drawing/2014/main" id="{621D9997-09EF-468A-A3A6-7C2705CF1757}"/>
              </a:ext>
            </a:extLst>
          </p:cNvPr>
          <p:cNvSpPr>
            <a:spLocks noGrp="1"/>
          </p:cNvSpPr>
          <p:nvPr>
            <p:ph type="body" sz="quarter" idx="29" hasCustomPrompt="1"/>
          </p:nvPr>
        </p:nvSpPr>
        <p:spPr>
          <a:xfrm>
            <a:off x="25908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2" name="Picture Placeholder 8">
            <a:extLst>
              <a:ext uri="{FF2B5EF4-FFF2-40B4-BE49-F238E27FC236}">
                <a16:creationId xmlns:a16="http://schemas.microsoft.com/office/drawing/2014/main" id="{CC2A50A3-3A8F-469D-B16E-A06FD4C2A978}"/>
              </a:ext>
              <a:ext uri="{C183D7F6-B498-43B3-948B-1728B52AA6E4}">
                <adec:decorative xmlns:adec="http://schemas.microsoft.com/office/drawing/2017/decorative" val="1"/>
              </a:ext>
            </a:extLst>
          </p:cNvPr>
          <p:cNvSpPr>
            <a:spLocks noGrp="1" noChangeAspect="1"/>
          </p:cNvSpPr>
          <p:nvPr>
            <p:ph type="pic" sz="quarter" idx="30" hasCustomPrompt="1"/>
          </p:nvPr>
        </p:nvSpPr>
        <p:spPr>
          <a:xfrm>
            <a:off x="473699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3" name="Text Placeholder 7">
            <a:extLst>
              <a:ext uri="{FF2B5EF4-FFF2-40B4-BE49-F238E27FC236}">
                <a16:creationId xmlns:a16="http://schemas.microsoft.com/office/drawing/2014/main" id="{065EDDEE-214F-4148-8B8C-0BA5AEF7658A}"/>
              </a:ext>
            </a:extLst>
          </p:cNvPr>
          <p:cNvSpPr>
            <a:spLocks noGrp="1"/>
          </p:cNvSpPr>
          <p:nvPr>
            <p:ph type="body" sz="quarter" idx="31" hasCustomPrompt="1"/>
          </p:nvPr>
        </p:nvSpPr>
        <p:spPr>
          <a:xfrm>
            <a:off x="440055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4" name="Text Placeholder 7">
            <a:extLst>
              <a:ext uri="{FF2B5EF4-FFF2-40B4-BE49-F238E27FC236}">
                <a16:creationId xmlns:a16="http://schemas.microsoft.com/office/drawing/2014/main" id="{520C0E2F-F27A-44AC-BB9A-74F62BEC5752}"/>
              </a:ext>
            </a:extLst>
          </p:cNvPr>
          <p:cNvSpPr>
            <a:spLocks noGrp="1"/>
          </p:cNvSpPr>
          <p:nvPr>
            <p:ph type="body" sz="quarter" idx="32" hasCustomPrompt="1"/>
          </p:nvPr>
        </p:nvSpPr>
        <p:spPr>
          <a:xfrm>
            <a:off x="440055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5" name="Picture Placeholder 8">
            <a:extLst>
              <a:ext uri="{FF2B5EF4-FFF2-40B4-BE49-F238E27FC236}">
                <a16:creationId xmlns:a16="http://schemas.microsoft.com/office/drawing/2014/main" id="{ADC5446D-3469-43DA-ACE3-2AEC5B90384E}"/>
              </a:ext>
              <a:ext uri="{C183D7F6-B498-43B3-948B-1728B52AA6E4}">
                <adec:decorative xmlns:adec="http://schemas.microsoft.com/office/drawing/2017/decorative" val="1"/>
              </a:ext>
            </a:extLst>
          </p:cNvPr>
          <p:cNvSpPr>
            <a:spLocks noGrp="1" noChangeAspect="1"/>
          </p:cNvSpPr>
          <p:nvPr>
            <p:ph type="pic" sz="quarter" idx="33" hasCustomPrompt="1"/>
          </p:nvPr>
        </p:nvSpPr>
        <p:spPr>
          <a:xfrm>
            <a:off x="6546749"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6" name="Text Placeholder 7">
            <a:extLst>
              <a:ext uri="{FF2B5EF4-FFF2-40B4-BE49-F238E27FC236}">
                <a16:creationId xmlns:a16="http://schemas.microsoft.com/office/drawing/2014/main" id="{4BF91944-817D-4080-9FC7-1C01D3C52F74}"/>
              </a:ext>
            </a:extLst>
          </p:cNvPr>
          <p:cNvSpPr>
            <a:spLocks noGrp="1"/>
          </p:cNvSpPr>
          <p:nvPr>
            <p:ph type="body" sz="quarter" idx="34" hasCustomPrompt="1"/>
          </p:nvPr>
        </p:nvSpPr>
        <p:spPr>
          <a:xfrm>
            <a:off x="6210300"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27" name="Text Placeholder 7">
            <a:extLst>
              <a:ext uri="{FF2B5EF4-FFF2-40B4-BE49-F238E27FC236}">
                <a16:creationId xmlns:a16="http://schemas.microsoft.com/office/drawing/2014/main" id="{B6FC5678-B04A-4631-9DFF-776737E9C8AC}"/>
              </a:ext>
            </a:extLst>
          </p:cNvPr>
          <p:cNvSpPr>
            <a:spLocks noGrp="1"/>
          </p:cNvSpPr>
          <p:nvPr>
            <p:ph type="body" sz="quarter" idx="35" hasCustomPrompt="1"/>
          </p:nvPr>
        </p:nvSpPr>
        <p:spPr>
          <a:xfrm>
            <a:off x="6210300"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28" name="Picture Placeholder 8">
            <a:extLst>
              <a:ext uri="{FF2B5EF4-FFF2-40B4-BE49-F238E27FC236}">
                <a16:creationId xmlns:a16="http://schemas.microsoft.com/office/drawing/2014/main" id="{BF024C2A-A070-4BF1-BA78-8FDD47DED455}"/>
              </a:ext>
              <a:ext uri="{C183D7F6-B498-43B3-948B-1728B52AA6E4}">
                <adec:decorative xmlns:adec="http://schemas.microsoft.com/office/drawing/2017/decorative" val="1"/>
              </a:ext>
            </a:extLst>
          </p:cNvPr>
          <p:cNvSpPr>
            <a:spLocks noGrp="1" noChangeAspect="1"/>
          </p:cNvSpPr>
          <p:nvPr>
            <p:ph type="pic" sz="quarter" idx="36" hasCustomPrompt="1"/>
          </p:nvPr>
        </p:nvSpPr>
        <p:spPr>
          <a:xfrm>
            <a:off x="8353860"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29" name="Text Placeholder 7">
            <a:extLst>
              <a:ext uri="{FF2B5EF4-FFF2-40B4-BE49-F238E27FC236}">
                <a16:creationId xmlns:a16="http://schemas.microsoft.com/office/drawing/2014/main" id="{72D75690-3F0F-4257-84B4-90CB4E6BB7EA}"/>
              </a:ext>
            </a:extLst>
          </p:cNvPr>
          <p:cNvSpPr>
            <a:spLocks noGrp="1"/>
          </p:cNvSpPr>
          <p:nvPr>
            <p:ph type="body" sz="quarter" idx="37" hasCustomPrompt="1"/>
          </p:nvPr>
        </p:nvSpPr>
        <p:spPr>
          <a:xfrm>
            <a:off x="8017411"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0" name="Text Placeholder 7">
            <a:extLst>
              <a:ext uri="{FF2B5EF4-FFF2-40B4-BE49-F238E27FC236}">
                <a16:creationId xmlns:a16="http://schemas.microsoft.com/office/drawing/2014/main" id="{FC3E89DF-7D8F-458A-910F-B06B607998AF}"/>
              </a:ext>
            </a:extLst>
          </p:cNvPr>
          <p:cNvSpPr>
            <a:spLocks noGrp="1"/>
          </p:cNvSpPr>
          <p:nvPr>
            <p:ph type="body" sz="quarter" idx="38" hasCustomPrompt="1"/>
          </p:nvPr>
        </p:nvSpPr>
        <p:spPr>
          <a:xfrm>
            <a:off x="8017411"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31" name="Picture Placeholder 8">
            <a:extLst>
              <a:ext uri="{FF2B5EF4-FFF2-40B4-BE49-F238E27FC236}">
                <a16:creationId xmlns:a16="http://schemas.microsoft.com/office/drawing/2014/main" id="{49030BC1-7B5E-4BBD-AB44-8615DCFD46B7}"/>
              </a:ext>
              <a:ext uri="{C183D7F6-B498-43B3-948B-1728B52AA6E4}">
                <adec:decorative xmlns:adec="http://schemas.microsoft.com/office/drawing/2017/decorative" val="1"/>
              </a:ext>
            </a:extLst>
          </p:cNvPr>
          <p:cNvSpPr>
            <a:spLocks noGrp="1" noChangeAspect="1"/>
          </p:cNvSpPr>
          <p:nvPr>
            <p:ph type="pic" sz="quarter" idx="39" hasCustomPrompt="1"/>
          </p:nvPr>
        </p:nvSpPr>
        <p:spPr>
          <a:xfrm>
            <a:off x="10160971" y="3352800"/>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2" name="Text Placeholder 7">
            <a:extLst>
              <a:ext uri="{FF2B5EF4-FFF2-40B4-BE49-F238E27FC236}">
                <a16:creationId xmlns:a16="http://schemas.microsoft.com/office/drawing/2014/main" id="{10ED1CED-11B2-4927-93A4-CE47939F0AEC}"/>
              </a:ext>
            </a:extLst>
          </p:cNvPr>
          <p:cNvSpPr>
            <a:spLocks noGrp="1"/>
          </p:cNvSpPr>
          <p:nvPr>
            <p:ph type="body" sz="quarter" idx="40" hasCustomPrompt="1"/>
          </p:nvPr>
        </p:nvSpPr>
        <p:spPr>
          <a:xfrm>
            <a:off x="9824522" y="4327380"/>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33" name="Text Placeholder 7">
            <a:extLst>
              <a:ext uri="{FF2B5EF4-FFF2-40B4-BE49-F238E27FC236}">
                <a16:creationId xmlns:a16="http://schemas.microsoft.com/office/drawing/2014/main" id="{39E2E141-317E-41F9-853F-B96493C8FB9B}"/>
              </a:ext>
            </a:extLst>
          </p:cNvPr>
          <p:cNvSpPr>
            <a:spLocks noGrp="1"/>
          </p:cNvSpPr>
          <p:nvPr>
            <p:ph type="body" sz="quarter" idx="41" hasCustomPrompt="1"/>
          </p:nvPr>
        </p:nvSpPr>
        <p:spPr>
          <a:xfrm>
            <a:off x="9824522" y="4497392"/>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cxnSp>
        <p:nvCxnSpPr>
          <p:cNvPr id="34" name="Straight Connector 33">
            <a:extLst>
              <a:ext uri="{FF2B5EF4-FFF2-40B4-BE49-F238E27FC236}">
                <a16:creationId xmlns:a16="http://schemas.microsoft.com/office/drawing/2014/main" id="{A69BD202-1C38-47A5-8B06-0AADB78AAE08}"/>
              </a:ext>
              <a:ext uri="{C183D7F6-B498-43B3-948B-1728B52AA6E4}">
                <adec:decorative xmlns:adec="http://schemas.microsoft.com/office/drawing/2017/decorative" val="1"/>
              </a:ext>
            </a:extLst>
          </p:cNvPr>
          <p:cNvCxnSpPr>
            <a:cxnSpLocks/>
          </p:cNvCxnSpPr>
          <p:nvPr userDrawn="1"/>
        </p:nvCxnSpPr>
        <p:spPr>
          <a:xfrm rot="16200000">
            <a:off x="6165169" y="2642433"/>
            <a:ext cx="0" cy="556415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Picture Placeholder 8">
            <a:extLst>
              <a:ext uri="{FF2B5EF4-FFF2-40B4-BE49-F238E27FC236}">
                <a16:creationId xmlns:a16="http://schemas.microsoft.com/office/drawing/2014/main" id="{68CF0B9D-069C-46BA-9B77-7BDE114F3E55}"/>
              </a:ext>
              <a:ext uri="{C183D7F6-B498-43B3-948B-1728B52AA6E4}">
                <adec:decorative xmlns:adec="http://schemas.microsoft.com/office/drawing/2017/decorative" val="1"/>
              </a:ext>
            </a:extLst>
          </p:cNvPr>
          <p:cNvSpPr>
            <a:spLocks noGrp="1" noChangeAspect="1"/>
          </p:cNvSpPr>
          <p:nvPr>
            <p:ph type="pic" sz="quarter" idx="45" hasCustomPrompt="1"/>
          </p:nvPr>
        </p:nvSpPr>
        <p:spPr>
          <a:xfrm>
            <a:off x="29272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39" name="Text Placeholder 7">
            <a:extLst>
              <a:ext uri="{FF2B5EF4-FFF2-40B4-BE49-F238E27FC236}">
                <a16:creationId xmlns:a16="http://schemas.microsoft.com/office/drawing/2014/main" id="{6EB5CB55-9BF0-4309-AA93-9540CDA1CE22}"/>
              </a:ext>
            </a:extLst>
          </p:cNvPr>
          <p:cNvSpPr>
            <a:spLocks noGrp="1"/>
          </p:cNvSpPr>
          <p:nvPr>
            <p:ph type="body" sz="quarter" idx="46" hasCustomPrompt="1"/>
          </p:nvPr>
        </p:nvSpPr>
        <p:spPr>
          <a:xfrm>
            <a:off x="25908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0" name="Text Placeholder 7">
            <a:extLst>
              <a:ext uri="{FF2B5EF4-FFF2-40B4-BE49-F238E27FC236}">
                <a16:creationId xmlns:a16="http://schemas.microsoft.com/office/drawing/2014/main" id="{184A6FF6-89E5-41B3-83AD-E1F1AC1C7187}"/>
              </a:ext>
            </a:extLst>
          </p:cNvPr>
          <p:cNvSpPr>
            <a:spLocks noGrp="1"/>
          </p:cNvSpPr>
          <p:nvPr>
            <p:ph type="body" sz="quarter" idx="47" hasCustomPrompt="1"/>
          </p:nvPr>
        </p:nvSpPr>
        <p:spPr>
          <a:xfrm>
            <a:off x="25908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1" name="Picture Placeholder 8">
            <a:extLst>
              <a:ext uri="{FF2B5EF4-FFF2-40B4-BE49-F238E27FC236}">
                <a16:creationId xmlns:a16="http://schemas.microsoft.com/office/drawing/2014/main" id="{65909E03-0C86-44C4-9260-484E8CF6315F}"/>
              </a:ext>
              <a:ext uri="{C183D7F6-B498-43B3-948B-1728B52AA6E4}">
                <adec:decorative xmlns:adec="http://schemas.microsoft.com/office/drawing/2017/decorative" val="1"/>
              </a:ext>
            </a:extLst>
          </p:cNvPr>
          <p:cNvSpPr>
            <a:spLocks noGrp="1" noChangeAspect="1"/>
          </p:cNvSpPr>
          <p:nvPr>
            <p:ph type="pic" sz="quarter" idx="48" hasCustomPrompt="1"/>
          </p:nvPr>
        </p:nvSpPr>
        <p:spPr>
          <a:xfrm>
            <a:off x="473699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2" name="Text Placeholder 7">
            <a:extLst>
              <a:ext uri="{FF2B5EF4-FFF2-40B4-BE49-F238E27FC236}">
                <a16:creationId xmlns:a16="http://schemas.microsoft.com/office/drawing/2014/main" id="{0D08C690-4C72-47C4-ADBC-6DBFC463FC37}"/>
              </a:ext>
            </a:extLst>
          </p:cNvPr>
          <p:cNvSpPr>
            <a:spLocks noGrp="1"/>
          </p:cNvSpPr>
          <p:nvPr>
            <p:ph type="body" sz="quarter" idx="49" hasCustomPrompt="1"/>
          </p:nvPr>
        </p:nvSpPr>
        <p:spPr>
          <a:xfrm>
            <a:off x="440055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3" name="Text Placeholder 7">
            <a:extLst>
              <a:ext uri="{FF2B5EF4-FFF2-40B4-BE49-F238E27FC236}">
                <a16:creationId xmlns:a16="http://schemas.microsoft.com/office/drawing/2014/main" id="{FEBB122E-6E5D-4B48-91C0-C6EB8BA3D2D9}"/>
              </a:ext>
            </a:extLst>
          </p:cNvPr>
          <p:cNvSpPr>
            <a:spLocks noGrp="1"/>
          </p:cNvSpPr>
          <p:nvPr>
            <p:ph type="body" sz="quarter" idx="50" hasCustomPrompt="1"/>
          </p:nvPr>
        </p:nvSpPr>
        <p:spPr>
          <a:xfrm>
            <a:off x="440055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4" name="Picture Placeholder 8">
            <a:extLst>
              <a:ext uri="{FF2B5EF4-FFF2-40B4-BE49-F238E27FC236}">
                <a16:creationId xmlns:a16="http://schemas.microsoft.com/office/drawing/2014/main" id="{A968314E-9F6B-4D90-BC2A-C5BB6AC70F5F}"/>
              </a:ext>
              <a:ext uri="{C183D7F6-B498-43B3-948B-1728B52AA6E4}">
                <adec:decorative xmlns:adec="http://schemas.microsoft.com/office/drawing/2017/decorative" val="1"/>
              </a:ext>
            </a:extLst>
          </p:cNvPr>
          <p:cNvSpPr>
            <a:spLocks noGrp="1" noChangeAspect="1"/>
          </p:cNvSpPr>
          <p:nvPr>
            <p:ph type="pic" sz="quarter" idx="51" hasCustomPrompt="1"/>
          </p:nvPr>
        </p:nvSpPr>
        <p:spPr>
          <a:xfrm>
            <a:off x="6546749"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5" name="Text Placeholder 7">
            <a:extLst>
              <a:ext uri="{FF2B5EF4-FFF2-40B4-BE49-F238E27FC236}">
                <a16:creationId xmlns:a16="http://schemas.microsoft.com/office/drawing/2014/main" id="{98FF5C01-8CE1-475F-A59A-011328494FC8}"/>
              </a:ext>
            </a:extLst>
          </p:cNvPr>
          <p:cNvSpPr>
            <a:spLocks noGrp="1"/>
          </p:cNvSpPr>
          <p:nvPr>
            <p:ph type="body" sz="quarter" idx="52" hasCustomPrompt="1"/>
          </p:nvPr>
        </p:nvSpPr>
        <p:spPr>
          <a:xfrm>
            <a:off x="6210300"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6" name="Text Placeholder 7">
            <a:extLst>
              <a:ext uri="{FF2B5EF4-FFF2-40B4-BE49-F238E27FC236}">
                <a16:creationId xmlns:a16="http://schemas.microsoft.com/office/drawing/2014/main" id="{DC690F93-088F-498C-9B26-2DCE00A1145F}"/>
              </a:ext>
            </a:extLst>
          </p:cNvPr>
          <p:cNvSpPr>
            <a:spLocks noGrp="1"/>
          </p:cNvSpPr>
          <p:nvPr>
            <p:ph type="body" sz="quarter" idx="53" hasCustomPrompt="1"/>
          </p:nvPr>
        </p:nvSpPr>
        <p:spPr>
          <a:xfrm>
            <a:off x="6210300"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
        <p:nvSpPr>
          <p:cNvPr id="47" name="Picture Placeholder 8">
            <a:extLst>
              <a:ext uri="{FF2B5EF4-FFF2-40B4-BE49-F238E27FC236}">
                <a16:creationId xmlns:a16="http://schemas.microsoft.com/office/drawing/2014/main" id="{1D462CE1-BEE9-45C4-AB54-354D05E69D31}"/>
              </a:ext>
              <a:ext uri="{C183D7F6-B498-43B3-948B-1728B52AA6E4}">
                <adec:decorative xmlns:adec="http://schemas.microsoft.com/office/drawing/2017/decorative" val="1"/>
              </a:ext>
            </a:extLst>
          </p:cNvPr>
          <p:cNvSpPr>
            <a:spLocks noGrp="1" noChangeAspect="1"/>
          </p:cNvSpPr>
          <p:nvPr>
            <p:ph type="pic" sz="quarter" idx="54" hasCustomPrompt="1"/>
          </p:nvPr>
        </p:nvSpPr>
        <p:spPr>
          <a:xfrm>
            <a:off x="8353860" y="4967309"/>
            <a:ext cx="914396" cy="914396"/>
          </a:xfrm>
          <a:prstGeom prst="ellipse">
            <a:avLst/>
          </a:prstGeom>
          <a:solidFill>
            <a:schemeClr val="bg1"/>
          </a:solidFill>
          <a:effectLst>
            <a:outerShdw blurRad="50800" dist="38100" dir="2700000" algn="tl" rotWithShape="0">
              <a:prstClr val="black">
                <a:alpha val="40000"/>
              </a:prstClr>
            </a:outerShdw>
          </a:effectLst>
        </p:spPr>
        <p:txBody>
          <a:bodyPr lIns="0" rIns="0" anchor="ctr">
            <a:normAutofit/>
          </a:bodyPr>
          <a:lstStyle>
            <a:lvl1pPr marL="0" indent="0" algn="ctr">
              <a:buNone/>
              <a:defRPr sz="1200">
                <a:solidFill>
                  <a:schemeClr val="bg1">
                    <a:lumMod val="50000"/>
                  </a:schemeClr>
                </a:solidFill>
              </a:defRPr>
            </a:lvl1pPr>
          </a:lstStyle>
          <a:p>
            <a:r>
              <a:rPr lang="en-US" noProof="0" dirty="0"/>
              <a:t>Insert Image</a:t>
            </a:r>
          </a:p>
        </p:txBody>
      </p:sp>
      <p:sp>
        <p:nvSpPr>
          <p:cNvPr id="48" name="Text Placeholder 7">
            <a:extLst>
              <a:ext uri="{FF2B5EF4-FFF2-40B4-BE49-F238E27FC236}">
                <a16:creationId xmlns:a16="http://schemas.microsoft.com/office/drawing/2014/main" id="{9FA2731A-D1B2-4144-8373-12B9313F9BFD}"/>
              </a:ext>
            </a:extLst>
          </p:cNvPr>
          <p:cNvSpPr>
            <a:spLocks noGrp="1"/>
          </p:cNvSpPr>
          <p:nvPr>
            <p:ph type="body" sz="quarter" idx="55" hasCustomPrompt="1"/>
          </p:nvPr>
        </p:nvSpPr>
        <p:spPr>
          <a:xfrm>
            <a:off x="8017411" y="5988389"/>
            <a:ext cx="1587295" cy="166199"/>
          </a:xfrm>
          <a:noFill/>
        </p:spPr>
        <p:txBody>
          <a:bodyPr wrap="square" lIns="0" tIns="0" rIns="0" bIns="0" anchor="ctr">
            <a:noAutofit/>
          </a:bodyPr>
          <a:lstStyle>
            <a:lvl1pPr marL="0" indent="0" algn="ctr">
              <a:spcBef>
                <a:spcPts val="0"/>
              </a:spcBef>
              <a:spcAft>
                <a:spcPts val="0"/>
              </a:spcAft>
              <a:buNone/>
              <a:defRPr sz="1100" b="1">
                <a:solidFill>
                  <a:schemeClr val="accent1"/>
                </a:solidFill>
                <a:latin typeface="+mn-lt"/>
              </a:defRPr>
            </a:lvl1pPr>
          </a:lstStyle>
          <a:p>
            <a:pPr lvl="0"/>
            <a:r>
              <a:rPr lang="en-US" noProof="0"/>
              <a:t>NAME</a:t>
            </a:r>
          </a:p>
        </p:txBody>
      </p:sp>
      <p:sp>
        <p:nvSpPr>
          <p:cNvPr id="49" name="Text Placeholder 7">
            <a:extLst>
              <a:ext uri="{FF2B5EF4-FFF2-40B4-BE49-F238E27FC236}">
                <a16:creationId xmlns:a16="http://schemas.microsoft.com/office/drawing/2014/main" id="{F61DF59D-6B27-4EC6-A151-0F9B99DC8051}"/>
              </a:ext>
            </a:extLst>
          </p:cNvPr>
          <p:cNvSpPr>
            <a:spLocks noGrp="1"/>
          </p:cNvSpPr>
          <p:nvPr>
            <p:ph type="body" sz="quarter" idx="56" hasCustomPrompt="1"/>
          </p:nvPr>
        </p:nvSpPr>
        <p:spPr>
          <a:xfrm>
            <a:off x="8017411" y="6158401"/>
            <a:ext cx="1587295" cy="166199"/>
          </a:xfrm>
          <a:noFill/>
        </p:spPr>
        <p:txBody>
          <a:bodyPr wrap="square" lIns="0" tIns="0" rIns="0" bIns="0" anchor="t">
            <a:noAutofit/>
          </a:bodyPr>
          <a:lstStyle>
            <a:lvl1pPr marL="0" indent="0" algn="ctr">
              <a:spcBef>
                <a:spcPts val="0"/>
              </a:spcBef>
              <a:spcAft>
                <a:spcPts val="0"/>
              </a:spcAft>
              <a:buNone/>
              <a:defRPr sz="1100" b="0">
                <a:solidFill>
                  <a:schemeClr val="tx1">
                    <a:lumMod val="75000"/>
                    <a:lumOff val="25000"/>
                  </a:schemeClr>
                </a:solidFill>
                <a:latin typeface="+mn-lt"/>
              </a:defRPr>
            </a:lvl1pPr>
          </a:lstStyle>
          <a:p>
            <a:pPr lvl="0"/>
            <a:r>
              <a:rPr lang="en-US" noProof="0"/>
              <a:t>Description</a:t>
            </a:r>
          </a:p>
        </p:txBody>
      </p:sp>
    </p:spTree>
    <p:extLst>
      <p:ext uri="{BB962C8B-B14F-4D97-AF65-F5344CB8AC3E}">
        <p14:creationId xmlns:p14="http://schemas.microsoft.com/office/powerpoint/2010/main" val="1020462147"/>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Side patch Title Only">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724AA86D-A811-42CE-8C83-8053DFC66751}"/>
              </a:ext>
              <a:ext uri="{C183D7F6-B498-43B3-948B-1728B52AA6E4}">
                <adec:decorative xmlns:adec="http://schemas.microsoft.com/office/drawing/2017/decorative" val="1"/>
              </a:ext>
            </a:extLst>
          </p:cNvPr>
          <p:cNvSpPr/>
          <p:nvPr userDrawn="1"/>
        </p:nvSpPr>
        <p:spPr>
          <a:xfrm>
            <a:off x="-1" y="0"/>
            <a:ext cx="8329286" cy="6858000"/>
          </a:xfrm>
          <a:custGeom>
            <a:avLst/>
            <a:gdLst>
              <a:gd name="connsiteX0" fmla="*/ 0 w 8329286"/>
              <a:gd name="connsiteY0" fmla="*/ 0 h 6858000"/>
              <a:gd name="connsiteX1" fmla="*/ 8329286 w 8329286"/>
              <a:gd name="connsiteY1" fmla="*/ 0 h 6858000"/>
              <a:gd name="connsiteX2" fmla="*/ 8329286 w 8329286"/>
              <a:gd name="connsiteY2" fmla="*/ 68183 h 6858000"/>
              <a:gd name="connsiteX3" fmla="*/ 3175958 w 8329286"/>
              <a:gd name="connsiteY3" fmla="*/ 6858000 h 6858000"/>
              <a:gd name="connsiteX4" fmla="*/ 0 w 8329286"/>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9286" h="6858000">
                <a:moveTo>
                  <a:pt x="0" y="0"/>
                </a:moveTo>
                <a:lnTo>
                  <a:pt x="8329286" y="0"/>
                </a:lnTo>
                <a:lnTo>
                  <a:pt x="8329286" y="68183"/>
                </a:lnTo>
                <a:lnTo>
                  <a:pt x="3175958" y="6858000"/>
                </a:lnTo>
                <a:lnTo>
                  <a:pt x="0" y="6858000"/>
                </a:lnTo>
                <a:close/>
              </a:path>
            </a:pathLst>
          </a:custGeom>
          <a:solidFill>
            <a:srgbClr val="EEEE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lIns="91440" anchor="t">
            <a:normAutofit/>
          </a:bodyPr>
          <a:lstStyle>
            <a:lvl1pPr>
              <a:lnSpc>
                <a:spcPct val="100000"/>
              </a:lnSpc>
              <a:defRPr sz="4000" b="0">
                <a:latin typeface="+mj-lt"/>
              </a:defRPr>
            </a:lvl1pPr>
          </a:lstStyle>
          <a:p>
            <a:r>
              <a:rPr lang="en-US" noProof="0"/>
              <a:t>Click to edit Master title style</a:t>
            </a:r>
          </a:p>
        </p:txBody>
      </p:sp>
      <p:sp>
        <p:nvSpPr>
          <p:cNvPr id="16" name="Slide Number Placeholder 5">
            <a:extLst>
              <a:ext uri="{FF2B5EF4-FFF2-40B4-BE49-F238E27FC236}">
                <a16:creationId xmlns:a16="http://schemas.microsoft.com/office/drawing/2014/main" id="{E0693782-2388-4647-A185-375373970194}"/>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
        <p:nvSpPr>
          <p:cNvPr id="15" name="Freeform: Shape 14">
            <a:extLst>
              <a:ext uri="{FF2B5EF4-FFF2-40B4-BE49-F238E27FC236}">
                <a16:creationId xmlns:a16="http://schemas.microsoft.com/office/drawing/2014/main" id="{89314C5F-7D40-40CF-8951-9660A5ACE1F7}"/>
              </a:ext>
              <a:ext uri="{C183D7F6-B498-43B3-948B-1728B52AA6E4}">
                <adec:decorative xmlns:adec="http://schemas.microsoft.com/office/drawing/2017/decorative" val="1"/>
              </a:ext>
            </a:extLst>
          </p:cNvPr>
          <p:cNvSpPr/>
          <p:nvPr userDrawn="1"/>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000524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Blue">
    <p:bg>
      <p:bgPr>
        <a:solidFill>
          <a:schemeClr val="tx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19270573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Image Caption Content_Orange">
    <p:bg>
      <p:bgPr>
        <a:solidFill>
          <a:schemeClr val="accent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62484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3962400"/>
            <a:ext cx="4114800" cy="1981200"/>
          </a:xfrm>
        </p:spPr>
        <p:txBody>
          <a:bodyPr anchor="ctr">
            <a:noAutofit/>
          </a:bodyPr>
          <a:lstStyle>
            <a:lvl1pPr algn="ctr">
              <a:lnSpc>
                <a:spcPct val="80000"/>
              </a:lnSpc>
              <a:defRPr sz="4000" b="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114800"/>
            <a:ext cx="4876800" cy="1371602"/>
          </a:xfrm>
        </p:spPr>
        <p:txBody>
          <a:bodyPr lIns="91440" rIns="91440" anchor="ctr">
            <a:normAutofit/>
          </a:bodyPr>
          <a:lstStyle>
            <a:lvl1pPr marL="0" indent="0" algn="l">
              <a:lnSpc>
                <a:spcPct val="100000"/>
              </a:lnSpc>
              <a:spcBef>
                <a:spcPts val="0"/>
              </a:spcBef>
              <a:spcAft>
                <a:spcPts val="0"/>
              </a:spcAft>
              <a:buNone/>
              <a:defRPr sz="1600">
                <a:solidFill>
                  <a:schemeClr val="bg1"/>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6200000">
            <a:off x="381000" y="4840091"/>
            <a:ext cx="1219200" cy="225818"/>
          </a:xfrm>
          <a:solidFill>
            <a:schemeClr val="accent5"/>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rot="16200000">
            <a:off x="5029200" y="4840092"/>
            <a:ext cx="1219200" cy="225818"/>
          </a:xfrm>
          <a:solidFill>
            <a:schemeClr val="accent5"/>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8570586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1575266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tx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40317223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Segue">
    <p:spTree>
      <p:nvGrpSpPr>
        <p:cNvPr id="1" name=""/>
        <p:cNvGrpSpPr/>
        <p:nvPr/>
      </p:nvGrpSpPr>
      <p:grpSpPr>
        <a:xfrm>
          <a:off x="0" y="0"/>
          <a:ext cx="0" cy="0"/>
          <a:chOff x="0" y="0"/>
          <a:chExt cx="0" cy="0"/>
        </a:xfrm>
      </p:grpSpPr>
      <p:sp>
        <p:nvSpPr>
          <p:cNvPr id="9" name="Text Placeholder 16">
            <a:extLst>
              <a:ext uri="{FF2B5EF4-FFF2-40B4-BE49-F238E27FC236}">
                <a16:creationId xmlns:a16="http://schemas.microsoft.com/office/drawing/2014/main" id="{7B86D83E-A097-4B71-82C6-197A18DD32D9}"/>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10104322" y="3587303"/>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Text Placeholder 16">
            <a:extLst>
              <a:ext uri="{FF2B5EF4-FFF2-40B4-BE49-F238E27FC236}">
                <a16:creationId xmlns:a16="http://schemas.microsoft.com/office/drawing/2014/main" id="{A2552DEC-1A1C-4055-B5AF-D7C796522FED}"/>
              </a:ext>
              <a:ext uri="{C183D7F6-B498-43B3-948B-1728B52AA6E4}">
                <adec:decorative xmlns:adec="http://schemas.microsoft.com/office/drawing/2017/decorative" val="1"/>
              </a:ext>
            </a:extLst>
          </p:cNvPr>
          <p:cNvSpPr>
            <a:spLocks noGrp="1"/>
          </p:cNvSpPr>
          <p:nvPr>
            <p:ph type="body" sz="quarter" idx="22" hasCustomPrompt="1"/>
          </p:nvPr>
        </p:nvSpPr>
        <p:spPr>
          <a:xfrm>
            <a:off x="285750" y="0"/>
            <a:ext cx="11620500" cy="6591300"/>
          </a:xfrm>
          <a:solidFill>
            <a:schemeClr val="accent5"/>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085850" y="2679192"/>
            <a:ext cx="9963150" cy="1499616"/>
          </a:xfrm>
          <a:noFill/>
        </p:spPr>
        <p:txBody>
          <a:bodyPr>
            <a:normAutofit/>
          </a:bodyPr>
          <a:lstStyle>
            <a:lvl1pPr>
              <a:defRPr sz="6000">
                <a:solidFill>
                  <a:schemeClr val="bg1"/>
                </a:solidFill>
              </a:defRPr>
            </a:lvl1pPr>
          </a:lstStyle>
          <a:p>
            <a:r>
              <a:rPr lang="en-US"/>
              <a:t>Click to edit Master title style</a:t>
            </a:r>
            <a:endParaRPr lang="en-GB" dirty="0"/>
          </a:p>
        </p:txBody>
      </p:sp>
      <p:sp>
        <p:nvSpPr>
          <p:cNvPr id="8" name="Text Placeholder 16">
            <a:extLst>
              <a:ext uri="{FF2B5EF4-FFF2-40B4-BE49-F238E27FC236}">
                <a16:creationId xmlns:a16="http://schemas.microsoft.com/office/drawing/2014/main" id="{565D4960-2277-429C-B87B-08014535398C}"/>
              </a:ext>
              <a:ext uri="{C183D7F6-B498-43B3-948B-1728B52AA6E4}">
                <adec:decorative xmlns:adec="http://schemas.microsoft.com/office/drawing/2017/decorative" val="1"/>
              </a:ext>
            </a:extLst>
          </p:cNvPr>
          <p:cNvSpPr>
            <a:spLocks noGrp="1"/>
          </p:cNvSpPr>
          <p:nvPr>
            <p:ph type="body" sz="quarter" idx="23" hasCustomPrompt="1"/>
          </p:nvPr>
        </p:nvSpPr>
        <p:spPr>
          <a:xfrm>
            <a:off x="0" y="2679192"/>
            <a:ext cx="533400" cy="1499616"/>
          </a:xfrm>
          <a:solidFill>
            <a:schemeClr val="accent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9861092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_Segue">
    <p:spTree>
      <p:nvGrpSpPr>
        <p:cNvPr id="1" name=""/>
        <p:cNvGrpSpPr/>
        <p:nvPr/>
      </p:nvGrpSpPr>
      <p:grpSpPr>
        <a:xfrm>
          <a:off x="0" y="0"/>
          <a:ext cx="0" cy="0"/>
          <a:chOff x="0" y="0"/>
          <a:chExt cx="0" cy="0"/>
        </a:xfrm>
      </p:grpSpPr>
      <p:sp>
        <p:nvSpPr>
          <p:cNvPr id="25" name="Picture Placeholder 8">
            <a:extLst>
              <a:ext uri="{FF2B5EF4-FFF2-40B4-BE49-F238E27FC236}">
                <a16:creationId xmlns:a16="http://schemas.microsoft.com/office/drawing/2014/main" id="{489EE1C9-68AE-4BDD-B34C-9DE809C4DD0B}"/>
              </a:ext>
              <a:ext uri="{C183D7F6-B498-43B3-948B-1728B52AA6E4}">
                <adec:decorative xmlns:adec="http://schemas.microsoft.com/office/drawing/2017/decorative" val="1"/>
              </a:ext>
            </a:extLst>
          </p:cNvPr>
          <p:cNvSpPr>
            <a:spLocks noGrp="1"/>
          </p:cNvSpPr>
          <p:nvPr>
            <p:ph type="pic" sz="quarter" idx="17" hasCustomPrompt="1"/>
          </p:nvPr>
        </p:nvSpPr>
        <p:spPr>
          <a:xfrm>
            <a:off x="0" y="0"/>
            <a:ext cx="12191999" cy="6858000"/>
          </a:xfrm>
          <a:prstGeom prst="rect">
            <a:avLst/>
          </a:prstGeom>
        </p:spPr>
        <p:txBody>
          <a:bodyPr anchor="ct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alpha val="84000"/>
            </a:schemeClr>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6" name="Text Placeholder 16">
            <a:extLst>
              <a:ext uri="{FF2B5EF4-FFF2-40B4-BE49-F238E27FC236}">
                <a16:creationId xmlns:a16="http://schemas.microsoft.com/office/drawing/2014/main" id="{9F89ADF8-2320-4EC3-98EA-5CB618A528E6}"/>
              </a:ext>
              <a:ext uri="{C183D7F6-B498-43B3-948B-1728B52AA6E4}">
                <adec:decorative xmlns:adec="http://schemas.microsoft.com/office/drawing/2017/decorative" val="1"/>
              </a:ext>
            </a:extLst>
          </p:cNvPr>
          <p:cNvSpPr>
            <a:spLocks noGrp="1"/>
          </p:cNvSpPr>
          <p:nvPr>
            <p:ph type="body" sz="quarter" idx="12" hasCustomPrompt="1"/>
          </p:nvPr>
        </p:nvSpPr>
        <p:spPr>
          <a:xfrm>
            <a:off x="533400" y="0"/>
            <a:ext cx="6781800" cy="6324600"/>
          </a:xfrm>
          <a:solidFill>
            <a:schemeClr val="tx2"/>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1266825" y="2265916"/>
            <a:ext cx="5314950" cy="3488998"/>
          </a:xfrm>
          <a:noFill/>
        </p:spPr>
        <p:txBody>
          <a:bodyPr anchor="b">
            <a:normAutofit/>
          </a:bodyPr>
          <a:lstStyle>
            <a:lvl1pPr algn="ctr">
              <a:defRPr sz="6000">
                <a:solidFill>
                  <a:schemeClr val="bg1"/>
                </a:solidFill>
              </a:defRPr>
            </a:lvl1pPr>
          </a:lstStyle>
          <a:p>
            <a:r>
              <a:rPr lang="en-US"/>
              <a:t>Click to edit Master title style</a:t>
            </a:r>
            <a:endParaRPr lang="en-GB" dirty="0"/>
          </a:p>
        </p:txBody>
      </p:sp>
      <p:sp>
        <p:nvSpPr>
          <p:cNvPr id="6" name="Slide Number Placeholder 5">
            <a:extLst>
              <a:ext uri="{FF2B5EF4-FFF2-40B4-BE49-F238E27FC236}">
                <a16:creationId xmlns:a16="http://schemas.microsoft.com/office/drawing/2014/main" id="{F074D12B-58A6-47D1-9B2D-697AB265C81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625375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2"/>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73FC1AA-8591-43A1-9962-1599E1A8AB30}"/>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73548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1"/>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7160B2D8-3756-4781-A8DD-692C3F895981}"/>
              </a:ext>
            </a:extLst>
          </p:cNvPr>
          <p:cNvSpPr>
            <a:spLocks noGrp="1"/>
          </p:cNvSpPr>
          <p:nvPr>
            <p:ph type="sldNum" sz="quarter" idx="4"/>
          </p:nvPr>
        </p:nvSpPr>
        <p:spPr>
          <a:xfrm>
            <a:off x="628788" y="6339840"/>
            <a:ext cx="302281" cy="365760"/>
          </a:xfrm>
          <a:prstGeom prst="rect">
            <a:avLst/>
          </a:prstGeom>
          <a:solidFill>
            <a:schemeClr val="bg1"/>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1107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5_Title Slide_DeepYellow">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3163809" y="1905000"/>
            <a:ext cx="5864382" cy="2275238"/>
          </a:xfrm>
        </p:spPr>
        <p:txBody>
          <a:bodyPr anchor="t">
            <a:normAutofit/>
          </a:bodyPr>
          <a:lstStyle>
            <a:lvl1pPr algn="ctr">
              <a:defRPr lang="en-US" sz="5000" kern="1200" cap="all" spc="100" baseline="0" dirty="0">
                <a:solidFill>
                  <a:schemeClr val="bg1"/>
                </a:solidFill>
                <a:latin typeface="+mj-lt"/>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4059707" y="4297679"/>
            <a:ext cx="4072586" cy="1463040"/>
          </a:xfrm>
        </p:spPr>
        <p:txBody>
          <a:bodyPr lIns="91440" rIns="91440" anchor="t">
            <a:normAutofit/>
          </a:bodyPr>
          <a:lstStyle>
            <a:lvl1pPr marL="0" indent="0" algn="ctr">
              <a:lnSpc>
                <a:spcPct val="100000"/>
              </a:lnSpc>
              <a:spcBef>
                <a:spcPts val="0"/>
              </a:spcBef>
              <a:buNone/>
              <a:defRPr lang="en-US" sz="2000" kern="1200" dirty="0">
                <a:solidFill>
                  <a:schemeClr val="bg1"/>
                </a:solidFill>
                <a:latin typeface="+mn-lt"/>
                <a:ea typeface="+mn-ea"/>
                <a:cs typeface="+mn-cs"/>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Tree>
    <p:extLst>
      <p:ext uri="{BB962C8B-B14F-4D97-AF65-F5344CB8AC3E}">
        <p14:creationId xmlns:p14="http://schemas.microsoft.com/office/powerpoint/2010/main" val="30532011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6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5"/>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9EEDA9EB-20CE-4EA1-9720-40FBEB45614B}"/>
              </a:ext>
            </a:extLst>
          </p:cNvPr>
          <p:cNvSpPr>
            <a:spLocks noGrp="1"/>
          </p:cNvSpPr>
          <p:nvPr>
            <p:ph type="sldNum" sz="quarter" idx="4"/>
          </p:nvPr>
        </p:nvSpPr>
        <p:spPr>
          <a:xfrm>
            <a:off x="628788" y="6339840"/>
            <a:ext cx="302281" cy="365760"/>
          </a:xfrm>
          <a:prstGeom prst="rect">
            <a:avLst/>
          </a:prstGeom>
          <a:solidFill>
            <a:schemeClr val="bg1"/>
          </a:solidFill>
          <a:ln>
            <a:solidFill>
              <a:schemeClr val="accent5"/>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00636509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7_Segu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6E015B08-6C1F-4B1F-8038-D3C209BA0DBC}"/>
              </a:ext>
              <a:ext uri="{C183D7F6-B498-43B3-948B-1728B52AA6E4}">
                <adec:decorative xmlns:adec="http://schemas.microsoft.com/office/drawing/2017/decorative" val="1"/>
              </a:ext>
            </a:extLst>
          </p:cNvPr>
          <p:cNvSpPr>
            <a:spLocks noGrp="1"/>
          </p:cNvSpPr>
          <p:nvPr>
            <p:ph type="pic" sz="quarter" idx="17" hasCustomPrompt="1"/>
          </p:nvPr>
        </p:nvSpPr>
        <p:spPr>
          <a:xfrm>
            <a:off x="0" y="5378958"/>
            <a:ext cx="12191999" cy="1479041"/>
          </a:xfrm>
          <a:custGeom>
            <a:avLst/>
            <a:gdLst>
              <a:gd name="connsiteX0" fmla="*/ 8243540 w 12191999"/>
              <a:gd name="connsiteY0" fmla="*/ 0 h 1479041"/>
              <a:gd name="connsiteX1" fmla="*/ 12191999 w 12191999"/>
              <a:gd name="connsiteY1" fmla="*/ 0 h 1479041"/>
              <a:gd name="connsiteX2" fmla="*/ 12191999 w 12191999"/>
              <a:gd name="connsiteY2" fmla="*/ 1479041 h 1479041"/>
              <a:gd name="connsiteX3" fmla="*/ 0 w 12191999"/>
              <a:gd name="connsiteY3" fmla="*/ 1479041 h 1479041"/>
              <a:gd name="connsiteX4" fmla="*/ 0 w 12191999"/>
              <a:gd name="connsiteY4" fmla="*/ 344224 h 1479041"/>
              <a:gd name="connsiteX5" fmla="*/ 7982281 w 12191999"/>
              <a:gd name="connsiteY5" fmla="*/ 344224 h 1479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1479041">
                <a:moveTo>
                  <a:pt x="8243540" y="0"/>
                </a:moveTo>
                <a:lnTo>
                  <a:pt x="12191999" y="0"/>
                </a:lnTo>
                <a:lnTo>
                  <a:pt x="12191999" y="1479041"/>
                </a:lnTo>
                <a:lnTo>
                  <a:pt x="0" y="1479041"/>
                </a:lnTo>
                <a:lnTo>
                  <a:pt x="0" y="344224"/>
                </a:lnTo>
                <a:lnTo>
                  <a:pt x="7982281" y="344224"/>
                </a:lnTo>
                <a:close/>
              </a:path>
            </a:pathLst>
          </a:custGeom>
        </p:spPr>
        <p:txBody>
          <a:bodyPr wrap="square" anchor="ctr">
            <a:noAutofit/>
          </a:bodyPr>
          <a:lstStyle>
            <a:lvl1pPr marL="0" indent="0" algn="ctr">
              <a:buNone/>
              <a:defRPr>
                <a:solidFill>
                  <a:schemeClr val="bg1">
                    <a:lumMod val="50000"/>
                  </a:schemeClr>
                </a:solidFill>
              </a:defRPr>
            </a:lvl1pPr>
          </a:lstStyle>
          <a:p>
            <a:r>
              <a:rPr lang="en-US" dirty="0"/>
              <a:t>Insert Image</a:t>
            </a:r>
            <a:endParaRPr lang="en-GB" dirty="0"/>
          </a:p>
        </p:txBody>
      </p:sp>
      <p:sp>
        <p:nvSpPr>
          <p:cNvPr id="27" name="Text Placeholder 26">
            <a:extLst>
              <a:ext uri="{FF2B5EF4-FFF2-40B4-BE49-F238E27FC236}">
                <a16:creationId xmlns:a16="http://schemas.microsoft.com/office/drawing/2014/main" id="{A222F077-B5D5-442D-BB60-47BE1094D15F}"/>
              </a:ext>
              <a:ext uri="{C183D7F6-B498-43B3-948B-1728B52AA6E4}">
                <adec:decorative xmlns:adec="http://schemas.microsoft.com/office/drawing/2017/decorative" val="1"/>
              </a:ext>
            </a:extLst>
          </p:cNvPr>
          <p:cNvSpPr>
            <a:spLocks noGrp="1"/>
          </p:cNvSpPr>
          <p:nvPr>
            <p:ph type="body" sz="quarter" idx="18" hasCustomPrompt="1"/>
          </p:nvPr>
        </p:nvSpPr>
        <p:spPr>
          <a:xfrm>
            <a:off x="0" y="0"/>
            <a:ext cx="12192000" cy="5723182"/>
          </a:xfrm>
          <a:custGeom>
            <a:avLst/>
            <a:gdLst>
              <a:gd name="connsiteX0" fmla="*/ 0 w 12192000"/>
              <a:gd name="connsiteY0" fmla="*/ 0 h 5723182"/>
              <a:gd name="connsiteX1" fmla="*/ 12192000 w 12192000"/>
              <a:gd name="connsiteY1" fmla="*/ 0 h 5723182"/>
              <a:gd name="connsiteX2" fmla="*/ 12192000 w 12192000"/>
              <a:gd name="connsiteY2" fmla="*/ 5378958 h 5723182"/>
              <a:gd name="connsiteX3" fmla="*/ 8243540 w 12192000"/>
              <a:gd name="connsiteY3" fmla="*/ 5378958 h 5723182"/>
              <a:gd name="connsiteX4" fmla="*/ 7982281 w 12192000"/>
              <a:gd name="connsiteY4" fmla="*/ 5723182 h 5723182"/>
              <a:gd name="connsiteX5" fmla="*/ 0 w 12192000"/>
              <a:gd name="connsiteY5" fmla="*/ 5723182 h 5723182"/>
              <a:gd name="connsiteX6" fmla="*/ 0 w 12192000"/>
              <a:gd name="connsiteY6" fmla="*/ 5378958 h 5723182"/>
              <a:gd name="connsiteX7" fmla="*/ 0 w 12192000"/>
              <a:gd name="connsiteY7" fmla="*/ 5265982 h 572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23182">
                <a:moveTo>
                  <a:pt x="0" y="0"/>
                </a:moveTo>
                <a:lnTo>
                  <a:pt x="12192000" y="0"/>
                </a:lnTo>
                <a:lnTo>
                  <a:pt x="12192000" y="5378958"/>
                </a:lnTo>
                <a:lnTo>
                  <a:pt x="8243540" y="5378958"/>
                </a:lnTo>
                <a:lnTo>
                  <a:pt x="7982281" y="5723182"/>
                </a:lnTo>
                <a:lnTo>
                  <a:pt x="0" y="5723182"/>
                </a:lnTo>
                <a:lnTo>
                  <a:pt x="0" y="5378958"/>
                </a:lnTo>
                <a:lnTo>
                  <a:pt x="0" y="5265982"/>
                </a:lnTo>
                <a:close/>
              </a:path>
            </a:pathLst>
          </a:custGeom>
          <a:solidFill>
            <a:schemeClr val="accent6"/>
          </a:solidFill>
          <a:effectLst>
            <a:outerShdw blurRad="152400" dist="38100" dir="2700000" algn="tl" rotWithShape="0">
              <a:prstClr val="black">
                <a:alpha val="66000"/>
              </a:prstClr>
            </a:outerShdw>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2" name="Title 1">
            <a:extLst>
              <a:ext uri="{FF2B5EF4-FFF2-40B4-BE49-F238E27FC236}">
                <a16:creationId xmlns:a16="http://schemas.microsoft.com/office/drawing/2014/main" id="{2F2E942B-4297-4570-B120-E2ACA52D126E}"/>
              </a:ext>
            </a:extLst>
          </p:cNvPr>
          <p:cNvSpPr>
            <a:spLocks noGrp="1"/>
          </p:cNvSpPr>
          <p:nvPr>
            <p:ph type="title"/>
          </p:nvPr>
        </p:nvSpPr>
        <p:spPr>
          <a:xfrm>
            <a:off x="781049" y="990600"/>
            <a:ext cx="9144000" cy="2590800"/>
          </a:xfrm>
          <a:noFill/>
        </p:spPr>
        <p:txBody>
          <a:bodyPr anchor="t">
            <a:normAutofit/>
          </a:bodyPr>
          <a:lstStyle>
            <a:lvl1pPr algn="l">
              <a:defRPr sz="6000">
                <a:solidFill>
                  <a:schemeClr val="bg1"/>
                </a:solidFill>
              </a:defRPr>
            </a:lvl1pPr>
          </a:lstStyle>
          <a:p>
            <a:r>
              <a:rPr lang="en-US"/>
              <a:t>Click to edit Master title style</a:t>
            </a:r>
            <a:endParaRPr lang="en-GB" dirty="0"/>
          </a:p>
        </p:txBody>
      </p:sp>
      <p:sp>
        <p:nvSpPr>
          <p:cNvPr id="9" name="Text Placeholder 16">
            <a:extLst>
              <a:ext uri="{FF2B5EF4-FFF2-40B4-BE49-F238E27FC236}">
                <a16:creationId xmlns:a16="http://schemas.microsoft.com/office/drawing/2014/main" id="{4E78EDD8-13BF-4551-BD7B-C04131A68BC1}"/>
              </a:ext>
              <a:ext uri="{C183D7F6-B498-43B3-948B-1728B52AA6E4}">
                <adec:decorative xmlns:adec="http://schemas.microsoft.com/office/drawing/2017/decorative" val="1"/>
              </a:ext>
            </a:extLst>
          </p:cNvPr>
          <p:cNvSpPr>
            <a:spLocks noGrp="1"/>
          </p:cNvSpPr>
          <p:nvPr>
            <p:ph type="body" sz="quarter" idx="23" hasCustomPrompt="1"/>
          </p:nvPr>
        </p:nvSpPr>
        <p:spPr>
          <a:xfrm>
            <a:off x="0" y="633984"/>
            <a:ext cx="304800" cy="1499616"/>
          </a:xfrm>
          <a:solidFill>
            <a:schemeClr val="bg1"/>
          </a:solidFill>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7" name="Slide Number Placeholder 5">
            <a:extLst>
              <a:ext uri="{FF2B5EF4-FFF2-40B4-BE49-F238E27FC236}">
                <a16:creationId xmlns:a16="http://schemas.microsoft.com/office/drawing/2014/main" id="{80033509-FE6E-46FC-85C8-B777FBA2F1A5}"/>
              </a:ext>
            </a:extLst>
          </p:cNvPr>
          <p:cNvSpPr>
            <a:spLocks noGrp="1"/>
          </p:cNvSpPr>
          <p:nvPr>
            <p:ph type="sldNum" sz="quarter" idx="4"/>
          </p:nvPr>
        </p:nvSpPr>
        <p:spPr>
          <a:xfrm>
            <a:off x="628788" y="6339840"/>
            <a:ext cx="302281" cy="365760"/>
          </a:xfrm>
          <a:prstGeom prst="rect">
            <a:avLst/>
          </a:prstGeom>
          <a:solidFill>
            <a:schemeClr val="bg1"/>
          </a:solidFill>
          <a:ln>
            <a:solidFill>
              <a:schemeClr val="accent6"/>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438915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Closing-Thank you 1">
    <p:bg>
      <p:bgPr>
        <a:solidFill>
          <a:schemeClr val="bg1">
            <a:lumMod val="95000"/>
          </a:schemeClr>
        </a:solidFill>
        <a:effectLst/>
      </p:bgPr>
    </p:bg>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4016877F-9863-4CBC-B4AF-D4764DBA673B}"/>
              </a:ext>
              <a:ext uri="{C183D7F6-B498-43B3-948B-1728B52AA6E4}">
                <adec:decorative xmlns:adec="http://schemas.microsoft.com/office/drawing/2017/decorative" val="1"/>
              </a:ext>
            </a:extLst>
          </p:cNvPr>
          <p:cNvSpPr>
            <a:spLocks noGrp="1"/>
          </p:cNvSpPr>
          <p:nvPr>
            <p:ph type="body" sz="quarter" idx="14" hasCustomPrompt="1"/>
          </p:nvPr>
        </p:nvSpPr>
        <p:spPr>
          <a:xfrm>
            <a:off x="1181099" y="457200"/>
            <a:ext cx="8128343" cy="6248400"/>
          </a:xfrm>
          <a:custGeom>
            <a:avLst/>
            <a:gdLst>
              <a:gd name="connsiteX0" fmla="*/ 0 w 8128343"/>
              <a:gd name="connsiteY0" fmla="*/ 0 h 6248400"/>
              <a:gd name="connsiteX1" fmla="*/ 8128343 w 8128343"/>
              <a:gd name="connsiteY1" fmla="*/ 0 h 6248400"/>
              <a:gd name="connsiteX2" fmla="*/ 8128343 w 8128343"/>
              <a:gd name="connsiteY2" fmla="*/ 3258609 h 6248400"/>
              <a:gd name="connsiteX3" fmla="*/ 5858354 w 8128343"/>
              <a:gd name="connsiteY3" fmla="*/ 6248400 h 6248400"/>
              <a:gd name="connsiteX4" fmla="*/ 0 w 8128343"/>
              <a:gd name="connsiteY4" fmla="*/ 6248400 h 624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8343" h="6248400">
                <a:moveTo>
                  <a:pt x="0" y="0"/>
                </a:moveTo>
                <a:lnTo>
                  <a:pt x="8128343" y="0"/>
                </a:lnTo>
                <a:lnTo>
                  <a:pt x="8128343" y="3258609"/>
                </a:lnTo>
                <a:lnTo>
                  <a:pt x="5858354" y="6248400"/>
                </a:lnTo>
                <a:lnTo>
                  <a:pt x="0" y="62484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buNone/>
              <a:defRPr lang="en-GB" sz="1800" dirty="0">
                <a:solidFill>
                  <a:schemeClr val="lt1">
                    <a:alpha val="0"/>
                  </a:schemeClr>
                </a:solidFill>
              </a:defRPr>
            </a:lvl1pPr>
          </a:lstStyle>
          <a:p>
            <a:pPr marL="0" lvl="0" algn="ctr"/>
            <a:r>
              <a:rPr lang="en-US" noProof="0"/>
              <a:t>I</a:t>
            </a:r>
          </a:p>
        </p:txBody>
      </p:sp>
      <p:sp>
        <p:nvSpPr>
          <p:cNvPr id="48" name="Freeform: Shape 47">
            <a:extLst>
              <a:ext uri="{FF2B5EF4-FFF2-40B4-BE49-F238E27FC236}">
                <a16:creationId xmlns:a16="http://schemas.microsoft.com/office/drawing/2014/main" id="{9070D0C4-1F90-4B84-B84E-8285FA0A01B0}"/>
              </a:ext>
            </a:extLst>
          </p:cNvPr>
          <p:cNvSpPr/>
          <p:nvPr userDrawn="1"/>
        </p:nvSpPr>
        <p:spPr>
          <a:xfrm rot="2232448">
            <a:off x="9455741" y="-926244"/>
            <a:ext cx="131438" cy="8710488"/>
          </a:xfrm>
          <a:custGeom>
            <a:avLst/>
            <a:gdLst>
              <a:gd name="connsiteX0" fmla="*/ 0 w 131438"/>
              <a:gd name="connsiteY0" fmla="*/ 99793 h 8710488"/>
              <a:gd name="connsiteX1" fmla="*/ 131438 w 131438"/>
              <a:gd name="connsiteY1" fmla="*/ 0 h 8710488"/>
              <a:gd name="connsiteX2" fmla="*/ 131438 w 131438"/>
              <a:gd name="connsiteY2" fmla="*/ 8610694 h 8710488"/>
              <a:gd name="connsiteX3" fmla="*/ 0 w 131438"/>
              <a:gd name="connsiteY3" fmla="*/ 8710488 h 8710488"/>
            </a:gdLst>
            <a:ahLst/>
            <a:cxnLst>
              <a:cxn ang="0">
                <a:pos x="connsiteX0" y="connsiteY0"/>
              </a:cxn>
              <a:cxn ang="0">
                <a:pos x="connsiteX1" y="connsiteY1"/>
              </a:cxn>
              <a:cxn ang="0">
                <a:pos x="connsiteX2" y="connsiteY2"/>
              </a:cxn>
              <a:cxn ang="0">
                <a:pos x="connsiteX3" y="connsiteY3"/>
              </a:cxn>
            </a:cxnLst>
            <a:rect l="l" t="t" r="r" b="b"/>
            <a:pathLst>
              <a:path w="131438" h="8710488">
                <a:moveTo>
                  <a:pt x="0" y="99793"/>
                </a:moveTo>
                <a:lnTo>
                  <a:pt x="131438" y="0"/>
                </a:lnTo>
                <a:lnTo>
                  <a:pt x="131438" y="8610694"/>
                </a:lnTo>
                <a:lnTo>
                  <a:pt x="0" y="87104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8546525-A0E6-4238-93BC-5D43C93A450D}"/>
              </a:ext>
              <a:ext uri="{C183D7F6-B498-43B3-948B-1728B52AA6E4}">
                <adec:decorative xmlns:adec="http://schemas.microsoft.com/office/drawing/2017/decorative" val="1"/>
              </a:ext>
            </a:extLst>
          </p:cNvPr>
          <p:cNvSpPr/>
          <p:nvPr userDrawn="1"/>
        </p:nvSpPr>
        <p:spPr>
          <a:xfrm rot="2232448">
            <a:off x="9332817" y="-941780"/>
            <a:ext cx="172357" cy="8741560"/>
          </a:xfrm>
          <a:custGeom>
            <a:avLst/>
            <a:gdLst>
              <a:gd name="connsiteX0" fmla="*/ 172357 w 172357"/>
              <a:gd name="connsiteY0" fmla="*/ 0 h 8741560"/>
              <a:gd name="connsiteX1" fmla="*/ 172357 w 172357"/>
              <a:gd name="connsiteY1" fmla="*/ 8610698 h 8741560"/>
              <a:gd name="connsiteX2" fmla="*/ 0 w 172357"/>
              <a:gd name="connsiteY2" fmla="*/ 8741560 h 8741560"/>
              <a:gd name="connsiteX3" fmla="*/ 0 w 172357"/>
              <a:gd name="connsiteY3" fmla="*/ 130862 h 8741560"/>
            </a:gdLst>
            <a:ahLst/>
            <a:cxnLst>
              <a:cxn ang="0">
                <a:pos x="connsiteX0" y="connsiteY0"/>
              </a:cxn>
              <a:cxn ang="0">
                <a:pos x="connsiteX1" y="connsiteY1"/>
              </a:cxn>
              <a:cxn ang="0">
                <a:pos x="connsiteX2" y="connsiteY2"/>
              </a:cxn>
              <a:cxn ang="0">
                <a:pos x="connsiteX3" y="connsiteY3"/>
              </a:cxn>
            </a:cxnLst>
            <a:rect l="l" t="t" r="r" b="b"/>
            <a:pathLst>
              <a:path w="172357" h="8741560">
                <a:moveTo>
                  <a:pt x="172357" y="0"/>
                </a:moveTo>
                <a:lnTo>
                  <a:pt x="172357" y="8610698"/>
                </a:lnTo>
                <a:lnTo>
                  <a:pt x="0" y="8741560"/>
                </a:lnTo>
                <a:lnTo>
                  <a:pt x="0" y="13086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599" y="304800"/>
            <a:ext cx="8128343" cy="6248400"/>
          </a:xfrm>
          <a:solidFill>
            <a:schemeClr val="bg1"/>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noProof="0"/>
              <a:t>I</a:t>
            </a:r>
          </a:p>
        </p:txBody>
      </p:sp>
      <p:sp>
        <p:nvSpPr>
          <p:cNvPr id="2" name="Title 1"/>
          <p:cNvSpPr>
            <a:spLocks noGrp="1"/>
          </p:cNvSpPr>
          <p:nvPr>
            <p:ph type="ctrTitle" hasCustomPrompt="1"/>
          </p:nvPr>
        </p:nvSpPr>
        <p:spPr>
          <a:xfrm>
            <a:off x="1378135" y="1219200"/>
            <a:ext cx="7232465" cy="903638"/>
          </a:xfrm>
        </p:spPr>
        <p:txBody>
          <a:bodyPr anchor="t">
            <a:normAutofit/>
          </a:bodyPr>
          <a:lstStyle>
            <a:lvl1pPr algn="l">
              <a:defRPr lang="en-US" sz="5000" kern="1200" cap="all" spc="100" baseline="0" dirty="0">
                <a:solidFill>
                  <a:srgbClr val="2C2E52"/>
                </a:solidFill>
                <a:latin typeface="+mj-lt"/>
                <a:ea typeface="+mj-ea"/>
                <a:cs typeface="+mj-cs"/>
              </a:defRPr>
            </a:lvl1pPr>
          </a:lstStyle>
          <a:p>
            <a:r>
              <a:rPr lang="en-US" noProof="0"/>
              <a:t>THANK yOU</a:t>
            </a:r>
          </a:p>
        </p:txBody>
      </p:sp>
      <p:sp>
        <p:nvSpPr>
          <p:cNvPr id="33" name="Rectangle 32">
            <a:extLst>
              <a:ext uri="{FF2B5EF4-FFF2-40B4-BE49-F238E27FC236}">
                <a16:creationId xmlns:a16="http://schemas.microsoft.com/office/drawing/2014/main" id="{E905A207-2310-4F94-86E5-13B4CCC359EC}"/>
              </a:ext>
              <a:ext uri="{C183D7F6-B498-43B3-948B-1728B52AA6E4}">
                <adec:decorative xmlns:adec="http://schemas.microsoft.com/office/drawing/2017/decorative" val="1"/>
              </a:ext>
            </a:extLst>
          </p:cNvPr>
          <p:cNvSpPr/>
          <p:nvPr userDrawn="1"/>
        </p:nvSpPr>
        <p:spPr>
          <a:xfrm rot="5400000" flipV="1">
            <a:off x="1562101" y="-114299"/>
            <a:ext cx="304797" cy="533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914400"/>
            <a:endParaRPr lang="en-US" noProof="0" dirty="0"/>
          </a:p>
        </p:txBody>
      </p:sp>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7013448" y="34960"/>
            <a:ext cx="5178552" cy="6823040"/>
          </a:xfrm>
          <a:custGeom>
            <a:avLst/>
            <a:gdLst>
              <a:gd name="connsiteX0" fmla="*/ 5178552 w 5178552"/>
              <a:gd name="connsiteY0" fmla="*/ 0 h 6823040"/>
              <a:gd name="connsiteX1" fmla="*/ 5178552 w 5178552"/>
              <a:gd name="connsiteY1" fmla="*/ 6823040 h 6823040"/>
              <a:gd name="connsiteX2" fmla="*/ 1752601 w 5178552"/>
              <a:gd name="connsiteY2" fmla="*/ 6823040 h 6823040"/>
              <a:gd name="connsiteX3" fmla="*/ 0 w 5178552"/>
              <a:gd name="connsiteY3" fmla="*/ 6823040 h 6823040"/>
            </a:gdLst>
            <a:ahLst/>
            <a:cxnLst>
              <a:cxn ang="0">
                <a:pos x="connsiteX0" y="connsiteY0"/>
              </a:cxn>
              <a:cxn ang="0">
                <a:pos x="connsiteX1" y="connsiteY1"/>
              </a:cxn>
              <a:cxn ang="0">
                <a:pos x="connsiteX2" y="connsiteY2"/>
              </a:cxn>
              <a:cxn ang="0">
                <a:pos x="connsiteX3" y="connsiteY3"/>
              </a:cxn>
            </a:cxnLst>
            <a:rect l="l" t="t" r="r" b="b"/>
            <a:pathLst>
              <a:path w="5178552" h="6823040">
                <a:moveTo>
                  <a:pt x="5178552" y="0"/>
                </a:moveTo>
                <a:lnTo>
                  <a:pt x="5178552" y="6823040"/>
                </a:lnTo>
                <a:lnTo>
                  <a:pt x="1752601" y="6823040"/>
                </a:lnTo>
                <a:lnTo>
                  <a:pt x="0" y="6823040"/>
                </a:lnTo>
                <a:close/>
              </a:path>
            </a:pathLst>
          </a:custGeom>
          <a:solidFill>
            <a:schemeClr val="bg1"/>
          </a:solidFill>
        </p:spPr>
        <p:txBody>
          <a:bodyPr wrap="square" anchor="ctr">
            <a:noAutofit/>
          </a:bodyPr>
          <a:lstStyle>
            <a:lvl1pPr marL="0" indent="0" algn="ctr">
              <a:buNone/>
              <a:defRPr/>
            </a:lvl1pPr>
          </a:lstStyle>
          <a:p>
            <a:r>
              <a:rPr lang="en-US" noProof="0" dirty="0"/>
              <a:t>Insert Image</a:t>
            </a:r>
          </a:p>
        </p:txBody>
      </p:sp>
    </p:spTree>
    <p:extLst>
      <p:ext uri="{BB962C8B-B14F-4D97-AF65-F5344CB8AC3E}">
        <p14:creationId xmlns:p14="http://schemas.microsoft.com/office/powerpoint/2010/main" val="39325193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Closing-Thank you 2">
    <p:spTree>
      <p:nvGrpSpPr>
        <p:cNvPr id="1" name=""/>
        <p:cNvGrpSpPr/>
        <p:nvPr/>
      </p:nvGrpSpPr>
      <p:grpSpPr>
        <a:xfrm>
          <a:off x="0" y="0"/>
          <a:ext cx="0" cy="0"/>
          <a:chOff x="0" y="0"/>
          <a:chExt cx="0" cy="0"/>
        </a:xfrm>
      </p:grpSpPr>
      <p:sp>
        <p:nvSpPr>
          <p:cNvPr id="26" name="Picture Placeholder 25">
            <a:extLst>
              <a:ext uri="{FF2B5EF4-FFF2-40B4-BE49-F238E27FC236}">
                <a16:creationId xmlns:a16="http://schemas.microsoft.com/office/drawing/2014/main" id="{32EC3EF4-A2D5-4058-977A-74A37AC365BD}"/>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2525 h 6858000"/>
              <a:gd name="connsiteX3" fmla="*/ 8273508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2525"/>
                </a:lnTo>
                <a:lnTo>
                  <a:pt x="8273508" y="6858000"/>
                </a:lnTo>
                <a:lnTo>
                  <a:pt x="0" y="6858000"/>
                </a:lnTo>
                <a:close/>
              </a:path>
            </a:pathLst>
          </a:custGeom>
          <a:solidFill>
            <a:schemeClr val="bg1"/>
          </a:solidFill>
          <a:effectLst>
            <a:outerShdw blurRad="165100" dist="38100" dir="2700000" algn="t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27" name="Text Placeholder 16">
            <a:extLst>
              <a:ext uri="{FF2B5EF4-FFF2-40B4-BE49-F238E27FC236}">
                <a16:creationId xmlns:a16="http://schemas.microsoft.com/office/drawing/2014/main" id="{4E7C74DD-4244-46B7-8336-30F7151DB21B}"/>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8074536" y="3124200"/>
            <a:ext cx="2087678" cy="3270696"/>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4" name="Text Placeholder 23">
            <a:extLst>
              <a:ext uri="{FF2B5EF4-FFF2-40B4-BE49-F238E27FC236}">
                <a16:creationId xmlns:a16="http://schemas.microsoft.com/office/drawing/2014/main" id="{9DC663CF-0C67-4619-B40E-7832C4DA15FE}"/>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custGeom>
            <a:avLst/>
            <a:gdLst>
              <a:gd name="connsiteX0" fmla="*/ 0 w 7810500"/>
              <a:gd name="connsiteY0" fmla="*/ 0 h 5638800"/>
              <a:gd name="connsiteX1" fmla="*/ 7810500 w 7810500"/>
              <a:gd name="connsiteY1" fmla="*/ 0 h 5638800"/>
              <a:gd name="connsiteX2" fmla="*/ 7810500 w 7810500"/>
              <a:gd name="connsiteY2" fmla="*/ 3151512 h 5638800"/>
              <a:gd name="connsiteX3" fmla="*/ 6252438 w 7810500"/>
              <a:gd name="connsiteY3" fmla="*/ 5638800 h 5638800"/>
              <a:gd name="connsiteX4" fmla="*/ 0 w 7810500"/>
              <a:gd name="connsiteY4" fmla="*/ 5638800 h 563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00" h="5638800">
                <a:moveTo>
                  <a:pt x="0" y="0"/>
                </a:moveTo>
                <a:lnTo>
                  <a:pt x="7810500" y="0"/>
                </a:lnTo>
                <a:lnTo>
                  <a:pt x="7810500" y="3151512"/>
                </a:lnTo>
                <a:lnTo>
                  <a:pt x="6252438" y="5638800"/>
                </a:lnTo>
                <a:lnTo>
                  <a:pt x="0" y="5638800"/>
                </a:lnTo>
                <a:close/>
              </a:path>
            </a:pathLst>
          </a:custGeom>
          <a:solidFill>
            <a:schemeClr val="accent1"/>
          </a:solidFill>
          <a:effectLst>
            <a:outerShdw blurRad="50800" dist="38100" dir="2700000" algn="tl" rotWithShape="0">
              <a:prstClr val="black">
                <a:alpha val="40000"/>
              </a:prstClr>
            </a:outerShdw>
          </a:effectLst>
        </p:spPr>
        <p:txBody>
          <a:bodyPr wrap="square">
            <a:noAutofit/>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16122032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losing-Thank you 3">
    <p:bg>
      <p:bgPr>
        <a:solidFill>
          <a:schemeClr val="bg1">
            <a:lumMod val="95000"/>
          </a:schemeClr>
        </a:solidFill>
        <a:effectLst/>
      </p:bgPr>
    </p:b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018BFA80-A3BB-4316-BD6E-3E5F6B4D89CF}"/>
              </a:ext>
              <a:ext uri="{C183D7F6-B498-43B3-948B-1728B52AA6E4}">
                <adec:decorative xmlns:adec="http://schemas.microsoft.com/office/drawing/2017/decorative" val="1"/>
              </a:ext>
            </a:extLst>
          </p:cNvPr>
          <p:cNvSpPr>
            <a:spLocks noGrp="1"/>
          </p:cNvSpPr>
          <p:nvPr>
            <p:ph type="pic" sz="quarter" idx="11" hasCustomPrompt="1"/>
          </p:nvPr>
        </p:nvSpPr>
        <p:spPr>
          <a:xfrm>
            <a:off x="0" y="0"/>
            <a:ext cx="12192000" cy="6858000"/>
          </a:xfrm>
          <a:prstGeom prst="rect">
            <a:avLst/>
          </a:pr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7" name="Text Placeholder 16">
            <a:extLst>
              <a:ext uri="{FF2B5EF4-FFF2-40B4-BE49-F238E27FC236}">
                <a16:creationId xmlns:a16="http://schemas.microsoft.com/office/drawing/2014/main" id="{8F962CE0-5C0C-48F3-A07B-34E33D6704BC}"/>
              </a:ext>
              <a:ext uri="{C183D7F6-B498-43B3-948B-1728B52AA6E4}">
                <adec:decorative xmlns:adec="http://schemas.microsoft.com/office/drawing/2017/decorative" val="1"/>
              </a:ext>
            </a:extLst>
          </p:cNvPr>
          <p:cNvSpPr>
            <a:spLocks noGrp="1"/>
          </p:cNvSpPr>
          <p:nvPr>
            <p:ph type="body" sz="quarter" idx="16" hasCustomPrompt="1"/>
          </p:nvPr>
        </p:nvSpPr>
        <p:spPr>
          <a:xfrm rot="10800000">
            <a:off x="2057400" y="466725"/>
            <a:ext cx="703341" cy="1101901"/>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2" name="Text Placeholder 16">
            <a:extLst>
              <a:ext uri="{FF2B5EF4-FFF2-40B4-BE49-F238E27FC236}">
                <a16:creationId xmlns:a16="http://schemas.microsoft.com/office/drawing/2014/main" id="{654457EF-8A97-4FCA-9870-5095D09BF83E}"/>
              </a:ext>
              <a:ext uri="{C183D7F6-B498-43B3-948B-1728B52AA6E4}">
                <adec:decorative xmlns:adec="http://schemas.microsoft.com/office/drawing/2017/decorative" val="1"/>
              </a:ext>
            </a:extLst>
          </p:cNvPr>
          <p:cNvSpPr>
            <a:spLocks noGrp="1"/>
          </p:cNvSpPr>
          <p:nvPr>
            <p:ph type="body" sz="quarter" idx="13" hasCustomPrompt="1"/>
          </p:nvPr>
        </p:nvSpPr>
        <p:spPr>
          <a:xfrm rot="10800000" flipH="1" flipV="1">
            <a:off x="9067800" y="46482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10" name="Text Placeholder 16">
            <a:extLst>
              <a:ext uri="{FF2B5EF4-FFF2-40B4-BE49-F238E27FC236}">
                <a16:creationId xmlns:a16="http://schemas.microsoft.com/office/drawing/2014/main" id="{0CC06030-90E1-4B3F-AFDF-369354FBFE62}"/>
              </a:ext>
              <a:ext uri="{C183D7F6-B498-43B3-948B-1728B52AA6E4}">
                <adec:decorative xmlns:adec="http://schemas.microsoft.com/office/drawing/2017/decorative" val="1"/>
              </a:ext>
            </a:extLst>
          </p:cNvPr>
          <p:cNvSpPr>
            <a:spLocks noGrp="1"/>
          </p:cNvSpPr>
          <p:nvPr>
            <p:ph type="body" sz="quarter" idx="15" hasCustomPrompt="1"/>
          </p:nvPr>
        </p:nvSpPr>
        <p:spPr>
          <a:xfrm>
            <a:off x="2190750" y="609600"/>
            <a:ext cx="7810500" cy="5638800"/>
          </a:xfrm>
          <a:solidFill>
            <a:schemeClr val="accent1">
              <a:lumMod val="75000"/>
              <a:alpha val="92000"/>
            </a:schemeClr>
          </a:solidFill>
          <a:effectLst/>
        </p:spPr>
        <p:txBody>
          <a:bodyPr/>
          <a:lstStyle>
            <a:lvl1pPr marL="0" indent="0" algn="ctr">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3163809" y="1905000"/>
            <a:ext cx="5864382" cy="2275238"/>
          </a:xfrm>
        </p:spPr>
        <p:txBody>
          <a:bodyPr anchor="ctr">
            <a:normAutofit/>
          </a:bodyPr>
          <a:lstStyle>
            <a:lvl1pPr algn="ctr">
              <a:defRPr lang="en-US" sz="5000" kern="1200" cap="all" spc="100" baseline="0" dirty="0">
                <a:solidFill>
                  <a:schemeClr val="bg1"/>
                </a:solidFill>
                <a:latin typeface="+mj-lt"/>
                <a:ea typeface="+mj-ea"/>
                <a:cs typeface="+mj-cs"/>
              </a:defRPr>
            </a:lvl1pPr>
          </a:lstStyle>
          <a:p>
            <a:r>
              <a:rPr lang="en-US" dirty="0"/>
              <a:t>THANK </a:t>
            </a:r>
            <a:r>
              <a:rPr lang="en-US" dirty="0" err="1"/>
              <a:t>yOU</a:t>
            </a:r>
            <a:endParaRPr lang="en-US" dirty="0"/>
          </a:p>
        </p:txBody>
      </p:sp>
    </p:spTree>
    <p:extLst>
      <p:ext uri="{BB962C8B-B14F-4D97-AF65-F5344CB8AC3E}">
        <p14:creationId xmlns:p14="http://schemas.microsoft.com/office/powerpoint/2010/main" val="26534857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losing-Thank you 4">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933450" y="762000"/>
            <a:ext cx="4381500" cy="34290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304480348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Closing-Thank you 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hasCustomPrompt="1"/>
          </p:nvPr>
        </p:nvSpPr>
        <p:spPr>
          <a:xfrm>
            <a:off x="1257300" y="1447800"/>
            <a:ext cx="4114800" cy="3962400"/>
          </a:xfrm>
        </p:spPr>
        <p:txBody>
          <a:bodyPr anchor="ctr">
            <a:normAutofit/>
          </a:bodyPr>
          <a:lstStyle>
            <a:lvl1pPr algn="ctr">
              <a:defRPr sz="5000" spc="200" baseline="0"/>
            </a:lvl1pPr>
          </a:lstStyle>
          <a:p>
            <a:r>
              <a:rPr lang="en-US" dirty="0"/>
              <a:t>THANK </a:t>
            </a:r>
            <a:r>
              <a:rPr lang="en-US" dirty="0" err="1"/>
              <a:t>yOU</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325539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bg>
      <p:bgPr>
        <a:solidFill>
          <a:schemeClr val="bg1">
            <a:lumMod val="95000"/>
          </a:schemeClr>
        </a:solidFill>
        <a:effectLst/>
      </p:bgPr>
    </p:bg>
    <p:spTree>
      <p:nvGrpSpPr>
        <p:cNvPr id="1" name=""/>
        <p:cNvGrpSpPr/>
        <p:nvPr/>
      </p:nvGrpSpPr>
      <p:grpSpPr>
        <a:xfrm>
          <a:off x="0" y="0"/>
          <a:ext cx="0" cy="0"/>
          <a:chOff x="0" y="0"/>
          <a:chExt cx="0" cy="0"/>
        </a:xfrm>
      </p:grpSpPr>
      <p:sp>
        <p:nvSpPr>
          <p:cNvPr id="22" name="Text Placeholder 21">
            <a:extLst>
              <a:ext uri="{FF2B5EF4-FFF2-40B4-BE49-F238E27FC236}">
                <a16:creationId xmlns:a16="http://schemas.microsoft.com/office/drawing/2014/main" id="{FC033E0E-968F-40A8-BE78-354499D7F913}"/>
              </a:ext>
              <a:ext uri="{C183D7F6-B498-43B3-948B-1728B52AA6E4}">
                <adec:decorative xmlns:adec="http://schemas.microsoft.com/office/drawing/2017/decorative" val="1"/>
              </a:ext>
            </a:extLst>
          </p:cNvPr>
          <p:cNvSpPr>
            <a:spLocks noGrp="1"/>
          </p:cNvSpPr>
          <p:nvPr>
            <p:ph type="body" sz="quarter" idx="21" hasCustomPrompt="1"/>
          </p:nvPr>
        </p:nvSpPr>
        <p:spPr>
          <a:xfrm rot="19594102" flipH="1">
            <a:off x="584131" y="-142449"/>
            <a:ext cx="1218268" cy="6177109"/>
          </a:xfrm>
          <a:custGeom>
            <a:avLst/>
            <a:gdLst>
              <a:gd name="connsiteX0" fmla="*/ 1114975 w 1218268"/>
              <a:gd name="connsiteY0" fmla="*/ 1688918 h 6177109"/>
              <a:gd name="connsiteX1" fmla="*/ 1114975 w 1218268"/>
              <a:gd name="connsiteY1" fmla="*/ 5441035 h 6177109"/>
              <a:gd name="connsiteX2" fmla="*/ 1218268 w 1218268"/>
              <a:gd name="connsiteY2" fmla="*/ 5372844 h 6177109"/>
              <a:gd name="connsiteX3" fmla="*/ 1218268 w 1218268"/>
              <a:gd name="connsiteY3" fmla="*/ 1845382 h 6177109"/>
              <a:gd name="connsiteX4" fmla="*/ 675740 w 1218268"/>
              <a:gd name="connsiteY4" fmla="*/ 1023583 h 6177109"/>
              <a:gd name="connsiteX5" fmla="*/ 675740 w 1218268"/>
              <a:gd name="connsiteY5" fmla="*/ 5731005 h 6177109"/>
              <a:gd name="connsiteX6" fmla="*/ 951275 w 1218268"/>
              <a:gd name="connsiteY6" fmla="*/ 5549105 h 6177109"/>
              <a:gd name="connsiteX7" fmla="*/ 951275 w 1218268"/>
              <a:gd name="connsiteY7" fmla="*/ 1440952 h 6177109"/>
              <a:gd name="connsiteX8" fmla="*/ 0 w 1218268"/>
              <a:gd name="connsiteY8" fmla="*/ 0 h 6177109"/>
              <a:gd name="connsiteX9" fmla="*/ 0 w 1218268"/>
              <a:gd name="connsiteY9" fmla="*/ 6177109 h 6177109"/>
              <a:gd name="connsiteX10" fmla="*/ 485620 w 1218268"/>
              <a:gd name="connsiteY10" fmla="*/ 5856517 h 6177109"/>
              <a:gd name="connsiteX11" fmla="*/ 485620 w 1218268"/>
              <a:gd name="connsiteY11" fmla="*/ 735597 h 6177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8268" h="6177109">
                <a:moveTo>
                  <a:pt x="1114975" y="1688918"/>
                </a:moveTo>
                <a:lnTo>
                  <a:pt x="1114975" y="5441035"/>
                </a:lnTo>
                <a:lnTo>
                  <a:pt x="1218268" y="5372844"/>
                </a:lnTo>
                <a:lnTo>
                  <a:pt x="1218268" y="1845382"/>
                </a:lnTo>
                <a:close/>
                <a:moveTo>
                  <a:pt x="675740" y="1023583"/>
                </a:moveTo>
                <a:lnTo>
                  <a:pt x="675740" y="5731005"/>
                </a:lnTo>
                <a:lnTo>
                  <a:pt x="951275" y="5549105"/>
                </a:lnTo>
                <a:lnTo>
                  <a:pt x="951275" y="1440952"/>
                </a:lnTo>
                <a:close/>
                <a:moveTo>
                  <a:pt x="0" y="0"/>
                </a:moveTo>
                <a:lnTo>
                  <a:pt x="0" y="6177109"/>
                </a:lnTo>
                <a:lnTo>
                  <a:pt x="485620" y="5856517"/>
                </a:lnTo>
                <a:lnTo>
                  <a:pt x="485620" y="735597"/>
                </a:lnTo>
                <a:close/>
              </a:path>
            </a:pathLst>
          </a:custGeom>
          <a:solidFill>
            <a:schemeClr val="bg1"/>
          </a:solidFill>
          <a:effectLst/>
        </p:spPr>
        <p:txBody>
          <a:bodyPr wrap="square">
            <a:noAutofit/>
          </a:bodyPr>
          <a:lstStyle>
            <a:lvl1pPr marL="0" indent="0">
              <a:buNone/>
              <a:defRPr>
                <a:solidFill>
                  <a:schemeClr val="tx1">
                    <a:alpha val="0"/>
                  </a:schemeClr>
                </a:solidFill>
              </a:defRPr>
            </a:lvl1pPr>
          </a:lstStyle>
          <a:p>
            <a:pPr lvl="0"/>
            <a:r>
              <a:rPr lang="en-US" dirty="0"/>
              <a:t>I</a:t>
            </a:r>
            <a:endParaRPr lang="en-GB" dirty="0"/>
          </a:p>
        </p:txBody>
      </p:sp>
      <p:sp>
        <p:nvSpPr>
          <p:cNvPr id="15" name="Picture Placeholder 14">
            <a:extLst>
              <a:ext uri="{FF2B5EF4-FFF2-40B4-BE49-F238E27FC236}">
                <a16:creationId xmlns:a16="http://schemas.microsoft.com/office/drawing/2014/main" id="{B9454D95-B362-4CB6-B706-EB2022A3342D}"/>
              </a:ext>
              <a:ext uri="{C183D7F6-B498-43B3-948B-1728B52AA6E4}">
                <adec:decorative xmlns:adec="http://schemas.microsoft.com/office/drawing/2017/decorative" val="1"/>
              </a:ext>
            </a:extLst>
          </p:cNvPr>
          <p:cNvSpPr>
            <a:spLocks noGrp="1"/>
          </p:cNvSpPr>
          <p:nvPr>
            <p:ph type="pic" sz="quarter" idx="11" hasCustomPrompt="1"/>
          </p:nvPr>
        </p:nvSpPr>
        <p:spPr>
          <a:xfrm>
            <a:off x="3124200" y="0"/>
            <a:ext cx="9067800" cy="6858000"/>
          </a:xfrm>
          <a:custGeom>
            <a:avLst/>
            <a:gdLst>
              <a:gd name="connsiteX0" fmla="*/ 5205086 w 9067800"/>
              <a:gd name="connsiteY0" fmla="*/ 0 h 6858000"/>
              <a:gd name="connsiteX1" fmla="*/ 6957685 w 9067800"/>
              <a:gd name="connsiteY1" fmla="*/ 0 h 6858000"/>
              <a:gd name="connsiteX2" fmla="*/ 9067800 w 9067800"/>
              <a:gd name="connsiteY2" fmla="*/ 0 h 6858000"/>
              <a:gd name="connsiteX3" fmla="*/ 9067800 w 9067800"/>
              <a:gd name="connsiteY3" fmla="*/ 6827058 h 6858000"/>
              <a:gd name="connsiteX4" fmla="*/ 9044315 w 9067800"/>
              <a:gd name="connsiteY4" fmla="*/ 6858000 h 6858000"/>
              <a:gd name="connsiteX5" fmla="*/ 7291715 w 9067800"/>
              <a:gd name="connsiteY5" fmla="*/ 6858000 h 6858000"/>
              <a:gd name="connsiteX6" fmla="*/ 1752601 w 9067800"/>
              <a:gd name="connsiteY6" fmla="*/ 6858000 h 6858000"/>
              <a:gd name="connsiteX7" fmla="*/ 0 w 90678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067800" h="6858000">
                <a:moveTo>
                  <a:pt x="5205086" y="0"/>
                </a:moveTo>
                <a:lnTo>
                  <a:pt x="6957685" y="0"/>
                </a:lnTo>
                <a:lnTo>
                  <a:pt x="9067800" y="0"/>
                </a:lnTo>
                <a:lnTo>
                  <a:pt x="9067800" y="6827058"/>
                </a:lnTo>
                <a:lnTo>
                  <a:pt x="9044315" y="6858000"/>
                </a:lnTo>
                <a:lnTo>
                  <a:pt x="7291715" y="6858000"/>
                </a:lnTo>
                <a:lnTo>
                  <a:pt x="1752601" y="6858000"/>
                </a:lnTo>
                <a:lnTo>
                  <a:pt x="0" y="6858000"/>
                </a:lnTo>
                <a:close/>
              </a:path>
            </a:pathLst>
          </a:custGeom>
          <a:solidFill>
            <a:schemeClr val="bg1"/>
          </a:solidFill>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533400" y="266700"/>
            <a:ext cx="5105400" cy="63246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933450" y="762000"/>
            <a:ext cx="4381500" cy="34290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933450" y="4343400"/>
            <a:ext cx="4381500" cy="1355732"/>
          </a:xfrm>
        </p:spPr>
        <p:txBody>
          <a:bodyPr lIns="91440" rIns="91440" anchor="t">
            <a:normAutofit/>
          </a:bodyPr>
          <a:lstStyle>
            <a:lvl1pPr marL="0" indent="0" algn="ctr">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rot="10800000" flipV="1">
            <a:off x="314325" y="4953000"/>
            <a:ext cx="1143000" cy="1790700"/>
          </a:xfrm>
          <a:prstGeom prst="triangle">
            <a:avLst>
              <a:gd name="adj" fmla="val 100000"/>
            </a:avLst>
          </a:prstGeo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10499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Slid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A623EB06-2F79-4698-807D-96A58B4F1D71}"/>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6858000"/>
          </a:xfrm>
          <a:custGeom>
            <a:avLst/>
            <a:gdLst>
              <a:gd name="connsiteX0" fmla="*/ 0 w 8329286"/>
              <a:gd name="connsiteY0" fmla="*/ 0 h 6858000"/>
              <a:gd name="connsiteX1" fmla="*/ 8329286 w 8329286"/>
              <a:gd name="connsiteY1" fmla="*/ 0 h 6858000"/>
              <a:gd name="connsiteX2" fmla="*/ 3124200 w 8329286"/>
              <a:gd name="connsiteY2" fmla="*/ 6858000 h 6858000"/>
              <a:gd name="connsiteX3" fmla="*/ 0 w 832928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9286" h="6858000">
                <a:moveTo>
                  <a:pt x="0" y="0"/>
                </a:moveTo>
                <a:lnTo>
                  <a:pt x="8329286" y="0"/>
                </a:lnTo>
                <a:lnTo>
                  <a:pt x="3124200" y="6858000"/>
                </a:lnTo>
                <a:lnTo>
                  <a:pt x="0" y="6858000"/>
                </a:lnTo>
                <a:close/>
              </a:path>
            </a:pathLst>
          </a:custGeom>
          <a:solidFill>
            <a:schemeClr val="bg1"/>
          </a:solidFill>
          <a:effectLst>
            <a:outerShdw blurRad="228600" dist="38100" algn="l" rotWithShape="0">
              <a:prstClr val="black">
                <a:alpha val="40000"/>
              </a:prstClr>
            </a:outerShdw>
          </a:effectLst>
        </p:spPr>
        <p:txBody>
          <a:bodyPr wrap="square" anchor="ctr">
            <a:noAutofit/>
          </a:bodyPr>
          <a:lstStyle>
            <a:lvl1pPr marL="0" indent="0" algn="ctr">
              <a:buNone/>
              <a:defRPr/>
            </a:lvl1pPr>
          </a:lstStyle>
          <a:p>
            <a:r>
              <a:rPr lang="en-US" dirty="0"/>
              <a:t>Insert Image</a:t>
            </a:r>
            <a:endParaRPr lang="en-GB" dirty="0"/>
          </a:p>
        </p:txBody>
      </p:sp>
      <p:sp>
        <p:nvSpPr>
          <p:cNvPr id="17" name="Text Placeholder 16">
            <a:extLst>
              <a:ext uri="{FF2B5EF4-FFF2-40B4-BE49-F238E27FC236}">
                <a16:creationId xmlns:a16="http://schemas.microsoft.com/office/drawing/2014/main" id="{FF9E63E5-568A-4FA2-9851-E5BFA12B85D1}"/>
              </a:ext>
              <a:ext uri="{C183D7F6-B498-43B3-948B-1728B52AA6E4}">
                <adec:decorative xmlns:adec="http://schemas.microsoft.com/office/drawing/2017/decorative" val="1"/>
              </a:ext>
            </a:extLst>
          </p:cNvPr>
          <p:cNvSpPr>
            <a:spLocks noGrp="1"/>
          </p:cNvSpPr>
          <p:nvPr>
            <p:ph type="body" sz="quarter" idx="12" hasCustomPrompt="1"/>
          </p:nvPr>
        </p:nvSpPr>
        <p:spPr>
          <a:xfrm>
            <a:off x="990600" y="609600"/>
            <a:ext cx="4648200" cy="5638800"/>
          </a:xfrm>
          <a:solidFill>
            <a:schemeClr val="bg1"/>
          </a:solidFill>
          <a:effectLst>
            <a:outerShdw blurRad="3556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2" name="Title 1"/>
          <p:cNvSpPr>
            <a:spLocks noGrp="1"/>
          </p:cNvSpPr>
          <p:nvPr>
            <p:ph type="ctrTitle"/>
          </p:nvPr>
        </p:nvSpPr>
        <p:spPr>
          <a:xfrm>
            <a:off x="1257300" y="1447800"/>
            <a:ext cx="4114800" cy="3962400"/>
          </a:xfrm>
        </p:spPr>
        <p:txBody>
          <a:bodyPr anchor="ctr">
            <a:normAutofit/>
          </a:bodyPr>
          <a:lstStyle>
            <a:lvl1pPr algn="ct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6057900" y="4495801"/>
            <a:ext cx="4876800" cy="609600"/>
          </a:xfrm>
        </p:spPr>
        <p:txBody>
          <a:bodyPr lIns="91440" rIns="91440" anchor="ctr">
            <a:normAutofit/>
          </a:bodyPr>
          <a:lstStyle>
            <a:lvl1pPr marL="0" indent="0" algn="l">
              <a:lnSpc>
                <a:spcPct val="100000"/>
              </a:lnSpc>
              <a:spcBef>
                <a:spcPts val="0"/>
              </a:spcBef>
              <a:spcAft>
                <a:spcPts val="0"/>
              </a:spcAft>
              <a:buNone/>
              <a:defRPr sz="16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7" name="Text Placeholder 16">
            <a:extLst>
              <a:ext uri="{FF2B5EF4-FFF2-40B4-BE49-F238E27FC236}">
                <a16:creationId xmlns:a16="http://schemas.microsoft.com/office/drawing/2014/main" id="{D6D785D2-DAEB-48F3-AB8A-2954F03ACD2B}"/>
              </a:ext>
              <a:ext uri="{C183D7F6-B498-43B3-948B-1728B52AA6E4}">
                <adec:decorative xmlns:adec="http://schemas.microsoft.com/office/drawing/2017/decorative" val="1"/>
              </a:ext>
            </a:extLst>
          </p:cNvPr>
          <p:cNvSpPr>
            <a:spLocks noGrp="1"/>
          </p:cNvSpPr>
          <p:nvPr>
            <p:ph type="body" sz="quarter" idx="13" hasCustomPrompt="1"/>
          </p:nvPr>
        </p:nvSpPr>
        <p:spPr>
          <a:xfrm>
            <a:off x="2705100" y="409575"/>
            <a:ext cx="1219200" cy="400050"/>
          </a:xfrm>
          <a:solidFill>
            <a:schemeClr val="accent2"/>
          </a:solidFill>
          <a:effectLst>
            <a:outerShdw blurRad="50800" dist="38100" dir="2700000" algn="t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
        <p:nvSpPr>
          <p:cNvPr id="8" name="Text Placeholder 16">
            <a:extLst>
              <a:ext uri="{FF2B5EF4-FFF2-40B4-BE49-F238E27FC236}">
                <a16:creationId xmlns:a16="http://schemas.microsoft.com/office/drawing/2014/main" id="{BB42ECCE-195D-45F5-94EB-137CEFCFE916}"/>
              </a:ext>
              <a:ext uri="{C183D7F6-B498-43B3-948B-1728B52AA6E4}">
                <adec:decorative xmlns:adec="http://schemas.microsoft.com/office/drawing/2017/decorative" val="1"/>
              </a:ext>
            </a:extLst>
          </p:cNvPr>
          <p:cNvSpPr>
            <a:spLocks noGrp="1"/>
          </p:cNvSpPr>
          <p:nvPr>
            <p:ph type="body" sz="quarter" idx="14" hasCustomPrompt="1"/>
          </p:nvPr>
        </p:nvSpPr>
        <p:spPr>
          <a:xfrm>
            <a:off x="2705100" y="6076950"/>
            <a:ext cx="1219200" cy="400050"/>
          </a:xfrm>
          <a:solidFill>
            <a:schemeClr val="accent2"/>
          </a:solidFill>
          <a:effectLst>
            <a:outerShdw blurRad="50800" dist="38100" dir="18900000" algn="bl" rotWithShape="0">
              <a:prstClr val="black">
                <a:alpha val="40000"/>
              </a:prstClr>
            </a:outerShdw>
          </a:effectLst>
        </p:spPr>
        <p:txBody>
          <a:bodyPr/>
          <a:lstStyle>
            <a:lvl1pPr marL="0" indent="0">
              <a:buNone/>
              <a:defRPr>
                <a:solidFill>
                  <a:schemeClr val="tx1">
                    <a:alpha val="0"/>
                  </a:schemeClr>
                </a:solidFill>
              </a:defRPr>
            </a:lvl1pPr>
          </a:lstStyle>
          <a:p>
            <a:pPr lvl="0"/>
            <a:r>
              <a:rPr lang="en-US" dirty="0"/>
              <a:t>I</a:t>
            </a:r>
            <a:endParaRPr lang="en-GB" dirty="0"/>
          </a:p>
        </p:txBody>
      </p:sp>
    </p:spTree>
    <p:extLst>
      <p:ext uri="{BB962C8B-B14F-4D97-AF65-F5344CB8AC3E}">
        <p14:creationId xmlns:p14="http://schemas.microsoft.com/office/powerpoint/2010/main" val="260131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1447800"/>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14" name="Slide Number Placeholder 5">
            <a:extLst>
              <a:ext uri="{FF2B5EF4-FFF2-40B4-BE49-F238E27FC236}">
                <a16:creationId xmlns:a16="http://schemas.microsoft.com/office/drawing/2014/main" id="{0621E917-505B-493E-99EE-2E57CB3327C6}"/>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792466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7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Emphasis-Sub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B42CCEE-B750-4EF9-BAE5-217844AE7456}"/>
              </a:ext>
              <a:ext uri="{C183D7F6-B498-43B3-948B-1728B52AA6E4}">
                <adec:decorative xmlns:adec="http://schemas.microsoft.com/office/drawing/2017/decorative" val="1"/>
              </a:ext>
            </a:extLst>
          </p:cNvPr>
          <p:cNvSpPr/>
          <p:nvPr userDrawn="1"/>
        </p:nvSpPr>
        <p:spPr>
          <a:xfrm>
            <a:off x="0" y="0"/>
            <a:ext cx="12192000" cy="1129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015F2E0-A9EE-4095-8DFC-C3BBA80FAEEE}"/>
              </a:ext>
            </a:extLst>
          </p:cNvPr>
          <p:cNvSpPr>
            <a:spLocks noGrp="1"/>
          </p:cNvSpPr>
          <p:nvPr>
            <p:ph type="title"/>
          </p:nvPr>
        </p:nvSpPr>
        <p:spPr>
          <a:xfrm>
            <a:off x="548640" y="990600"/>
            <a:ext cx="10805160" cy="707886"/>
          </a:xfrm>
        </p:spPr>
        <p:txBody>
          <a:bodyPr anchor="t">
            <a:normAutofit/>
          </a:bodyPr>
          <a:lstStyle>
            <a:lvl1pPr>
              <a:lnSpc>
                <a:spcPct val="100000"/>
              </a:lnSpc>
              <a:defRPr sz="4000" b="0">
                <a:latin typeface="+mj-lt"/>
              </a:defRPr>
            </a:lvl1pPr>
          </a:lstStyle>
          <a:p>
            <a:r>
              <a:rPr lang="en-US" noProof="0"/>
              <a:t>Click to edit Master title style</a:t>
            </a:r>
          </a:p>
        </p:txBody>
      </p:sp>
      <p:sp>
        <p:nvSpPr>
          <p:cNvPr id="7" name="Content Placeholder 6">
            <a:extLst>
              <a:ext uri="{FF2B5EF4-FFF2-40B4-BE49-F238E27FC236}">
                <a16:creationId xmlns:a16="http://schemas.microsoft.com/office/drawing/2014/main" id="{35FB90DC-1879-4B22-883B-7444D1A858EC}"/>
              </a:ext>
            </a:extLst>
          </p:cNvPr>
          <p:cNvSpPr>
            <a:spLocks noGrp="1"/>
          </p:cNvSpPr>
          <p:nvPr>
            <p:ph sz="quarter" idx="13"/>
          </p:nvPr>
        </p:nvSpPr>
        <p:spPr>
          <a:xfrm>
            <a:off x="548640" y="2667000"/>
            <a:ext cx="10288693" cy="3660648"/>
          </a:xfrm>
        </p:spPr>
        <p:txBody>
          <a:bodyPr lIns="91440" rIns="9144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Picture Placeholder 9">
            <a:extLst>
              <a:ext uri="{FF2B5EF4-FFF2-40B4-BE49-F238E27FC236}">
                <a16:creationId xmlns:a16="http://schemas.microsoft.com/office/drawing/2014/main" id="{B1F422E5-0916-42D9-AC79-50E4FC133F3D}"/>
              </a:ext>
              <a:ext uri="{C183D7F6-B498-43B3-948B-1728B52AA6E4}">
                <adec:decorative xmlns:adec="http://schemas.microsoft.com/office/drawing/2017/decorative" val="1"/>
              </a:ext>
            </a:extLst>
          </p:cNvPr>
          <p:cNvSpPr>
            <a:spLocks noGrp="1"/>
          </p:cNvSpPr>
          <p:nvPr>
            <p:ph type="pic" sz="quarter" idx="15" hasCustomPrompt="1"/>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solidFill>
            <a:schemeClr val="bg1"/>
          </a:solidFill>
          <a:effectLst>
            <a:outerShdw blurRad="50800" dist="38100" dir="5400000" algn="t" rotWithShape="0">
              <a:prstClr val="black">
                <a:alpha val="40000"/>
              </a:prstClr>
            </a:outerShdw>
          </a:effectLst>
        </p:spPr>
        <p:txBody>
          <a:bodyPr wrap="square" anchor="ctr">
            <a:noAutofit/>
          </a:bodyPr>
          <a:lstStyle>
            <a:lvl1pPr marL="0" indent="0" algn="ctr">
              <a:buNone/>
              <a:defRPr sz="1600">
                <a:solidFill>
                  <a:schemeClr val="bg1">
                    <a:lumMod val="75000"/>
                  </a:schemeClr>
                </a:solidFill>
              </a:defRPr>
            </a:lvl1pPr>
          </a:lstStyle>
          <a:p>
            <a:r>
              <a:rPr lang="en-US" noProof="0" dirty="0"/>
              <a:t>Insert Image</a:t>
            </a:r>
          </a:p>
        </p:txBody>
      </p:sp>
      <p:sp>
        <p:nvSpPr>
          <p:cNvPr id="8" name="Text Placeholder 7">
            <a:extLst>
              <a:ext uri="{FF2B5EF4-FFF2-40B4-BE49-F238E27FC236}">
                <a16:creationId xmlns:a16="http://schemas.microsoft.com/office/drawing/2014/main" id="{4D8DAD49-E192-4934-8CF1-25E9CA66F761}"/>
              </a:ext>
            </a:extLst>
          </p:cNvPr>
          <p:cNvSpPr>
            <a:spLocks noGrp="1"/>
          </p:cNvSpPr>
          <p:nvPr>
            <p:ph type="body" sz="quarter" idx="16" hasCustomPrompt="1"/>
          </p:nvPr>
        </p:nvSpPr>
        <p:spPr>
          <a:xfrm>
            <a:off x="-1" y="1676400"/>
            <a:ext cx="10837333" cy="424732"/>
          </a:xfrm>
          <a:solidFill>
            <a:schemeClr val="accent1"/>
          </a:solidFill>
        </p:spPr>
        <p:txBody>
          <a:bodyPr wrap="square" lIns="640080" rIns="91440">
            <a:spAutoFit/>
          </a:bodyPr>
          <a:lstStyle>
            <a:lvl1pPr marL="0" indent="0">
              <a:buNone/>
              <a:defRPr sz="2400" b="0">
                <a:solidFill>
                  <a:schemeClr val="bg1"/>
                </a:solidFill>
              </a:defRPr>
            </a:lvl1pPr>
          </a:lstStyle>
          <a:p>
            <a:pPr lvl="0"/>
            <a:r>
              <a:rPr lang="en-US" noProof="0"/>
              <a:t>Add additional text </a:t>
            </a:r>
          </a:p>
        </p:txBody>
      </p:sp>
      <p:sp>
        <p:nvSpPr>
          <p:cNvPr id="13" name="Slide Number Placeholder 5">
            <a:extLst>
              <a:ext uri="{FF2B5EF4-FFF2-40B4-BE49-F238E27FC236}">
                <a16:creationId xmlns:a16="http://schemas.microsoft.com/office/drawing/2014/main" id="{08E95652-9528-4150-8049-C40C3BB1BB08}"/>
              </a:ext>
            </a:extLst>
          </p:cNvPr>
          <p:cNvSpPr>
            <a:spLocks noGrp="1"/>
          </p:cNvSpPr>
          <p:nvPr>
            <p:ph type="sldNum" sz="quarter" idx="4"/>
          </p:nvPr>
        </p:nvSpPr>
        <p:spPr>
          <a:xfrm>
            <a:off x="628788" y="6339840"/>
            <a:ext cx="302281" cy="365760"/>
          </a:xfrm>
          <a:prstGeom prst="rect">
            <a:avLst/>
          </a:prstGeom>
          <a:solidFill>
            <a:schemeClr val="bg1">
              <a:alpha val="82000"/>
            </a:schemeClr>
          </a:solidFill>
          <a:ln>
            <a:solidFill>
              <a:schemeClr val="accent2"/>
            </a:solidFill>
          </a:ln>
        </p:spPr>
        <p:txBody>
          <a:bodyPr vert="horz" lIns="0" tIns="45720" rIns="0" bIns="45720" rtlCol="0" anchor="ctr"/>
          <a:lstStyle>
            <a:lvl1pPr algn="ctr">
              <a:defRPr sz="1000">
                <a:solidFill>
                  <a:schemeClr val="tx1">
                    <a:lumMod val="95000"/>
                    <a:lumOff val="5000"/>
                  </a:schemeClr>
                </a:solidFill>
                <a:latin typeface="+mj-lt"/>
              </a:defRPr>
            </a:lvl1pPr>
          </a:lstStyle>
          <a:p>
            <a:fld id="{4FAB73BC-B049-4115-A692-8D63A059BFB8}" type="slidenum">
              <a:rPr lang="en-US" noProof="0" smtClean="0"/>
              <a:pPr/>
              <a:t>‹#›</a:t>
            </a:fld>
            <a:endParaRPr lang="en-US" noProof="0" dirty="0"/>
          </a:p>
        </p:txBody>
      </p:sp>
    </p:spTree>
    <p:extLst>
      <p:ext uri="{BB962C8B-B14F-4D97-AF65-F5344CB8AC3E}">
        <p14:creationId xmlns:p14="http://schemas.microsoft.com/office/powerpoint/2010/main" val="1305947646"/>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72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8640" y="548640"/>
            <a:ext cx="11106150"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8640" y="2103120"/>
            <a:ext cx="11106150" cy="422148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24938679"/>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1" r:id="rId3"/>
    <p:sldLayoutId id="2147483962" r:id="rId4"/>
    <p:sldLayoutId id="2147483964" r:id="rId5"/>
    <p:sldLayoutId id="2147483958" r:id="rId6"/>
    <p:sldLayoutId id="2147483963" r:id="rId7"/>
    <p:sldLayoutId id="2147483957" r:id="rId8"/>
    <p:sldLayoutId id="2147483965" r:id="rId9"/>
    <p:sldLayoutId id="2147483966" r:id="rId10"/>
    <p:sldLayoutId id="2147483996" r:id="rId11"/>
    <p:sldLayoutId id="2147483997" r:id="rId12"/>
    <p:sldLayoutId id="2147483998" r:id="rId13"/>
    <p:sldLayoutId id="2147483999" r:id="rId14"/>
    <p:sldLayoutId id="2147484000" r:id="rId15"/>
    <p:sldLayoutId id="2147484001" r:id="rId16"/>
    <p:sldLayoutId id="2147484007" r:id="rId17"/>
    <p:sldLayoutId id="2147483967" r:id="rId18"/>
    <p:sldLayoutId id="2147483968" r:id="rId19"/>
    <p:sldLayoutId id="2147483987" r:id="rId20"/>
    <p:sldLayoutId id="2147483969" r:id="rId21"/>
    <p:sldLayoutId id="2147483970" r:id="rId22"/>
    <p:sldLayoutId id="2147483971" r:id="rId23"/>
    <p:sldLayoutId id="2147483972" r:id="rId24"/>
    <p:sldLayoutId id="2147483973" r:id="rId25"/>
    <p:sldLayoutId id="2147483978" r:id="rId26"/>
    <p:sldLayoutId id="2147483974" r:id="rId27"/>
    <p:sldLayoutId id="2147483975" r:id="rId28"/>
    <p:sldLayoutId id="2147483976" r:id="rId29"/>
    <p:sldLayoutId id="2147483977" r:id="rId30"/>
    <p:sldLayoutId id="2147483988" r:id="rId31"/>
    <p:sldLayoutId id="2147483989" r:id="rId32"/>
    <p:sldLayoutId id="2147483990" r:id="rId33"/>
    <p:sldLayoutId id="2147483991" r:id="rId34"/>
    <p:sldLayoutId id="2147483992" r:id="rId35"/>
    <p:sldLayoutId id="2147483993" r:id="rId36"/>
    <p:sldLayoutId id="2147483995" r:id="rId37"/>
    <p:sldLayoutId id="2147484002" r:id="rId38"/>
    <p:sldLayoutId id="2147484003" r:id="rId39"/>
    <p:sldLayoutId id="2147484004" r:id="rId40"/>
    <p:sldLayoutId id="2147483994" r:id="rId41"/>
    <p:sldLayoutId id="2147484005" r:id="rId42"/>
    <p:sldLayoutId id="2147484006" r:id="rId43"/>
    <p:sldLayoutId id="2147483979" r:id="rId44"/>
    <p:sldLayoutId id="2147483980" r:id="rId45"/>
    <p:sldLayoutId id="2147483981" r:id="rId46"/>
    <p:sldLayoutId id="2147483982" r:id="rId47"/>
    <p:sldLayoutId id="2147483983" r:id="rId48"/>
    <p:sldLayoutId id="2147483984" r:id="rId49"/>
    <p:sldLayoutId id="2147483985" r:id="rId50"/>
    <p:sldLayoutId id="2147483986" r:id="rId51"/>
    <p:sldLayoutId id="2147484008" r:id="rId52"/>
    <p:sldLayoutId id="2147484009" r:id="rId53"/>
    <p:sldLayoutId id="2147484010" r:id="rId54"/>
    <p:sldLayoutId id="2147484011" r:id="rId55"/>
    <p:sldLayoutId id="2147484012" r:id="rId56"/>
  </p:sldLayoutIdLst>
  <p:hf hdr="0" dt="0"/>
  <p:txStyles>
    <p:titleStyle>
      <a:lvl1pPr algn="l" defTabSz="914400" rtl="0" eaLnBrk="1" latinLnBrk="0" hangingPunct="1">
        <a:lnSpc>
          <a:spcPct val="90000"/>
        </a:lnSpc>
        <a:spcBef>
          <a:spcPct val="0"/>
        </a:spcBef>
        <a:buNone/>
        <a:defRPr sz="4200" kern="1200" cap="all" spc="100" baseline="0">
          <a:solidFill>
            <a:schemeClr val="tx1">
              <a:lumMod val="95000"/>
              <a:lumOff val="5000"/>
            </a:schemeClr>
          </a:solidFill>
          <a:latin typeface="+mj-lt"/>
          <a:ea typeface="+mj-ea"/>
          <a:cs typeface="+mj-cs"/>
        </a:defRPr>
      </a:lvl1pPr>
    </p:titleStyle>
    <p:body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5.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1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5.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5.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5.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5.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7.xml"/><Relationship Id="rId1" Type="http://schemas.openxmlformats.org/officeDocument/2006/relationships/slideLayout" Target="../slideLayouts/slideLayout25.xml"/><Relationship Id="rId5" Type="http://schemas.openxmlformats.org/officeDocument/2006/relationships/image" Target="../media/image12.sv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5.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5.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5.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5.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5.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a:extLst>
              <a:ext uri="{FF2B5EF4-FFF2-40B4-BE49-F238E27FC236}">
                <a16:creationId xmlns:a16="http://schemas.microsoft.com/office/drawing/2014/main" id="{09890287-4DB6-4C87-AEAF-17E9594F401B}"/>
              </a:ext>
              <a:ext uri="{C183D7F6-B498-43B3-948B-1728B52AA6E4}">
                <adec:decorative xmlns:adec="http://schemas.microsoft.com/office/drawing/2017/decorative" val="1"/>
              </a:ext>
            </a:extLst>
          </p:cNvPr>
          <p:cNvPicPr>
            <a:picLocks noGrp="1" noChangeAspect="1"/>
          </p:cNvPicPr>
          <p:nvPr>
            <p:ph type="pic" sz="quarter" idx="11"/>
          </p:nvPr>
        </p:nvPicPr>
        <p:blipFill>
          <a:blip r:embed="rId3"/>
          <a:srcRect t="7813" b="7813"/>
          <a:stretch>
            <a:fillRect/>
          </a:stretch>
        </p:blipFill>
        <p:spPr/>
      </p:pic>
      <p:sp>
        <p:nvSpPr>
          <p:cNvPr id="285" name="Text Placeholder 284">
            <a:extLst>
              <a:ext uri="{FF2B5EF4-FFF2-40B4-BE49-F238E27FC236}">
                <a16:creationId xmlns:a16="http://schemas.microsoft.com/office/drawing/2014/main" id="{C0BF9B80-F084-4423-8C1C-E79BE829875F}"/>
              </a:ext>
              <a:ext uri="{C183D7F6-B498-43B3-948B-1728B52AA6E4}">
                <adec:decorative xmlns:adec="http://schemas.microsoft.com/office/drawing/2017/decorative" val="1"/>
              </a:ext>
            </a:extLst>
          </p:cNvPr>
          <p:cNvSpPr>
            <a:spLocks noGrp="1"/>
          </p:cNvSpPr>
          <p:nvPr>
            <p:ph type="body" sz="quarter" idx="13"/>
          </p:nvPr>
        </p:nvSpPr>
        <p:spPr/>
        <p:txBody>
          <a:bodyPr/>
          <a:lstStyle/>
          <a:p>
            <a:endParaRPr lang="en-US" dirty="0"/>
          </a:p>
        </p:txBody>
      </p:sp>
      <p:sp>
        <p:nvSpPr>
          <p:cNvPr id="286" name="Text Placeholder 285">
            <a:extLst>
              <a:ext uri="{FF2B5EF4-FFF2-40B4-BE49-F238E27FC236}">
                <a16:creationId xmlns:a16="http://schemas.microsoft.com/office/drawing/2014/main" id="{9626180B-FF05-48CF-BFB3-C95C9B5DAB99}"/>
              </a:ext>
              <a:ext uri="{C183D7F6-B498-43B3-948B-1728B52AA6E4}">
                <adec:decorative xmlns:adec="http://schemas.microsoft.com/office/drawing/2017/decorative" val="1"/>
              </a:ext>
            </a:extLst>
          </p:cNvPr>
          <p:cNvSpPr>
            <a:spLocks noGrp="1"/>
          </p:cNvSpPr>
          <p:nvPr>
            <p:ph type="body" sz="quarter" idx="15"/>
          </p:nvPr>
        </p:nvSpPr>
        <p:spPr/>
        <p:txBody>
          <a:bodyPr/>
          <a:lstStyle/>
          <a:p>
            <a:endParaRPr lang="en-US" dirty="0"/>
          </a:p>
        </p:txBody>
      </p:sp>
      <p:sp>
        <p:nvSpPr>
          <p:cNvPr id="6" name="Title 5">
            <a:extLst>
              <a:ext uri="{FF2B5EF4-FFF2-40B4-BE49-F238E27FC236}">
                <a16:creationId xmlns:a16="http://schemas.microsoft.com/office/drawing/2014/main" id="{3933031D-018B-489E-B613-2113C1CD2360}"/>
              </a:ext>
            </a:extLst>
          </p:cNvPr>
          <p:cNvSpPr>
            <a:spLocks noGrp="1"/>
          </p:cNvSpPr>
          <p:nvPr>
            <p:ph type="ctrTitle"/>
          </p:nvPr>
        </p:nvSpPr>
        <p:spPr>
          <a:xfrm>
            <a:off x="3163809" y="1905000"/>
            <a:ext cx="5864382" cy="3180184"/>
          </a:xfrm>
        </p:spPr>
        <p:txBody>
          <a:bodyPr/>
          <a:lstStyle/>
          <a:p>
            <a:r>
              <a:rPr lang="en-US" sz="4000" dirty="0"/>
              <a:t>Introduction to</a:t>
            </a:r>
            <a:br>
              <a:rPr lang="en-US" dirty="0"/>
            </a:br>
            <a:r>
              <a:rPr lang="en-US" dirty="0"/>
              <a:t>TECHNOPRENEURSHIP</a:t>
            </a:r>
            <a:br>
              <a:rPr lang="en-US" dirty="0"/>
            </a:br>
            <a:endParaRPr lang="en-US" dirty="0"/>
          </a:p>
        </p:txBody>
      </p:sp>
      <p:sp>
        <p:nvSpPr>
          <p:cNvPr id="7" name="Subtitle 6">
            <a:extLst>
              <a:ext uri="{FF2B5EF4-FFF2-40B4-BE49-F238E27FC236}">
                <a16:creationId xmlns:a16="http://schemas.microsoft.com/office/drawing/2014/main" id="{606F8B2E-A7F5-4413-BEED-BFF7C3D9FF78}"/>
              </a:ext>
            </a:extLst>
          </p:cNvPr>
          <p:cNvSpPr>
            <a:spLocks noGrp="1"/>
          </p:cNvSpPr>
          <p:nvPr>
            <p:ph type="subTitle" idx="1"/>
          </p:nvPr>
        </p:nvSpPr>
        <p:spPr/>
        <p:txBody>
          <a:bodyPr/>
          <a:lstStyle/>
          <a:p>
            <a:r>
              <a:rPr lang="en-US" b="1" dirty="0"/>
              <a:t>BET6</a:t>
            </a:r>
          </a:p>
          <a:p>
            <a:r>
              <a:rPr lang="en-US" dirty="0"/>
              <a:t>1</a:t>
            </a:r>
            <a:r>
              <a:rPr lang="en-US" baseline="30000" dirty="0"/>
              <a:t>st</a:t>
            </a:r>
            <a:r>
              <a:rPr lang="en-US" dirty="0"/>
              <a:t> Semester, SY 2025-2026</a:t>
            </a:r>
          </a:p>
          <a:p>
            <a:endParaRPr lang="en-US" dirty="0"/>
          </a:p>
        </p:txBody>
      </p:sp>
    </p:spTree>
    <p:extLst>
      <p:ext uri="{BB962C8B-B14F-4D97-AF65-F5344CB8AC3E}">
        <p14:creationId xmlns:p14="http://schemas.microsoft.com/office/powerpoint/2010/main" val="3135228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E0FBB4-9E4E-447A-1125-3755B43ACC0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3E21EE6-215A-FBD4-1F00-3F9FB11183D9}"/>
              </a:ext>
            </a:extLst>
          </p:cNvPr>
          <p:cNvSpPr>
            <a:spLocks noGrp="1"/>
          </p:cNvSpPr>
          <p:nvPr>
            <p:ph type="sldNum" sz="quarter" idx="4"/>
          </p:nvPr>
        </p:nvSpPr>
        <p:spPr/>
        <p:txBody>
          <a:bodyPr/>
          <a:lstStyle/>
          <a:p>
            <a:fld id="{4FAB73BC-B049-4115-A692-8D63A059BFB8}" type="slidenum">
              <a:rPr lang="en-US" smtClean="0"/>
              <a:pPr/>
              <a:t>10</a:t>
            </a:fld>
            <a:endParaRPr lang="en-US" dirty="0"/>
          </a:p>
        </p:txBody>
      </p:sp>
      <p:sp>
        <p:nvSpPr>
          <p:cNvPr id="5" name="Text Placeholder 119">
            <a:extLst>
              <a:ext uri="{FF2B5EF4-FFF2-40B4-BE49-F238E27FC236}">
                <a16:creationId xmlns:a16="http://schemas.microsoft.com/office/drawing/2014/main" id="{C2697E85-1C58-443D-9680-E80913733A2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10" name="TextBox 9">
            <a:extLst>
              <a:ext uri="{FF2B5EF4-FFF2-40B4-BE49-F238E27FC236}">
                <a16:creationId xmlns:a16="http://schemas.microsoft.com/office/drawing/2014/main" id="{E3C7558B-40A9-D167-5406-5CEF80CE70C3}"/>
              </a:ext>
            </a:extLst>
          </p:cNvPr>
          <p:cNvSpPr txBox="1"/>
          <p:nvPr/>
        </p:nvSpPr>
        <p:spPr>
          <a:xfrm>
            <a:off x="1343472" y="836712"/>
            <a:ext cx="8640960" cy="400110"/>
          </a:xfrm>
          <a:prstGeom prst="rect">
            <a:avLst/>
          </a:prstGeom>
          <a:noFill/>
        </p:spPr>
        <p:txBody>
          <a:bodyPr wrap="square" rtlCol="0">
            <a:spAutoFit/>
          </a:bodyPr>
          <a:lstStyle/>
          <a:p>
            <a:r>
              <a:rPr lang="en-PH" sz="2000" dirty="0"/>
              <a:t>ENTREPRENEURIAL PROCESS</a:t>
            </a:r>
          </a:p>
        </p:txBody>
      </p:sp>
      <p:sp>
        <p:nvSpPr>
          <p:cNvPr id="2" name="TextBox 1">
            <a:extLst>
              <a:ext uri="{FF2B5EF4-FFF2-40B4-BE49-F238E27FC236}">
                <a16:creationId xmlns:a16="http://schemas.microsoft.com/office/drawing/2014/main" id="{1F33A0E2-C01B-45F5-5241-D782B9DB04D9}"/>
              </a:ext>
            </a:extLst>
          </p:cNvPr>
          <p:cNvSpPr txBox="1"/>
          <p:nvPr/>
        </p:nvSpPr>
        <p:spPr>
          <a:xfrm>
            <a:off x="1703512" y="1556792"/>
            <a:ext cx="309634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PH" dirty="0"/>
              <a:t>Opportunity Analysis</a:t>
            </a:r>
          </a:p>
        </p:txBody>
      </p:sp>
      <p:sp>
        <p:nvSpPr>
          <p:cNvPr id="4" name="TextBox 3">
            <a:extLst>
              <a:ext uri="{FF2B5EF4-FFF2-40B4-BE49-F238E27FC236}">
                <a16:creationId xmlns:a16="http://schemas.microsoft.com/office/drawing/2014/main" id="{0B5485B7-CFF0-77BC-75F4-6F44E0A1BCD0}"/>
              </a:ext>
            </a:extLst>
          </p:cNvPr>
          <p:cNvSpPr txBox="1"/>
          <p:nvPr/>
        </p:nvSpPr>
        <p:spPr>
          <a:xfrm>
            <a:off x="2128520" y="1977698"/>
            <a:ext cx="309634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PH" dirty="0"/>
              <a:t>Business Planning</a:t>
            </a:r>
          </a:p>
        </p:txBody>
      </p:sp>
      <p:sp>
        <p:nvSpPr>
          <p:cNvPr id="6" name="TextBox 5">
            <a:extLst>
              <a:ext uri="{FF2B5EF4-FFF2-40B4-BE49-F238E27FC236}">
                <a16:creationId xmlns:a16="http://schemas.microsoft.com/office/drawing/2014/main" id="{F998A2A7-60B5-5EC8-357B-869A9B5D5986}"/>
              </a:ext>
            </a:extLst>
          </p:cNvPr>
          <p:cNvSpPr txBox="1"/>
          <p:nvPr/>
        </p:nvSpPr>
        <p:spPr>
          <a:xfrm>
            <a:off x="2711624" y="2412088"/>
            <a:ext cx="309634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PH" dirty="0"/>
              <a:t>Gathering Resources</a:t>
            </a:r>
          </a:p>
        </p:txBody>
      </p:sp>
      <p:sp>
        <p:nvSpPr>
          <p:cNvPr id="8" name="TextBox 7">
            <a:extLst>
              <a:ext uri="{FF2B5EF4-FFF2-40B4-BE49-F238E27FC236}">
                <a16:creationId xmlns:a16="http://schemas.microsoft.com/office/drawing/2014/main" id="{9C0F03D4-95B5-6786-48EB-7960E1651976}"/>
              </a:ext>
            </a:extLst>
          </p:cNvPr>
          <p:cNvSpPr txBox="1"/>
          <p:nvPr/>
        </p:nvSpPr>
        <p:spPr>
          <a:xfrm>
            <a:off x="3380108" y="3284966"/>
            <a:ext cx="309634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PH" dirty="0"/>
              <a:t>Scaling and Harvesting</a:t>
            </a:r>
          </a:p>
        </p:txBody>
      </p:sp>
      <p:sp>
        <p:nvSpPr>
          <p:cNvPr id="11" name="TextBox 10">
            <a:extLst>
              <a:ext uri="{FF2B5EF4-FFF2-40B4-BE49-F238E27FC236}">
                <a16:creationId xmlns:a16="http://schemas.microsoft.com/office/drawing/2014/main" id="{95DAD906-23D8-1034-A32E-B583AF1591A2}"/>
              </a:ext>
            </a:extLst>
          </p:cNvPr>
          <p:cNvSpPr txBox="1"/>
          <p:nvPr/>
        </p:nvSpPr>
        <p:spPr>
          <a:xfrm>
            <a:off x="2999656" y="2846478"/>
            <a:ext cx="309634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PH" dirty="0"/>
              <a:t>Implementation</a:t>
            </a:r>
          </a:p>
        </p:txBody>
      </p:sp>
      <p:sp>
        <p:nvSpPr>
          <p:cNvPr id="12" name="Arrow: Down 11">
            <a:extLst>
              <a:ext uri="{FF2B5EF4-FFF2-40B4-BE49-F238E27FC236}">
                <a16:creationId xmlns:a16="http://schemas.microsoft.com/office/drawing/2014/main" id="{5E9D82F2-C61D-96FB-A95D-01813E3966D9}"/>
              </a:ext>
            </a:extLst>
          </p:cNvPr>
          <p:cNvSpPr/>
          <p:nvPr/>
        </p:nvSpPr>
        <p:spPr>
          <a:xfrm>
            <a:off x="4367808" y="1741458"/>
            <a:ext cx="216024" cy="369332"/>
          </a:xfrm>
          <a:prstGeom prst="down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4" name="Arrow: Down 13">
            <a:extLst>
              <a:ext uri="{FF2B5EF4-FFF2-40B4-BE49-F238E27FC236}">
                <a16:creationId xmlns:a16="http://schemas.microsoft.com/office/drawing/2014/main" id="{4A7A6CD2-EEE4-D519-971A-A972883BCF87}"/>
              </a:ext>
            </a:extLst>
          </p:cNvPr>
          <p:cNvSpPr/>
          <p:nvPr/>
        </p:nvSpPr>
        <p:spPr>
          <a:xfrm>
            <a:off x="5807968" y="3100300"/>
            <a:ext cx="216024" cy="369332"/>
          </a:xfrm>
          <a:prstGeom prst="down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5" name="Arrow: Down 14">
            <a:extLst>
              <a:ext uri="{FF2B5EF4-FFF2-40B4-BE49-F238E27FC236}">
                <a16:creationId xmlns:a16="http://schemas.microsoft.com/office/drawing/2014/main" id="{675EA77F-87C2-FB63-87D6-9DD0FCDA16FA}"/>
              </a:ext>
            </a:extLst>
          </p:cNvPr>
          <p:cNvSpPr/>
          <p:nvPr/>
        </p:nvSpPr>
        <p:spPr>
          <a:xfrm>
            <a:off x="5447928" y="2661812"/>
            <a:ext cx="216024" cy="369332"/>
          </a:xfrm>
          <a:prstGeom prst="down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6" name="Arrow: Down 15">
            <a:extLst>
              <a:ext uri="{FF2B5EF4-FFF2-40B4-BE49-F238E27FC236}">
                <a16:creationId xmlns:a16="http://schemas.microsoft.com/office/drawing/2014/main" id="{4F5EA23C-BEA6-17A9-F53B-FADACCCF1C5F}"/>
              </a:ext>
            </a:extLst>
          </p:cNvPr>
          <p:cNvSpPr/>
          <p:nvPr/>
        </p:nvSpPr>
        <p:spPr>
          <a:xfrm>
            <a:off x="4919792" y="2213938"/>
            <a:ext cx="216024" cy="369332"/>
          </a:xfrm>
          <a:prstGeom prst="downArrow">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2487251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D3B75-A8CE-22F5-AE36-0DC6D76E9CC8}"/>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89D12BA6-BC48-7A3A-93F5-8E23873D6AF6}"/>
              </a:ext>
            </a:extLst>
          </p:cNvPr>
          <p:cNvSpPr>
            <a:spLocks noGrp="1"/>
          </p:cNvSpPr>
          <p:nvPr>
            <p:ph type="title"/>
          </p:nvPr>
        </p:nvSpPr>
        <p:spPr/>
        <p:txBody>
          <a:bodyPr/>
          <a:lstStyle/>
          <a:p>
            <a:r>
              <a:rPr lang="en-US" dirty="0"/>
              <a:t>ENTREPRENEURIAL PROCESS</a:t>
            </a:r>
          </a:p>
        </p:txBody>
      </p:sp>
      <p:sp>
        <p:nvSpPr>
          <p:cNvPr id="13" name="Content Placeholder 12">
            <a:extLst>
              <a:ext uri="{FF2B5EF4-FFF2-40B4-BE49-F238E27FC236}">
                <a16:creationId xmlns:a16="http://schemas.microsoft.com/office/drawing/2014/main" id="{12FFE06D-0678-7D31-D744-9D0ED3DB928E}"/>
              </a:ext>
            </a:extLst>
          </p:cNvPr>
          <p:cNvSpPr>
            <a:spLocks noGrp="1"/>
          </p:cNvSpPr>
          <p:nvPr>
            <p:ph sz="quarter" idx="13"/>
          </p:nvPr>
        </p:nvSpPr>
        <p:spPr/>
        <p:txBody>
          <a:bodyPr/>
          <a:lstStyle/>
          <a:p>
            <a:r>
              <a:rPr lang="en-US" dirty="0"/>
              <a:t>This phase refers to establishing demand and competitive analysis of the market.</a:t>
            </a:r>
          </a:p>
        </p:txBody>
      </p:sp>
      <p:sp>
        <p:nvSpPr>
          <p:cNvPr id="24" name="Text Placeholder 23">
            <a:extLst>
              <a:ext uri="{FF2B5EF4-FFF2-40B4-BE49-F238E27FC236}">
                <a16:creationId xmlns:a16="http://schemas.microsoft.com/office/drawing/2014/main" id="{1848601C-4809-BA97-E515-8AFC7EC7F5EE}"/>
              </a:ext>
            </a:extLst>
          </p:cNvPr>
          <p:cNvSpPr>
            <a:spLocks noGrp="1"/>
          </p:cNvSpPr>
          <p:nvPr>
            <p:ph type="body" sz="quarter" idx="16"/>
          </p:nvPr>
        </p:nvSpPr>
        <p:spPr/>
        <p:txBody>
          <a:bodyPr/>
          <a:lstStyle/>
          <a:p>
            <a:r>
              <a:rPr lang="en-US" dirty="0" err="1"/>
              <a:t>OpportunityAnalysis</a:t>
            </a:r>
            <a:endParaRPr lang="en-US" dirty="0"/>
          </a:p>
        </p:txBody>
      </p:sp>
      <p:pic>
        <p:nvPicPr>
          <p:cNvPr id="85" name="Picture Placeholder 84">
            <a:extLst>
              <a:ext uri="{FF2B5EF4-FFF2-40B4-BE49-F238E27FC236}">
                <a16:creationId xmlns:a16="http://schemas.microsoft.com/office/drawing/2014/main" id="{AF96F0D8-7CC3-F8FC-3BDC-BC485D03F4CF}"/>
              </a:ext>
              <a:ext uri="{C183D7F6-B498-43B3-948B-1728B52AA6E4}">
                <adec:decorative xmlns:adec="http://schemas.microsoft.com/office/drawing/2017/decorative" val="1"/>
              </a:ext>
            </a:extLst>
          </p:cNvPr>
          <p:cNvPicPr>
            <a:picLocks noGrp="1" noChangeAspect="1"/>
          </p:cNvPicPr>
          <p:nvPr>
            <p:ph type="pic" sz="quarter" idx="21"/>
          </p:nvPr>
        </p:nvPicPr>
        <p:blipFill rotWithShape="1">
          <a:blip r:embed="rId3">
            <a:extLst>
              <a:ext uri="{96DAC541-7B7A-43D3-8B79-37D633B846F1}">
                <asvg:svgBlip xmlns:asvg="http://schemas.microsoft.com/office/drawing/2016/SVG/main" r:embed="rId4"/>
              </a:ext>
            </a:extLst>
          </a:blip>
          <a:srcRect l="-28275" t="-29639" r="-28275" b="-29639"/>
          <a:stretch/>
        </p:blipFill>
        <p:spPr>
          <a:xfrm>
            <a:off x="5756426" y="1935993"/>
            <a:ext cx="1094116" cy="1113108"/>
          </a:xfrm>
        </p:spPr>
      </p:pic>
      <p:sp>
        <p:nvSpPr>
          <p:cNvPr id="23" name="Content Placeholder 22">
            <a:extLst>
              <a:ext uri="{FF2B5EF4-FFF2-40B4-BE49-F238E27FC236}">
                <a16:creationId xmlns:a16="http://schemas.microsoft.com/office/drawing/2014/main" id="{328E4EE2-9661-9AB6-5DE9-6BDE9AE0739E}"/>
              </a:ext>
            </a:extLst>
          </p:cNvPr>
          <p:cNvSpPr>
            <a:spLocks noGrp="1"/>
          </p:cNvSpPr>
          <p:nvPr>
            <p:ph sz="quarter" idx="22"/>
          </p:nvPr>
        </p:nvSpPr>
        <p:spPr/>
        <p:txBody>
          <a:bodyPr/>
          <a:lstStyle/>
          <a:p>
            <a:r>
              <a:rPr lang="en-US" dirty="0"/>
              <a:t>The entrepreneur should have a written business plan that is composed of organization’s future goals, how to achieve those goals and the time frame within which these goals are to be achieved. Business planning usually include marketing strategy, financial and operational viewpoint.</a:t>
            </a:r>
          </a:p>
        </p:txBody>
      </p:sp>
      <p:sp>
        <p:nvSpPr>
          <p:cNvPr id="25" name="Text Placeholder 24">
            <a:extLst>
              <a:ext uri="{FF2B5EF4-FFF2-40B4-BE49-F238E27FC236}">
                <a16:creationId xmlns:a16="http://schemas.microsoft.com/office/drawing/2014/main" id="{C64CFC53-857E-5EDD-E372-24B0A41257FC}"/>
              </a:ext>
            </a:extLst>
          </p:cNvPr>
          <p:cNvSpPr>
            <a:spLocks noGrp="1"/>
          </p:cNvSpPr>
          <p:nvPr>
            <p:ph type="body" sz="quarter" idx="23"/>
          </p:nvPr>
        </p:nvSpPr>
        <p:spPr/>
        <p:txBody>
          <a:bodyPr/>
          <a:lstStyle/>
          <a:p>
            <a:r>
              <a:rPr lang="en-US" dirty="0"/>
              <a:t>Business Planning</a:t>
            </a:r>
          </a:p>
        </p:txBody>
      </p:sp>
      <p:pic>
        <p:nvPicPr>
          <p:cNvPr id="87" name="Picture Placeholder 86">
            <a:extLst>
              <a:ext uri="{FF2B5EF4-FFF2-40B4-BE49-F238E27FC236}">
                <a16:creationId xmlns:a16="http://schemas.microsoft.com/office/drawing/2014/main" id="{C1D043EB-2446-8119-189D-2D4D7C1D3BDA}"/>
              </a:ext>
              <a:ext uri="{C183D7F6-B498-43B3-948B-1728B52AA6E4}">
                <adec:decorative xmlns:adec="http://schemas.microsoft.com/office/drawing/2017/decorative" val="1"/>
              </a:ext>
            </a:extLst>
          </p:cNvPr>
          <p:cNvPicPr>
            <a:picLocks noGrp="1" noChangeAspect="1"/>
          </p:cNvPicPr>
          <p:nvPr>
            <p:ph type="pic" sz="quarter" idx="24"/>
          </p:nvPr>
        </p:nvPicPr>
        <p:blipFill rotWithShape="1">
          <a:blip r:embed="rId5">
            <a:extLst>
              <a:ext uri="{96DAC541-7B7A-43D3-8B79-37D633B846F1}">
                <asvg:svgBlip xmlns:asvg="http://schemas.microsoft.com/office/drawing/2016/SVG/main" r:embed="rId6"/>
              </a:ext>
            </a:extLst>
          </a:blip>
          <a:srcRect l="-24968" t="-26383" r="-24968" b="-26383"/>
          <a:stretch/>
        </p:blipFill>
        <p:spPr>
          <a:xfrm>
            <a:off x="4774508" y="3502811"/>
            <a:ext cx="1094116" cy="1113108"/>
          </a:xfrm>
        </p:spPr>
      </p:pic>
      <p:sp>
        <p:nvSpPr>
          <p:cNvPr id="3" name="Slide Number Placeholder 2">
            <a:extLst>
              <a:ext uri="{FF2B5EF4-FFF2-40B4-BE49-F238E27FC236}">
                <a16:creationId xmlns:a16="http://schemas.microsoft.com/office/drawing/2014/main" id="{9D52D5CD-C393-BB81-5CFB-CA63E6DCA211}"/>
              </a:ext>
            </a:extLst>
          </p:cNvPr>
          <p:cNvSpPr>
            <a:spLocks noGrp="1"/>
          </p:cNvSpPr>
          <p:nvPr>
            <p:ph type="sldNum" sz="quarter" idx="4"/>
          </p:nvPr>
        </p:nvSpPr>
        <p:spPr/>
        <p:txBody>
          <a:bodyPr/>
          <a:lstStyle/>
          <a:p>
            <a:fld id="{4FAB73BC-B049-4115-A692-8D63A059BFB8}" type="slidenum">
              <a:rPr lang="en-US" smtClean="0"/>
              <a:pPr/>
              <a:t>11</a:t>
            </a:fld>
            <a:endParaRPr lang="en-US" dirty="0"/>
          </a:p>
        </p:txBody>
      </p:sp>
      <p:sp>
        <p:nvSpPr>
          <p:cNvPr id="34" name="Content Placeholder 33">
            <a:extLst>
              <a:ext uri="{FF2B5EF4-FFF2-40B4-BE49-F238E27FC236}">
                <a16:creationId xmlns:a16="http://schemas.microsoft.com/office/drawing/2014/main" id="{920715F3-1C05-B08C-9749-BE8F44637EC4}"/>
              </a:ext>
            </a:extLst>
          </p:cNvPr>
          <p:cNvSpPr>
            <a:spLocks noGrp="1"/>
          </p:cNvSpPr>
          <p:nvPr>
            <p:ph sz="quarter" idx="25"/>
          </p:nvPr>
        </p:nvSpPr>
        <p:spPr/>
        <p:txBody>
          <a:bodyPr/>
          <a:lstStyle/>
          <a:p>
            <a:r>
              <a:rPr lang="en-US" dirty="0"/>
              <a:t>Entrepreneurial resources include sources of financing such like lines of credit and investment capital, technology, networks of contacts and publicity. A business ought to have four types of that include physical resources, human and financial resources.</a:t>
            </a:r>
          </a:p>
        </p:txBody>
      </p:sp>
      <p:sp>
        <p:nvSpPr>
          <p:cNvPr id="4" name="Text Placeholder 3">
            <a:extLst>
              <a:ext uri="{FF2B5EF4-FFF2-40B4-BE49-F238E27FC236}">
                <a16:creationId xmlns:a16="http://schemas.microsoft.com/office/drawing/2014/main" id="{D4DFB48F-0AD5-EE32-E4B1-80068552D853}"/>
              </a:ext>
            </a:extLst>
          </p:cNvPr>
          <p:cNvSpPr>
            <a:spLocks noGrp="1"/>
          </p:cNvSpPr>
          <p:nvPr>
            <p:ph type="body" sz="quarter" idx="26"/>
          </p:nvPr>
        </p:nvSpPr>
        <p:spPr/>
        <p:txBody>
          <a:bodyPr/>
          <a:lstStyle/>
          <a:p>
            <a:r>
              <a:rPr lang="en-US" dirty="0"/>
              <a:t>Gathering Resources</a:t>
            </a:r>
          </a:p>
        </p:txBody>
      </p:sp>
      <p:pic>
        <p:nvPicPr>
          <p:cNvPr id="89" name="Picture Placeholder 88">
            <a:extLst>
              <a:ext uri="{FF2B5EF4-FFF2-40B4-BE49-F238E27FC236}">
                <a16:creationId xmlns:a16="http://schemas.microsoft.com/office/drawing/2014/main" id="{E7B9C357-6618-E75F-885C-EF8E7999AFE7}"/>
              </a:ext>
              <a:ext uri="{C183D7F6-B498-43B3-948B-1728B52AA6E4}">
                <adec:decorative xmlns:adec="http://schemas.microsoft.com/office/drawing/2017/decorative" val="1"/>
              </a:ext>
            </a:extLst>
          </p:cNvPr>
          <p:cNvPicPr>
            <a:picLocks noGrp="1" noChangeAspect="1"/>
          </p:cNvPicPr>
          <p:nvPr>
            <p:ph type="pic" sz="quarter" idx="27"/>
          </p:nvPr>
        </p:nvPicPr>
        <p:blipFill rotWithShape="1">
          <a:blip r:embed="rId7">
            <a:extLst>
              <a:ext uri="{96DAC541-7B7A-43D3-8B79-37D633B846F1}">
                <asvg:svgBlip xmlns:asvg="http://schemas.microsoft.com/office/drawing/2016/SVG/main" r:embed="rId8"/>
              </a:ext>
            </a:extLst>
          </a:blip>
          <a:srcRect l="-18093" t="-19179" r="-18093" b="-19179"/>
          <a:stretch/>
        </p:blipFill>
        <p:spPr>
          <a:xfrm>
            <a:off x="3680392" y="5017901"/>
            <a:ext cx="1094116" cy="1113108"/>
          </a:xfrm>
        </p:spPr>
      </p:pic>
      <p:sp>
        <p:nvSpPr>
          <p:cNvPr id="29" name="Text Placeholder 119">
            <a:extLst>
              <a:ext uri="{FF2B5EF4-FFF2-40B4-BE49-F238E27FC236}">
                <a16:creationId xmlns:a16="http://schemas.microsoft.com/office/drawing/2014/main" id="{6ABE76AC-484C-91B6-C92F-5FDE9E607F05}"/>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cxnSp>
        <p:nvCxnSpPr>
          <p:cNvPr id="38" name="Straight Connector 37">
            <a:extLst>
              <a:ext uri="{FF2B5EF4-FFF2-40B4-BE49-F238E27FC236}">
                <a16:creationId xmlns:a16="http://schemas.microsoft.com/office/drawing/2014/main" id="{F7986D74-412F-A436-26F4-3ABEBD39AB1F}"/>
              </a:ext>
              <a:ext uri="{C183D7F6-B498-43B3-948B-1728B52AA6E4}">
                <adec:decorative xmlns:adec="http://schemas.microsoft.com/office/drawing/2017/decorative" val="1"/>
              </a:ext>
            </a:extLst>
          </p:cNvPr>
          <p:cNvCxnSpPr/>
          <p:nvPr/>
        </p:nvCxnSpPr>
        <p:spPr>
          <a:xfrm>
            <a:off x="548640" y="3263024"/>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094AF11-9632-DD33-FB48-FF95528D2CE4}"/>
              </a:ext>
              <a:ext uri="{C183D7F6-B498-43B3-948B-1728B52AA6E4}">
                <adec:decorative xmlns:adec="http://schemas.microsoft.com/office/drawing/2017/decorative" val="1"/>
              </a:ext>
            </a:extLst>
          </p:cNvPr>
          <p:cNvCxnSpPr/>
          <p:nvPr/>
        </p:nvCxnSpPr>
        <p:spPr>
          <a:xfrm>
            <a:off x="548640" y="4803978"/>
            <a:ext cx="320040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161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C869D-AE3D-C88C-7499-70F89876CD6E}"/>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9BFD4DF5-3F30-2843-6C3A-59B1BCADB5E3}"/>
              </a:ext>
            </a:extLst>
          </p:cNvPr>
          <p:cNvSpPr>
            <a:spLocks noGrp="1"/>
          </p:cNvSpPr>
          <p:nvPr>
            <p:ph type="title"/>
          </p:nvPr>
        </p:nvSpPr>
        <p:spPr/>
        <p:txBody>
          <a:bodyPr/>
          <a:lstStyle/>
          <a:p>
            <a:r>
              <a:rPr lang="en-US" dirty="0"/>
              <a:t>ENTREPRENEURIAL PROCESS</a:t>
            </a:r>
          </a:p>
        </p:txBody>
      </p:sp>
      <p:sp>
        <p:nvSpPr>
          <p:cNvPr id="13" name="Content Placeholder 12">
            <a:extLst>
              <a:ext uri="{FF2B5EF4-FFF2-40B4-BE49-F238E27FC236}">
                <a16:creationId xmlns:a16="http://schemas.microsoft.com/office/drawing/2014/main" id="{FEF4658E-D917-7990-08FC-053516D1B623}"/>
              </a:ext>
            </a:extLst>
          </p:cNvPr>
          <p:cNvSpPr>
            <a:spLocks noGrp="1"/>
          </p:cNvSpPr>
          <p:nvPr>
            <p:ph sz="quarter" idx="13"/>
          </p:nvPr>
        </p:nvSpPr>
        <p:spPr/>
        <p:txBody>
          <a:bodyPr/>
          <a:lstStyle/>
          <a:p>
            <a:r>
              <a:rPr lang="en-US" dirty="0"/>
              <a:t>Implementation is a process of execution about what has been planned and utilizing the numerous resources for the success of the business.</a:t>
            </a:r>
          </a:p>
        </p:txBody>
      </p:sp>
      <p:sp>
        <p:nvSpPr>
          <p:cNvPr id="24" name="Text Placeholder 23">
            <a:extLst>
              <a:ext uri="{FF2B5EF4-FFF2-40B4-BE49-F238E27FC236}">
                <a16:creationId xmlns:a16="http://schemas.microsoft.com/office/drawing/2014/main" id="{2A48BC36-D742-96B8-0298-DCB1720B88CB}"/>
              </a:ext>
            </a:extLst>
          </p:cNvPr>
          <p:cNvSpPr>
            <a:spLocks noGrp="1"/>
          </p:cNvSpPr>
          <p:nvPr>
            <p:ph type="body" sz="quarter" idx="16"/>
          </p:nvPr>
        </p:nvSpPr>
        <p:spPr/>
        <p:txBody>
          <a:bodyPr/>
          <a:lstStyle/>
          <a:p>
            <a:r>
              <a:rPr lang="en-US" dirty="0"/>
              <a:t>Implementation</a:t>
            </a:r>
          </a:p>
        </p:txBody>
      </p:sp>
      <p:pic>
        <p:nvPicPr>
          <p:cNvPr id="85" name="Picture Placeholder 84">
            <a:extLst>
              <a:ext uri="{FF2B5EF4-FFF2-40B4-BE49-F238E27FC236}">
                <a16:creationId xmlns:a16="http://schemas.microsoft.com/office/drawing/2014/main" id="{526334DD-16E8-86A7-900E-AE7275D9180F}"/>
              </a:ext>
              <a:ext uri="{C183D7F6-B498-43B3-948B-1728B52AA6E4}">
                <adec:decorative xmlns:adec="http://schemas.microsoft.com/office/drawing/2017/decorative" val="1"/>
              </a:ext>
            </a:extLst>
          </p:cNvPr>
          <p:cNvPicPr>
            <a:picLocks noGrp="1" noChangeAspect="1"/>
          </p:cNvPicPr>
          <p:nvPr>
            <p:ph type="pic" sz="quarter" idx="21"/>
          </p:nvPr>
        </p:nvPicPr>
        <p:blipFill rotWithShape="1">
          <a:blip r:embed="rId3">
            <a:extLst>
              <a:ext uri="{96DAC541-7B7A-43D3-8B79-37D633B846F1}">
                <asvg:svgBlip xmlns:asvg="http://schemas.microsoft.com/office/drawing/2016/SVG/main" r:embed="rId4"/>
              </a:ext>
            </a:extLst>
          </a:blip>
          <a:srcRect l="-28275" t="-29639" r="-28275" b="-29639"/>
          <a:stretch/>
        </p:blipFill>
        <p:spPr>
          <a:xfrm>
            <a:off x="5756426" y="1935993"/>
            <a:ext cx="1094116" cy="1113108"/>
          </a:xfrm>
        </p:spPr>
      </p:pic>
      <p:sp>
        <p:nvSpPr>
          <p:cNvPr id="23" name="Content Placeholder 22">
            <a:extLst>
              <a:ext uri="{FF2B5EF4-FFF2-40B4-BE49-F238E27FC236}">
                <a16:creationId xmlns:a16="http://schemas.microsoft.com/office/drawing/2014/main" id="{521EA991-922B-573A-BE3E-154DC52D8922}"/>
              </a:ext>
            </a:extLst>
          </p:cNvPr>
          <p:cNvSpPr>
            <a:spLocks noGrp="1"/>
          </p:cNvSpPr>
          <p:nvPr>
            <p:ph sz="quarter" idx="22"/>
          </p:nvPr>
        </p:nvSpPr>
        <p:spPr/>
        <p:txBody>
          <a:bodyPr/>
          <a:lstStyle/>
          <a:p>
            <a:r>
              <a:rPr lang="en-US"/>
              <a:t>Scaling, growth </a:t>
            </a:r>
            <a:r>
              <a:rPr lang="en-US" dirty="0"/>
              <a:t>for stability and continuity of business operations. On the other hand, Harvesting is a process where the organization will reap what they sow in dealing with the challenges they had encountered throughout the process </a:t>
            </a:r>
            <a:r>
              <a:rPr lang="en-US" dirty="0" err="1"/>
              <a:t>og</a:t>
            </a:r>
            <a:r>
              <a:rPr lang="en-US" dirty="0"/>
              <a:t> the business.</a:t>
            </a:r>
          </a:p>
        </p:txBody>
      </p:sp>
      <p:sp>
        <p:nvSpPr>
          <p:cNvPr id="25" name="Text Placeholder 24">
            <a:extLst>
              <a:ext uri="{FF2B5EF4-FFF2-40B4-BE49-F238E27FC236}">
                <a16:creationId xmlns:a16="http://schemas.microsoft.com/office/drawing/2014/main" id="{91B2CA82-70E1-046A-7789-E2FEB153ADE3}"/>
              </a:ext>
            </a:extLst>
          </p:cNvPr>
          <p:cNvSpPr>
            <a:spLocks noGrp="1"/>
          </p:cNvSpPr>
          <p:nvPr>
            <p:ph type="body" sz="quarter" idx="23"/>
          </p:nvPr>
        </p:nvSpPr>
        <p:spPr/>
        <p:txBody>
          <a:bodyPr/>
          <a:lstStyle/>
          <a:p>
            <a:r>
              <a:rPr lang="en-US" dirty="0"/>
              <a:t>Scaling and Harvesting</a:t>
            </a:r>
          </a:p>
        </p:txBody>
      </p:sp>
      <p:pic>
        <p:nvPicPr>
          <p:cNvPr id="87" name="Picture Placeholder 86">
            <a:extLst>
              <a:ext uri="{FF2B5EF4-FFF2-40B4-BE49-F238E27FC236}">
                <a16:creationId xmlns:a16="http://schemas.microsoft.com/office/drawing/2014/main" id="{2E266C6A-DC69-1771-4545-1DDA46F3A7DD}"/>
              </a:ext>
              <a:ext uri="{C183D7F6-B498-43B3-948B-1728B52AA6E4}">
                <adec:decorative xmlns:adec="http://schemas.microsoft.com/office/drawing/2017/decorative" val="1"/>
              </a:ext>
            </a:extLst>
          </p:cNvPr>
          <p:cNvPicPr>
            <a:picLocks noGrp="1" noChangeAspect="1"/>
          </p:cNvPicPr>
          <p:nvPr>
            <p:ph type="pic" sz="quarter" idx="24"/>
          </p:nvPr>
        </p:nvPicPr>
        <p:blipFill rotWithShape="1">
          <a:blip r:embed="rId5">
            <a:extLst>
              <a:ext uri="{96DAC541-7B7A-43D3-8B79-37D633B846F1}">
                <asvg:svgBlip xmlns:asvg="http://schemas.microsoft.com/office/drawing/2016/SVG/main" r:embed="rId6"/>
              </a:ext>
            </a:extLst>
          </a:blip>
          <a:srcRect l="-24968" t="-26383" r="-24968" b="-26383"/>
          <a:stretch/>
        </p:blipFill>
        <p:spPr>
          <a:xfrm>
            <a:off x="4774508" y="3502811"/>
            <a:ext cx="1094116" cy="1113108"/>
          </a:xfrm>
        </p:spPr>
      </p:pic>
      <p:sp>
        <p:nvSpPr>
          <p:cNvPr id="3" name="Slide Number Placeholder 2">
            <a:extLst>
              <a:ext uri="{FF2B5EF4-FFF2-40B4-BE49-F238E27FC236}">
                <a16:creationId xmlns:a16="http://schemas.microsoft.com/office/drawing/2014/main" id="{F7E9092B-95B0-484A-D226-7EE004650D86}"/>
              </a:ext>
            </a:extLst>
          </p:cNvPr>
          <p:cNvSpPr>
            <a:spLocks noGrp="1"/>
          </p:cNvSpPr>
          <p:nvPr>
            <p:ph type="sldNum" sz="quarter" idx="4"/>
          </p:nvPr>
        </p:nvSpPr>
        <p:spPr/>
        <p:txBody>
          <a:bodyPr/>
          <a:lstStyle/>
          <a:p>
            <a:fld id="{4FAB73BC-B049-4115-A692-8D63A059BFB8}" type="slidenum">
              <a:rPr lang="en-US" smtClean="0"/>
              <a:pPr/>
              <a:t>12</a:t>
            </a:fld>
            <a:endParaRPr lang="en-US" dirty="0"/>
          </a:p>
        </p:txBody>
      </p:sp>
      <p:pic>
        <p:nvPicPr>
          <p:cNvPr id="89" name="Picture Placeholder 88">
            <a:extLst>
              <a:ext uri="{FF2B5EF4-FFF2-40B4-BE49-F238E27FC236}">
                <a16:creationId xmlns:a16="http://schemas.microsoft.com/office/drawing/2014/main" id="{EEEA91F6-213C-B402-AB5E-0BEAE5DBAF6D}"/>
              </a:ext>
              <a:ext uri="{C183D7F6-B498-43B3-948B-1728B52AA6E4}">
                <adec:decorative xmlns:adec="http://schemas.microsoft.com/office/drawing/2017/decorative" val="1"/>
              </a:ext>
            </a:extLst>
          </p:cNvPr>
          <p:cNvPicPr>
            <a:picLocks noGrp="1" noChangeAspect="1"/>
          </p:cNvPicPr>
          <p:nvPr>
            <p:ph type="pic" sz="quarter" idx="27"/>
          </p:nvPr>
        </p:nvPicPr>
        <p:blipFill rotWithShape="1">
          <a:blip r:embed="rId7">
            <a:extLst>
              <a:ext uri="{96DAC541-7B7A-43D3-8B79-37D633B846F1}">
                <asvg:svgBlip xmlns:asvg="http://schemas.microsoft.com/office/drawing/2016/SVG/main" r:embed="rId8"/>
              </a:ext>
            </a:extLst>
          </a:blip>
          <a:srcRect l="-18093" t="-19179" r="-18093" b="-19179"/>
          <a:stretch/>
        </p:blipFill>
        <p:spPr>
          <a:xfrm>
            <a:off x="3680392" y="5017901"/>
            <a:ext cx="1094116" cy="1113108"/>
          </a:xfrm>
        </p:spPr>
      </p:pic>
      <p:sp>
        <p:nvSpPr>
          <p:cNvPr id="29" name="Text Placeholder 119">
            <a:extLst>
              <a:ext uri="{FF2B5EF4-FFF2-40B4-BE49-F238E27FC236}">
                <a16:creationId xmlns:a16="http://schemas.microsoft.com/office/drawing/2014/main" id="{C1D2D4F1-C143-4739-1A32-A5AB564491B2}"/>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cxnSp>
        <p:nvCxnSpPr>
          <p:cNvPr id="38" name="Straight Connector 37">
            <a:extLst>
              <a:ext uri="{FF2B5EF4-FFF2-40B4-BE49-F238E27FC236}">
                <a16:creationId xmlns:a16="http://schemas.microsoft.com/office/drawing/2014/main" id="{D4301C98-929B-7449-566D-F5E06362335F}"/>
              </a:ext>
              <a:ext uri="{C183D7F6-B498-43B3-948B-1728B52AA6E4}">
                <adec:decorative xmlns:adec="http://schemas.microsoft.com/office/drawing/2017/decorative" val="1"/>
              </a:ext>
            </a:extLst>
          </p:cNvPr>
          <p:cNvCxnSpPr/>
          <p:nvPr/>
        </p:nvCxnSpPr>
        <p:spPr>
          <a:xfrm>
            <a:off x="548640" y="3263024"/>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30C8BAE-B60A-66F6-F15C-E399A439CBB1}"/>
              </a:ext>
              <a:ext uri="{C183D7F6-B498-43B3-948B-1728B52AA6E4}">
                <adec:decorative xmlns:adec="http://schemas.microsoft.com/office/drawing/2017/decorative" val="1"/>
              </a:ext>
            </a:extLst>
          </p:cNvPr>
          <p:cNvCxnSpPr/>
          <p:nvPr/>
        </p:nvCxnSpPr>
        <p:spPr>
          <a:xfrm>
            <a:off x="548640" y="4803978"/>
            <a:ext cx="320040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90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B39EB-AB45-9529-91BF-9976F6C1C900}"/>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46D202A-8F54-590E-9540-0811E6D99986}"/>
              </a:ext>
            </a:extLst>
          </p:cNvPr>
          <p:cNvSpPr>
            <a:spLocks noGrp="1"/>
          </p:cNvSpPr>
          <p:nvPr>
            <p:ph type="sldNum" sz="quarter" idx="4"/>
          </p:nvPr>
        </p:nvSpPr>
        <p:spPr/>
        <p:txBody>
          <a:bodyPr/>
          <a:lstStyle/>
          <a:p>
            <a:fld id="{4FAB73BC-B049-4115-A692-8D63A059BFB8}" type="slidenum">
              <a:rPr lang="en-US" smtClean="0"/>
              <a:pPr/>
              <a:t>13</a:t>
            </a:fld>
            <a:endParaRPr lang="en-US" dirty="0"/>
          </a:p>
        </p:txBody>
      </p:sp>
      <p:sp>
        <p:nvSpPr>
          <p:cNvPr id="5" name="Text Placeholder 119">
            <a:extLst>
              <a:ext uri="{FF2B5EF4-FFF2-40B4-BE49-F238E27FC236}">
                <a16:creationId xmlns:a16="http://schemas.microsoft.com/office/drawing/2014/main" id="{760BCD94-4269-0F96-899C-EC02F7AE973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10" name="TextBox 9">
            <a:extLst>
              <a:ext uri="{FF2B5EF4-FFF2-40B4-BE49-F238E27FC236}">
                <a16:creationId xmlns:a16="http://schemas.microsoft.com/office/drawing/2014/main" id="{777EBAC3-14B7-9CE5-4238-3E22320972FB}"/>
              </a:ext>
            </a:extLst>
          </p:cNvPr>
          <p:cNvSpPr txBox="1"/>
          <p:nvPr/>
        </p:nvSpPr>
        <p:spPr>
          <a:xfrm>
            <a:off x="1271464" y="836712"/>
            <a:ext cx="8640960" cy="400110"/>
          </a:xfrm>
          <a:prstGeom prst="rect">
            <a:avLst/>
          </a:prstGeom>
          <a:noFill/>
        </p:spPr>
        <p:txBody>
          <a:bodyPr wrap="square" rtlCol="0">
            <a:spAutoFit/>
          </a:bodyPr>
          <a:lstStyle/>
          <a:p>
            <a:r>
              <a:rPr lang="en-PH" sz="2000" dirty="0"/>
              <a:t>TECHNOPRENEURIAL PROCESS</a:t>
            </a:r>
          </a:p>
        </p:txBody>
      </p:sp>
      <p:sp>
        <p:nvSpPr>
          <p:cNvPr id="7" name="Rectangle 6">
            <a:extLst>
              <a:ext uri="{FF2B5EF4-FFF2-40B4-BE49-F238E27FC236}">
                <a16:creationId xmlns:a16="http://schemas.microsoft.com/office/drawing/2014/main" id="{1463D092-7994-04A7-0C9D-65E0EBD4873C}"/>
              </a:ext>
            </a:extLst>
          </p:cNvPr>
          <p:cNvSpPr/>
          <p:nvPr/>
        </p:nvSpPr>
        <p:spPr>
          <a:xfrm>
            <a:off x="931069" y="1628800"/>
            <a:ext cx="1492523" cy="576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PH" dirty="0"/>
              <a:t>Idea Generation</a:t>
            </a:r>
          </a:p>
        </p:txBody>
      </p:sp>
      <p:sp>
        <p:nvSpPr>
          <p:cNvPr id="9" name="Rectangle 8">
            <a:extLst>
              <a:ext uri="{FF2B5EF4-FFF2-40B4-BE49-F238E27FC236}">
                <a16:creationId xmlns:a16="http://schemas.microsoft.com/office/drawing/2014/main" id="{5C6C95C0-2ECF-56B2-17E5-D5267101F728}"/>
              </a:ext>
            </a:extLst>
          </p:cNvPr>
          <p:cNvSpPr/>
          <p:nvPr/>
        </p:nvSpPr>
        <p:spPr>
          <a:xfrm>
            <a:off x="2999656" y="1613456"/>
            <a:ext cx="1492523" cy="576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PH" dirty="0"/>
              <a:t>Idea Screening</a:t>
            </a:r>
          </a:p>
        </p:txBody>
      </p:sp>
      <p:sp>
        <p:nvSpPr>
          <p:cNvPr id="13" name="Rectangle 12">
            <a:extLst>
              <a:ext uri="{FF2B5EF4-FFF2-40B4-BE49-F238E27FC236}">
                <a16:creationId xmlns:a16="http://schemas.microsoft.com/office/drawing/2014/main" id="{ABB20895-D28F-4346-61EC-03247B246F87}"/>
              </a:ext>
            </a:extLst>
          </p:cNvPr>
          <p:cNvSpPr/>
          <p:nvPr/>
        </p:nvSpPr>
        <p:spPr>
          <a:xfrm>
            <a:off x="5068243" y="1613456"/>
            <a:ext cx="1492523" cy="576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PH" dirty="0"/>
              <a:t>Concept Testing</a:t>
            </a:r>
          </a:p>
        </p:txBody>
      </p:sp>
      <p:sp>
        <p:nvSpPr>
          <p:cNvPr id="17" name="Rectangle 16">
            <a:extLst>
              <a:ext uri="{FF2B5EF4-FFF2-40B4-BE49-F238E27FC236}">
                <a16:creationId xmlns:a16="http://schemas.microsoft.com/office/drawing/2014/main" id="{9C083B61-4714-6750-5087-9FAB29E5092F}"/>
              </a:ext>
            </a:extLst>
          </p:cNvPr>
          <p:cNvSpPr/>
          <p:nvPr/>
        </p:nvSpPr>
        <p:spPr>
          <a:xfrm>
            <a:off x="7136830" y="1613456"/>
            <a:ext cx="1492523" cy="576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PH" dirty="0"/>
              <a:t>Business Analysis</a:t>
            </a:r>
          </a:p>
        </p:txBody>
      </p:sp>
      <p:sp>
        <p:nvSpPr>
          <p:cNvPr id="18" name="Rectangle 17">
            <a:extLst>
              <a:ext uri="{FF2B5EF4-FFF2-40B4-BE49-F238E27FC236}">
                <a16:creationId xmlns:a16="http://schemas.microsoft.com/office/drawing/2014/main" id="{479EAE3A-6CBC-7123-638F-61FA2DA36F5D}"/>
              </a:ext>
            </a:extLst>
          </p:cNvPr>
          <p:cNvSpPr/>
          <p:nvPr/>
        </p:nvSpPr>
        <p:spPr>
          <a:xfrm>
            <a:off x="7074801" y="2708920"/>
            <a:ext cx="1492523" cy="576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PH" dirty="0"/>
              <a:t>Prototyping</a:t>
            </a:r>
          </a:p>
        </p:txBody>
      </p:sp>
      <p:sp>
        <p:nvSpPr>
          <p:cNvPr id="19" name="Rectangle 18">
            <a:extLst>
              <a:ext uri="{FF2B5EF4-FFF2-40B4-BE49-F238E27FC236}">
                <a16:creationId xmlns:a16="http://schemas.microsoft.com/office/drawing/2014/main" id="{17CBF675-A945-446E-1339-203E2DB9A328}"/>
              </a:ext>
            </a:extLst>
          </p:cNvPr>
          <p:cNvSpPr/>
          <p:nvPr/>
        </p:nvSpPr>
        <p:spPr>
          <a:xfrm>
            <a:off x="5060043" y="2708920"/>
            <a:ext cx="1492523" cy="576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PH" dirty="0"/>
              <a:t>Test Marketing</a:t>
            </a:r>
          </a:p>
        </p:txBody>
      </p:sp>
      <p:sp>
        <p:nvSpPr>
          <p:cNvPr id="20" name="Rectangle 19">
            <a:extLst>
              <a:ext uri="{FF2B5EF4-FFF2-40B4-BE49-F238E27FC236}">
                <a16:creationId xmlns:a16="http://schemas.microsoft.com/office/drawing/2014/main" id="{255EB344-1450-7779-5630-5EB1C16D72AF}"/>
              </a:ext>
            </a:extLst>
          </p:cNvPr>
          <p:cNvSpPr/>
          <p:nvPr/>
        </p:nvSpPr>
        <p:spPr>
          <a:xfrm>
            <a:off x="2999655" y="2708920"/>
            <a:ext cx="1492523" cy="57606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PH" dirty="0"/>
              <a:t>Commercialization</a:t>
            </a:r>
          </a:p>
        </p:txBody>
      </p:sp>
      <p:sp>
        <p:nvSpPr>
          <p:cNvPr id="21" name="Rectangle 20">
            <a:extLst>
              <a:ext uri="{FF2B5EF4-FFF2-40B4-BE49-F238E27FC236}">
                <a16:creationId xmlns:a16="http://schemas.microsoft.com/office/drawing/2014/main" id="{6B8DC360-B55F-AE71-5E11-D417602D9EAA}"/>
              </a:ext>
            </a:extLst>
          </p:cNvPr>
          <p:cNvSpPr/>
          <p:nvPr/>
        </p:nvSpPr>
        <p:spPr>
          <a:xfrm>
            <a:off x="967425" y="2706896"/>
            <a:ext cx="1492523" cy="72008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PH" dirty="0"/>
              <a:t>Monitoring and Evaluation</a:t>
            </a:r>
          </a:p>
        </p:txBody>
      </p:sp>
      <p:sp>
        <p:nvSpPr>
          <p:cNvPr id="22" name="Arrow: Right 21">
            <a:extLst>
              <a:ext uri="{FF2B5EF4-FFF2-40B4-BE49-F238E27FC236}">
                <a16:creationId xmlns:a16="http://schemas.microsoft.com/office/drawing/2014/main" id="{C3877D14-4E6F-77AB-41C2-F555B3F5C6C6}"/>
              </a:ext>
            </a:extLst>
          </p:cNvPr>
          <p:cNvSpPr/>
          <p:nvPr/>
        </p:nvSpPr>
        <p:spPr>
          <a:xfrm>
            <a:off x="2459948" y="1901488"/>
            <a:ext cx="539707" cy="1593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3" name="Arrow: Right 22">
            <a:extLst>
              <a:ext uri="{FF2B5EF4-FFF2-40B4-BE49-F238E27FC236}">
                <a16:creationId xmlns:a16="http://schemas.microsoft.com/office/drawing/2014/main" id="{35C65663-ADFB-5E01-E1CA-B4EA715F175F}"/>
              </a:ext>
            </a:extLst>
          </p:cNvPr>
          <p:cNvSpPr/>
          <p:nvPr/>
        </p:nvSpPr>
        <p:spPr>
          <a:xfrm>
            <a:off x="4492178" y="1901488"/>
            <a:ext cx="567865" cy="1593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4" name="Arrow: Right 23">
            <a:extLst>
              <a:ext uri="{FF2B5EF4-FFF2-40B4-BE49-F238E27FC236}">
                <a16:creationId xmlns:a16="http://schemas.microsoft.com/office/drawing/2014/main" id="{CCC9908A-D084-E944-3AE3-DAC4E06B7869}"/>
              </a:ext>
            </a:extLst>
          </p:cNvPr>
          <p:cNvSpPr/>
          <p:nvPr/>
        </p:nvSpPr>
        <p:spPr>
          <a:xfrm>
            <a:off x="6552566" y="1844824"/>
            <a:ext cx="522235" cy="2160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Arrow: Down 1">
            <a:extLst>
              <a:ext uri="{FF2B5EF4-FFF2-40B4-BE49-F238E27FC236}">
                <a16:creationId xmlns:a16="http://schemas.microsoft.com/office/drawing/2014/main" id="{178B62D3-49B7-D812-DD4A-868B117566A7}"/>
              </a:ext>
            </a:extLst>
          </p:cNvPr>
          <p:cNvSpPr/>
          <p:nvPr/>
        </p:nvSpPr>
        <p:spPr>
          <a:xfrm>
            <a:off x="7680176" y="2204864"/>
            <a:ext cx="216024" cy="5020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Arrow: Left 3">
            <a:extLst>
              <a:ext uri="{FF2B5EF4-FFF2-40B4-BE49-F238E27FC236}">
                <a16:creationId xmlns:a16="http://schemas.microsoft.com/office/drawing/2014/main" id="{05A78646-EF8C-3249-D58A-756751D20215}"/>
              </a:ext>
            </a:extLst>
          </p:cNvPr>
          <p:cNvSpPr/>
          <p:nvPr/>
        </p:nvSpPr>
        <p:spPr>
          <a:xfrm>
            <a:off x="6552566" y="2924944"/>
            <a:ext cx="522235" cy="14401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6" name="Arrow: Left 5">
            <a:extLst>
              <a:ext uri="{FF2B5EF4-FFF2-40B4-BE49-F238E27FC236}">
                <a16:creationId xmlns:a16="http://schemas.microsoft.com/office/drawing/2014/main" id="{5F3575DA-4FF2-7071-61A3-E83BCA47A0E0}"/>
              </a:ext>
            </a:extLst>
          </p:cNvPr>
          <p:cNvSpPr/>
          <p:nvPr/>
        </p:nvSpPr>
        <p:spPr>
          <a:xfrm>
            <a:off x="4492178" y="2924944"/>
            <a:ext cx="567865" cy="14401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8" name="Arrow: Left 7">
            <a:extLst>
              <a:ext uri="{FF2B5EF4-FFF2-40B4-BE49-F238E27FC236}">
                <a16:creationId xmlns:a16="http://schemas.microsoft.com/office/drawing/2014/main" id="{6F8F76FE-92F0-CBBA-5F51-D8DA777418FD}"/>
              </a:ext>
            </a:extLst>
          </p:cNvPr>
          <p:cNvSpPr/>
          <p:nvPr/>
        </p:nvSpPr>
        <p:spPr>
          <a:xfrm>
            <a:off x="2423592" y="2924944"/>
            <a:ext cx="576063" cy="14401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4222792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853C73-1ADB-7EE9-68D4-F72C868CE61C}"/>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2B9E800F-16EF-4A63-CC80-FE25080276E0}"/>
              </a:ext>
            </a:extLst>
          </p:cNvPr>
          <p:cNvSpPr>
            <a:spLocks noGrp="1"/>
          </p:cNvSpPr>
          <p:nvPr>
            <p:ph type="title"/>
          </p:nvPr>
        </p:nvSpPr>
        <p:spPr/>
        <p:txBody>
          <a:bodyPr/>
          <a:lstStyle/>
          <a:p>
            <a:r>
              <a:rPr lang="en-US" dirty="0"/>
              <a:t>TECHNOPRENEURIAL PROCESS</a:t>
            </a:r>
          </a:p>
        </p:txBody>
      </p:sp>
      <p:sp>
        <p:nvSpPr>
          <p:cNvPr id="13" name="Content Placeholder 12">
            <a:extLst>
              <a:ext uri="{FF2B5EF4-FFF2-40B4-BE49-F238E27FC236}">
                <a16:creationId xmlns:a16="http://schemas.microsoft.com/office/drawing/2014/main" id="{F080BCC1-AE0A-ED07-2FC1-0CC484460781}"/>
              </a:ext>
            </a:extLst>
          </p:cNvPr>
          <p:cNvSpPr>
            <a:spLocks noGrp="1"/>
          </p:cNvSpPr>
          <p:nvPr>
            <p:ph sz="quarter" idx="13"/>
          </p:nvPr>
        </p:nvSpPr>
        <p:spPr/>
        <p:txBody>
          <a:bodyPr/>
          <a:lstStyle/>
          <a:p>
            <a:r>
              <a:rPr lang="en-US" dirty="0"/>
              <a:t>This is the process of creating, developing and communicating abstract, concrete or visual ideas. It includes goals, strategies, concepts, design, style, plans and actions to come up with possible solutions for actual problems and opportunities.</a:t>
            </a:r>
          </a:p>
        </p:txBody>
      </p:sp>
      <p:sp>
        <p:nvSpPr>
          <p:cNvPr id="24" name="Text Placeholder 23">
            <a:extLst>
              <a:ext uri="{FF2B5EF4-FFF2-40B4-BE49-F238E27FC236}">
                <a16:creationId xmlns:a16="http://schemas.microsoft.com/office/drawing/2014/main" id="{24CF196D-4254-EF94-9A13-FF42755355B6}"/>
              </a:ext>
            </a:extLst>
          </p:cNvPr>
          <p:cNvSpPr>
            <a:spLocks noGrp="1"/>
          </p:cNvSpPr>
          <p:nvPr>
            <p:ph type="body" sz="quarter" idx="16"/>
          </p:nvPr>
        </p:nvSpPr>
        <p:spPr/>
        <p:txBody>
          <a:bodyPr/>
          <a:lstStyle/>
          <a:p>
            <a:r>
              <a:rPr lang="en-US" dirty="0"/>
              <a:t>Idea Generation</a:t>
            </a:r>
          </a:p>
        </p:txBody>
      </p:sp>
      <p:pic>
        <p:nvPicPr>
          <p:cNvPr id="85" name="Picture Placeholder 84">
            <a:extLst>
              <a:ext uri="{FF2B5EF4-FFF2-40B4-BE49-F238E27FC236}">
                <a16:creationId xmlns:a16="http://schemas.microsoft.com/office/drawing/2014/main" id="{B14F1439-C810-E998-F54F-8948724AAB43}"/>
              </a:ext>
              <a:ext uri="{C183D7F6-B498-43B3-948B-1728B52AA6E4}">
                <adec:decorative xmlns:adec="http://schemas.microsoft.com/office/drawing/2017/decorative" val="1"/>
              </a:ext>
            </a:extLst>
          </p:cNvPr>
          <p:cNvPicPr>
            <a:picLocks noGrp="1" noChangeAspect="1"/>
          </p:cNvPicPr>
          <p:nvPr>
            <p:ph type="pic" sz="quarter" idx="21"/>
          </p:nvPr>
        </p:nvPicPr>
        <p:blipFill rotWithShape="1">
          <a:blip r:embed="rId3">
            <a:extLst>
              <a:ext uri="{96DAC541-7B7A-43D3-8B79-37D633B846F1}">
                <asvg:svgBlip xmlns:asvg="http://schemas.microsoft.com/office/drawing/2016/SVG/main" r:embed="rId4"/>
              </a:ext>
            </a:extLst>
          </a:blip>
          <a:srcRect l="-28275" t="-29639" r="-28275" b="-29639"/>
          <a:stretch/>
        </p:blipFill>
        <p:spPr>
          <a:xfrm>
            <a:off x="5756426" y="1935993"/>
            <a:ext cx="1094116" cy="1113108"/>
          </a:xfrm>
        </p:spPr>
      </p:pic>
      <p:sp>
        <p:nvSpPr>
          <p:cNvPr id="23" name="Content Placeholder 22">
            <a:extLst>
              <a:ext uri="{FF2B5EF4-FFF2-40B4-BE49-F238E27FC236}">
                <a16:creationId xmlns:a16="http://schemas.microsoft.com/office/drawing/2014/main" id="{1553EB65-C3E8-72A1-63B1-312F5386B9DA}"/>
              </a:ext>
            </a:extLst>
          </p:cNvPr>
          <p:cNvSpPr>
            <a:spLocks noGrp="1"/>
          </p:cNvSpPr>
          <p:nvPr>
            <p:ph sz="quarter" idx="22"/>
          </p:nvPr>
        </p:nvSpPr>
        <p:spPr/>
        <p:txBody>
          <a:bodyPr/>
          <a:lstStyle/>
          <a:p>
            <a:r>
              <a:rPr lang="en-US" dirty="0"/>
              <a:t>Idea screening is a process that evaluates and contrast new prospective ideas for your business. It is where assessment will be instigated to make sure that your ideas are related to the </a:t>
            </a:r>
            <a:r>
              <a:rPr lang="en-US" dirty="0" err="1"/>
              <a:t>business.A</a:t>
            </a:r>
            <a:r>
              <a:rPr lang="en-US" dirty="0"/>
              <a:t> criteria is used to determine compatibility and whether the idea will earn profit or could return on investment.</a:t>
            </a:r>
          </a:p>
        </p:txBody>
      </p:sp>
      <p:sp>
        <p:nvSpPr>
          <p:cNvPr id="25" name="Text Placeholder 24">
            <a:extLst>
              <a:ext uri="{FF2B5EF4-FFF2-40B4-BE49-F238E27FC236}">
                <a16:creationId xmlns:a16="http://schemas.microsoft.com/office/drawing/2014/main" id="{527906ED-A820-E96F-4976-53547EDACE91}"/>
              </a:ext>
            </a:extLst>
          </p:cNvPr>
          <p:cNvSpPr>
            <a:spLocks noGrp="1"/>
          </p:cNvSpPr>
          <p:nvPr>
            <p:ph type="body" sz="quarter" idx="23"/>
          </p:nvPr>
        </p:nvSpPr>
        <p:spPr/>
        <p:txBody>
          <a:bodyPr/>
          <a:lstStyle/>
          <a:p>
            <a:r>
              <a:rPr lang="en-US" dirty="0"/>
              <a:t>Idea Screening</a:t>
            </a:r>
          </a:p>
        </p:txBody>
      </p:sp>
      <p:pic>
        <p:nvPicPr>
          <p:cNvPr id="87" name="Picture Placeholder 86">
            <a:extLst>
              <a:ext uri="{FF2B5EF4-FFF2-40B4-BE49-F238E27FC236}">
                <a16:creationId xmlns:a16="http://schemas.microsoft.com/office/drawing/2014/main" id="{EC6B0907-4F80-97F8-F7C4-3B3648D548EE}"/>
              </a:ext>
              <a:ext uri="{C183D7F6-B498-43B3-948B-1728B52AA6E4}">
                <adec:decorative xmlns:adec="http://schemas.microsoft.com/office/drawing/2017/decorative" val="1"/>
              </a:ext>
            </a:extLst>
          </p:cNvPr>
          <p:cNvPicPr>
            <a:picLocks noGrp="1" noChangeAspect="1"/>
          </p:cNvPicPr>
          <p:nvPr>
            <p:ph type="pic" sz="quarter" idx="24"/>
          </p:nvPr>
        </p:nvPicPr>
        <p:blipFill rotWithShape="1">
          <a:blip r:embed="rId5">
            <a:extLst>
              <a:ext uri="{96DAC541-7B7A-43D3-8B79-37D633B846F1}">
                <asvg:svgBlip xmlns:asvg="http://schemas.microsoft.com/office/drawing/2016/SVG/main" r:embed="rId6"/>
              </a:ext>
            </a:extLst>
          </a:blip>
          <a:srcRect l="-24968" t="-26383" r="-24968" b="-26383"/>
          <a:stretch/>
        </p:blipFill>
        <p:spPr>
          <a:xfrm>
            <a:off x="4774508" y="3502811"/>
            <a:ext cx="1094116" cy="1113108"/>
          </a:xfrm>
        </p:spPr>
      </p:pic>
      <p:sp>
        <p:nvSpPr>
          <p:cNvPr id="3" name="Slide Number Placeholder 2">
            <a:extLst>
              <a:ext uri="{FF2B5EF4-FFF2-40B4-BE49-F238E27FC236}">
                <a16:creationId xmlns:a16="http://schemas.microsoft.com/office/drawing/2014/main" id="{5FBF3509-4C40-F199-294C-015A012710CA}"/>
              </a:ext>
            </a:extLst>
          </p:cNvPr>
          <p:cNvSpPr>
            <a:spLocks noGrp="1"/>
          </p:cNvSpPr>
          <p:nvPr>
            <p:ph type="sldNum" sz="quarter" idx="4"/>
          </p:nvPr>
        </p:nvSpPr>
        <p:spPr/>
        <p:txBody>
          <a:bodyPr/>
          <a:lstStyle/>
          <a:p>
            <a:fld id="{4FAB73BC-B049-4115-A692-8D63A059BFB8}" type="slidenum">
              <a:rPr lang="en-US" smtClean="0"/>
              <a:pPr/>
              <a:t>14</a:t>
            </a:fld>
            <a:endParaRPr lang="en-US" dirty="0"/>
          </a:p>
        </p:txBody>
      </p:sp>
      <p:sp>
        <p:nvSpPr>
          <p:cNvPr id="34" name="Content Placeholder 33">
            <a:extLst>
              <a:ext uri="{FF2B5EF4-FFF2-40B4-BE49-F238E27FC236}">
                <a16:creationId xmlns:a16="http://schemas.microsoft.com/office/drawing/2014/main" id="{EA1ED5D5-EBD8-5AE6-E84D-DC71BC66347D}"/>
              </a:ext>
            </a:extLst>
          </p:cNvPr>
          <p:cNvSpPr>
            <a:spLocks noGrp="1"/>
          </p:cNvSpPr>
          <p:nvPr>
            <p:ph sz="quarter" idx="25"/>
          </p:nvPr>
        </p:nvSpPr>
        <p:spPr/>
        <p:txBody>
          <a:bodyPr/>
          <a:lstStyle/>
          <a:p>
            <a:r>
              <a:rPr lang="en-US" dirty="0"/>
              <a:t>Concept testing is the process of testing new or hypothetical products or services before they are launched. It is probably the possibility of generating the best product.</a:t>
            </a:r>
          </a:p>
        </p:txBody>
      </p:sp>
      <p:sp>
        <p:nvSpPr>
          <p:cNvPr id="4" name="Text Placeholder 3">
            <a:extLst>
              <a:ext uri="{FF2B5EF4-FFF2-40B4-BE49-F238E27FC236}">
                <a16:creationId xmlns:a16="http://schemas.microsoft.com/office/drawing/2014/main" id="{0C44A901-4868-7BED-3A48-72211AFA9CD5}"/>
              </a:ext>
            </a:extLst>
          </p:cNvPr>
          <p:cNvSpPr>
            <a:spLocks noGrp="1"/>
          </p:cNvSpPr>
          <p:nvPr>
            <p:ph type="body" sz="quarter" idx="26"/>
          </p:nvPr>
        </p:nvSpPr>
        <p:spPr/>
        <p:txBody>
          <a:bodyPr/>
          <a:lstStyle/>
          <a:p>
            <a:r>
              <a:rPr lang="en-US" dirty="0"/>
              <a:t>Concept Testing</a:t>
            </a:r>
          </a:p>
        </p:txBody>
      </p:sp>
      <p:pic>
        <p:nvPicPr>
          <p:cNvPr id="89" name="Picture Placeholder 88">
            <a:extLst>
              <a:ext uri="{FF2B5EF4-FFF2-40B4-BE49-F238E27FC236}">
                <a16:creationId xmlns:a16="http://schemas.microsoft.com/office/drawing/2014/main" id="{B4B5E05D-A5E5-8E53-30F2-A3744F0675D8}"/>
              </a:ext>
              <a:ext uri="{C183D7F6-B498-43B3-948B-1728B52AA6E4}">
                <adec:decorative xmlns:adec="http://schemas.microsoft.com/office/drawing/2017/decorative" val="1"/>
              </a:ext>
            </a:extLst>
          </p:cNvPr>
          <p:cNvPicPr>
            <a:picLocks noGrp="1" noChangeAspect="1"/>
          </p:cNvPicPr>
          <p:nvPr>
            <p:ph type="pic" sz="quarter" idx="27"/>
          </p:nvPr>
        </p:nvPicPr>
        <p:blipFill rotWithShape="1">
          <a:blip r:embed="rId7">
            <a:extLst>
              <a:ext uri="{96DAC541-7B7A-43D3-8B79-37D633B846F1}">
                <asvg:svgBlip xmlns:asvg="http://schemas.microsoft.com/office/drawing/2016/SVG/main" r:embed="rId8"/>
              </a:ext>
            </a:extLst>
          </a:blip>
          <a:srcRect l="-18093" t="-19179" r="-18093" b="-19179"/>
          <a:stretch/>
        </p:blipFill>
        <p:spPr>
          <a:xfrm>
            <a:off x="3680392" y="5017901"/>
            <a:ext cx="1094116" cy="1113108"/>
          </a:xfrm>
        </p:spPr>
      </p:pic>
      <p:sp>
        <p:nvSpPr>
          <p:cNvPr id="29" name="Text Placeholder 119">
            <a:extLst>
              <a:ext uri="{FF2B5EF4-FFF2-40B4-BE49-F238E27FC236}">
                <a16:creationId xmlns:a16="http://schemas.microsoft.com/office/drawing/2014/main" id="{32504657-77CA-B996-3884-E0FCE7D565BE}"/>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cxnSp>
        <p:nvCxnSpPr>
          <p:cNvPr id="38" name="Straight Connector 37">
            <a:extLst>
              <a:ext uri="{FF2B5EF4-FFF2-40B4-BE49-F238E27FC236}">
                <a16:creationId xmlns:a16="http://schemas.microsoft.com/office/drawing/2014/main" id="{B8DBF686-D0F3-A83C-80D8-0CF07220F635}"/>
              </a:ext>
              <a:ext uri="{C183D7F6-B498-43B3-948B-1728B52AA6E4}">
                <adec:decorative xmlns:adec="http://schemas.microsoft.com/office/drawing/2017/decorative" val="1"/>
              </a:ext>
            </a:extLst>
          </p:cNvPr>
          <p:cNvCxnSpPr/>
          <p:nvPr/>
        </p:nvCxnSpPr>
        <p:spPr>
          <a:xfrm>
            <a:off x="548640" y="3263024"/>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F7F76CC-78C5-C420-678C-39EE8762198D}"/>
              </a:ext>
              <a:ext uri="{C183D7F6-B498-43B3-948B-1728B52AA6E4}">
                <adec:decorative xmlns:adec="http://schemas.microsoft.com/office/drawing/2017/decorative" val="1"/>
              </a:ext>
            </a:extLst>
          </p:cNvPr>
          <p:cNvCxnSpPr/>
          <p:nvPr/>
        </p:nvCxnSpPr>
        <p:spPr>
          <a:xfrm>
            <a:off x="548640" y="4803978"/>
            <a:ext cx="320040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090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2A0989-E6B3-0FCF-4B22-664D99C284A7}"/>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73127DE0-2814-36FB-B9F4-B9CFFB21E930}"/>
              </a:ext>
            </a:extLst>
          </p:cNvPr>
          <p:cNvSpPr>
            <a:spLocks noGrp="1"/>
          </p:cNvSpPr>
          <p:nvPr>
            <p:ph type="title"/>
          </p:nvPr>
        </p:nvSpPr>
        <p:spPr/>
        <p:txBody>
          <a:bodyPr/>
          <a:lstStyle/>
          <a:p>
            <a:r>
              <a:rPr lang="en-US" dirty="0"/>
              <a:t>TECHNOPRENEURIAL PROCESS</a:t>
            </a:r>
          </a:p>
        </p:txBody>
      </p:sp>
      <p:sp>
        <p:nvSpPr>
          <p:cNvPr id="13" name="Content Placeholder 12">
            <a:extLst>
              <a:ext uri="{FF2B5EF4-FFF2-40B4-BE49-F238E27FC236}">
                <a16:creationId xmlns:a16="http://schemas.microsoft.com/office/drawing/2014/main" id="{41541D21-50EB-F1CF-323F-22C84269B85B}"/>
              </a:ext>
            </a:extLst>
          </p:cNvPr>
          <p:cNvSpPr>
            <a:spLocks noGrp="1"/>
          </p:cNvSpPr>
          <p:nvPr>
            <p:ph sz="quarter" idx="13"/>
          </p:nvPr>
        </p:nvSpPr>
        <p:spPr/>
        <p:txBody>
          <a:bodyPr/>
          <a:lstStyle/>
          <a:p>
            <a:r>
              <a:rPr lang="en-US" dirty="0"/>
              <a:t>Business Analysis is the process of identifying what the business needs and determining solutions to business </a:t>
            </a:r>
            <a:r>
              <a:rPr lang="en-US" dirty="0" err="1"/>
              <a:t>problemsthat</a:t>
            </a:r>
            <a:r>
              <a:rPr lang="en-US" dirty="0"/>
              <a:t> will improve the process, management and the financial status quo to deliver to the stakeholders.</a:t>
            </a:r>
          </a:p>
        </p:txBody>
      </p:sp>
      <p:sp>
        <p:nvSpPr>
          <p:cNvPr id="24" name="Text Placeholder 23">
            <a:extLst>
              <a:ext uri="{FF2B5EF4-FFF2-40B4-BE49-F238E27FC236}">
                <a16:creationId xmlns:a16="http://schemas.microsoft.com/office/drawing/2014/main" id="{C0A8160D-6962-70AA-47F5-FA91608DE973}"/>
              </a:ext>
            </a:extLst>
          </p:cNvPr>
          <p:cNvSpPr>
            <a:spLocks noGrp="1"/>
          </p:cNvSpPr>
          <p:nvPr>
            <p:ph type="body" sz="quarter" idx="16"/>
          </p:nvPr>
        </p:nvSpPr>
        <p:spPr/>
        <p:txBody>
          <a:bodyPr/>
          <a:lstStyle/>
          <a:p>
            <a:r>
              <a:rPr lang="en-US" dirty="0"/>
              <a:t>Business Analysis</a:t>
            </a:r>
          </a:p>
        </p:txBody>
      </p:sp>
      <p:pic>
        <p:nvPicPr>
          <p:cNvPr id="85" name="Picture Placeholder 84">
            <a:extLst>
              <a:ext uri="{FF2B5EF4-FFF2-40B4-BE49-F238E27FC236}">
                <a16:creationId xmlns:a16="http://schemas.microsoft.com/office/drawing/2014/main" id="{BF5D046B-D1CE-1FEB-A9AE-FCFEE7D2CD86}"/>
              </a:ext>
              <a:ext uri="{C183D7F6-B498-43B3-948B-1728B52AA6E4}">
                <adec:decorative xmlns:adec="http://schemas.microsoft.com/office/drawing/2017/decorative" val="1"/>
              </a:ext>
            </a:extLst>
          </p:cNvPr>
          <p:cNvPicPr>
            <a:picLocks noGrp="1" noChangeAspect="1"/>
          </p:cNvPicPr>
          <p:nvPr>
            <p:ph type="pic" sz="quarter" idx="21"/>
          </p:nvPr>
        </p:nvPicPr>
        <p:blipFill rotWithShape="1">
          <a:blip r:embed="rId3">
            <a:extLst>
              <a:ext uri="{96DAC541-7B7A-43D3-8B79-37D633B846F1}">
                <asvg:svgBlip xmlns:asvg="http://schemas.microsoft.com/office/drawing/2016/SVG/main" r:embed="rId4"/>
              </a:ext>
            </a:extLst>
          </a:blip>
          <a:srcRect l="-28275" t="-29639" r="-28275" b="-29639"/>
          <a:stretch/>
        </p:blipFill>
        <p:spPr>
          <a:xfrm>
            <a:off x="5756426" y="1935993"/>
            <a:ext cx="1094116" cy="1113108"/>
          </a:xfrm>
        </p:spPr>
      </p:pic>
      <p:sp>
        <p:nvSpPr>
          <p:cNvPr id="23" name="Content Placeholder 22">
            <a:extLst>
              <a:ext uri="{FF2B5EF4-FFF2-40B4-BE49-F238E27FC236}">
                <a16:creationId xmlns:a16="http://schemas.microsoft.com/office/drawing/2014/main" id="{1AF71635-905A-C833-E303-5B483611F325}"/>
              </a:ext>
            </a:extLst>
          </p:cNvPr>
          <p:cNvSpPr>
            <a:spLocks noGrp="1"/>
          </p:cNvSpPr>
          <p:nvPr>
            <p:ph sz="quarter" idx="22"/>
          </p:nvPr>
        </p:nvSpPr>
        <p:spPr/>
        <p:txBody>
          <a:bodyPr/>
          <a:lstStyle/>
          <a:p>
            <a:r>
              <a:rPr lang="en-US" dirty="0"/>
              <a:t>Prototyping is the overall design of the product where it shows its functionalities, specifications and interface that is based on business analysis.</a:t>
            </a:r>
          </a:p>
        </p:txBody>
      </p:sp>
      <p:sp>
        <p:nvSpPr>
          <p:cNvPr id="25" name="Text Placeholder 24">
            <a:extLst>
              <a:ext uri="{FF2B5EF4-FFF2-40B4-BE49-F238E27FC236}">
                <a16:creationId xmlns:a16="http://schemas.microsoft.com/office/drawing/2014/main" id="{F6792363-D7A3-C6D0-5413-DAB3D9BB39D7}"/>
              </a:ext>
            </a:extLst>
          </p:cNvPr>
          <p:cNvSpPr>
            <a:spLocks noGrp="1"/>
          </p:cNvSpPr>
          <p:nvPr>
            <p:ph type="body" sz="quarter" idx="23"/>
          </p:nvPr>
        </p:nvSpPr>
        <p:spPr/>
        <p:txBody>
          <a:bodyPr/>
          <a:lstStyle/>
          <a:p>
            <a:r>
              <a:rPr lang="en-US" dirty="0"/>
              <a:t>Prototyping</a:t>
            </a:r>
          </a:p>
        </p:txBody>
      </p:sp>
      <p:pic>
        <p:nvPicPr>
          <p:cNvPr id="87" name="Picture Placeholder 86">
            <a:extLst>
              <a:ext uri="{FF2B5EF4-FFF2-40B4-BE49-F238E27FC236}">
                <a16:creationId xmlns:a16="http://schemas.microsoft.com/office/drawing/2014/main" id="{E8A73F63-DAFB-0DC5-C26C-0377F378064E}"/>
              </a:ext>
              <a:ext uri="{C183D7F6-B498-43B3-948B-1728B52AA6E4}">
                <adec:decorative xmlns:adec="http://schemas.microsoft.com/office/drawing/2017/decorative" val="1"/>
              </a:ext>
            </a:extLst>
          </p:cNvPr>
          <p:cNvPicPr>
            <a:picLocks noGrp="1" noChangeAspect="1"/>
          </p:cNvPicPr>
          <p:nvPr>
            <p:ph type="pic" sz="quarter" idx="24"/>
          </p:nvPr>
        </p:nvPicPr>
        <p:blipFill rotWithShape="1">
          <a:blip r:embed="rId5">
            <a:extLst>
              <a:ext uri="{96DAC541-7B7A-43D3-8B79-37D633B846F1}">
                <asvg:svgBlip xmlns:asvg="http://schemas.microsoft.com/office/drawing/2016/SVG/main" r:embed="rId6"/>
              </a:ext>
            </a:extLst>
          </a:blip>
          <a:srcRect l="-24968" t="-26383" r="-24968" b="-26383"/>
          <a:stretch/>
        </p:blipFill>
        <p:spPr>
          <a:xfrm>
            <a:off x="4774508" y="3502811"/>
            <a:ext cx="1094116" cy="1113108"/>
          </a:xfrm>
        </p:spPr>
      </p:pic>
      <p:sp>
        <p:nvSpPr>
          <p:cNvPr id="3" name="Slide Number Placeholder 2">
            <a:extLst>
              <a:ext uri="{FF2B5EF4-FFF2-40B4-BE49-F238E27FC236}">
                <a16:creationId xmlns:a16="http://schemas.microsoft.com/office/drawing/2014/main" id="{970F9EE1-76C8-20C3-2ABA-E3506BD2F5D5}"/>
              </a:ext>
            </a:extLst>
          </p:cNvPr>
          <p:cNvSpPr>
            <a:spLocks noGrp="1"/>
          </p:cNvSpPr>
          <p:nvPr>
            <p:ph type="sldNum" sz="quarter" idx="4"/>
          </p:nvPr>
        </p:nvSpPr>
        <p:spPr/>
        <p:txBody>
          <a:bodyPr/>
          <a:lstStyle/>
          <a:p>
            <a:fld id="{4FAB73BC-B049-4115-A692-8D63A059BFB8}" type="slidenum">
              <a:rPr lang="en-US" smtClean="0"/>
              <a:pPr/>
              <a:t>15</a:t>
            </a:fld>
            <a:endParaRPr lang="en-US" dirty="0"/>
          </a:p>
        </p:txBody>
      </p:sp>
      <p:sp>
        <p:nvSpPr>
          <p:cNvPr id="34" name="Content Placeholder 33">
            <a:extLst>
              <a:ext uri="{FF2B5EF4-FFF2-40B4-BE49-F238E27FC236}">
                <a16:creationId xmlns:a16="http://schemas.microsoft.com/office/drawing/2014/main" id="{723F1343-ED07-0CE1-7508-62F012F03A31}"/>
              </a:ext>
            </a:extLst>
          </p:cNvPr>
          <p:cNvSpPr>
            <a:spLocks noGrp="1"/>
          </p:cNvSpPr>
          <p:nvPr>
            <p:ph sz="quarter" idx="25"/>
          </p:nvPr>
        </p:nvSpPr>
        <p:spPr/>
        <p:txBody>
          <a:bodyPr/>
          <a:lstStyle/>
          <a:p>
            <a:r>
              <a:rPr lang="en-US" dirty="0"/>
              <a:t>Test Marketing is a process of experimenting and assessing your product to check its visibility to customers comprising of actual stores and real-life buying situations. It is to test the consumer reaction towards the new product or services in the market.</a:t>
            </a:r>
          </a:p>
        </p:txBody>
      </p:sp>
      <p:sp>
        <p:nvSpPr>
          <p:cNvPr id="4" name="Text Placeholder 3">
            <a:extLst>
              <a:ext uri="{FF2B5EF4-FFF2-40B4-BE49-F238E27FC236}">
                <a16:creationId xmlns:a16="http://schemas.microsoft.com/office/drawing/2014/main" id="{17206D92-1E28-498C-D2FD-1378F64A44A7}"/>
              </a:ext>
            </a:extLst>
          </p:cNvPr>
          <p:cNvSpPr>
            <a:spLocks noGrp="1"/>
          </p:cNvSpPr>
          <p:nvPr>
            <p:ph type="body" sz="quarter" idx="26"/>
          </p:nvPr>
        </p:nvSpPr>
        <p:spPr/>
        <p:txBody>
          <a:bodyPr/>
          <a:lstStyle/>
          <a:p>
            <a:r>
              <a:rPr lang="en-US" dirty="0"/>
              <a:t>Test Marketing</a:t>
            </a:r>
          </a:p>
        </p:txBody>
      </p:sp>
      <p:pic>
        <p:nvPicPr>
          <p:cNvPr id="89" name="Picture Placeholder 88">
            <a:extLst>
              <a:ext uri="{FF2B5EF4-FFF2-40B4-BE49-F238E27FC236}">
                <a16:creationId xmlns:a16="http://schemas.microsoft.com/office/drawing/2014/main" id="{573D9DE6-0506-FD2E-23F7-81EB7EB3FB3E}"/>
              </a:ext>
              <a:ext uri="{C183D7F6-B498-43B3-948B-1728B52AA6E4}">
                <adec:decorative xmlns:adec="http://schemas.microsoft.com/office/drawing/2017/decorative" val="1"/>
              </a:ext>
            </a:extLst>
          </p:cNvPr>
          <p:cNvPicPr>
            <a:picLocks noGrp="1" noChangeAspect="1"/>
          </p:cNvPicPr>
          <p:nvPr>
            <p:ph type="pic" sz="quarter" idx="27"/>
          </p:nvPr>
        </p:nvPicPr>
        <p:blipFill rotWithShape="1">
          <a:blip r:embed="rId7">
            <a:extLst>
              <a:ext uri="{96DAC541-7B7A-43D3-8B79-37D633B846F1}">
                <asvg:svgBlip xmlns:asvg="http://schemas.microsoft.com/office/drawing/2016/SVG/main" r:embed="rId8"/>
              </a:ext>
            </a:extLst>
          </a:blip>
          <a:srcRect l="-18093" t="-19179" r="-18093" b="-19179"/>
          <a:stretch/>
        </p:blipFill>
        <p:spPr>
          <a:xfrm>
            <a:off x="3680392" y="5017901"/>
            <a:ext cx="1094116" cy="1113108"/>
          </a:xfrm>
        </p:spPr>
      </p:pic>
      <p:sp>
        <p:nvSpPr>
          <p:cNvPr id="29" name="Text Placeholder 119">
            <a:extLst>
              <a:ext uri="{FF2B5EF4-FFF2-40B4-BE49-F238E27FC236}">
                <a16:creationId xmlns:a16="http://schemas.microsoft.com/office/drawing/2014/main" id="{15E4AE26-E416-BC0E-3234-1AA180319DEA}"/>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cxnSp>
        <p:nvCxnSpPr>
          <p:cNvPr id="38" name="Straight Connector 37">
            <a:extLst>
              <a:ext uri="{FF2B5EF4-FFF2-40B4-BE49-F238E27FC236}">
                <a16:creationId xmlns:a16="http://schemas.microsoft.com/office/drawing/2014/main" id="{D2FD47AE-D88A-88FB-6ED6-454DCB439A9C}"/>
              </a:ext>
              <a:ext uri="{C183D7F6-B498-43B3-948B-1728B52AA6E4}">
                <adec:decorative xmlns:adec="http://schemas.microsoft.com/office/drawing/2017/decorative" val="1"/>
              </a:ext>
            </a:extLst>
          </p:cNvPr>
          <p:cNvCxnSpPr/>
          <p:nvPr/>
        </p:nvCxnSpPr>
        <p:spPr>
          <a:xfrm>
            <a:off x="548640" y="3263024"/>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DAEF399-B1A6-7730-A67E-1A510E3F0384}"/>
              </a:ext>
              <a:ext uri="{C183D7F6-B498-43B3-948B-1728B52AA6E4}">
                <adec:decorative xmlns:adec="http://schemas.microsoft.com/office/drawing/2017/decorative" val="1"/>
              </a:ext>
            </a:extLst>
          </p:cNvPr>
          <p:cNvCxnSpPr/>
          <p:nvPr/>
        </p:nvCxnSpPr>
        <p:spPr>
          <a:xfrm>
            <a:off x="548640" y="4803978"/>
            <a:ext cx="320040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8460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2F3391-3718-0525-8C2E-6D4B5ED20671}"/>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9822DCFD-CD91-5C49-C0C0-9095F4AA7777}"/>
              </a:ext>
            </a:extLst>
          </p:cNvPr>
          <p:cNvSpPr>
            <a:spLocks noGrp="1"/>
          </p:cNvSpPr>
          <p:nvPr>
            <p:ph type="title"/>
          </p:nvPr>
        </p:nvSpPr>
        <p:spPr/>
        <p:txBody>
          <a:bodyPr/>
          <a:lstStyle/>
          <a:p>
            <a:r>
              <a:rPr lang="en-US" dirty="0"/>
              <a:t>TECHNOPRENEURIAL PROCESS</a:t>
            </a:r>
          </a:p>
        </p:txBody>
      </p:sp>
      <p:sp>
        <p:nvSpPr>
          <p:cNvPr id="13" name="Content Placeholder 12">
            <a:extLst>
              <a:ext uri="{FF2B5EF4-FFF2-40B4-BE49-F238E27FC236}">
                <a16:creationId xmlns:a16="http://schemas.microsoft.com/office/drawing/2014/main" id="{F9128BC9-35AF-E4DE-A504-75FF40D643BC}"/>
              </a:ext>
            </a:extLst>
          </p:cNvPr>
          <p:cNvSpPr>
            <a:spLocks noGrp="1"/>
          </p:cNvSpPr>
          <p:nvPr>
            <p:ph sz="quarter" idx="13"/>
          </p:nvPr>
        </p:nvSpPr>
        <p:spPr/>
        <p:txBody>
          <a:bodyPr/>
          <a:lstStyle/>
          <a:p>
            <a:r>
              <a:rPr lang="en-US" dirty="0"/>
              <a:t>Commercialization is the process of introducing new products and services to the </a:t>
            </a:r>
            <a:r>
              <a:rPr lang="en-US" dirty="0" err="1"/>
              <a:t>market.With</a:t>
            </a:r>
            <a:r>
              <a:rPr lang="en-US" dirty="0"/>
              <a:t> commercialization, an organization entails, production, distribution, marketing sales, customer support to achieve the commercial success of the new product or service.</a:t>
            </a:r>
          </a:p>
        </p:txBody>
      </p:sp>
      <p:sp>
        <p:nvSpPr>
          <p:cNvPr id="24" name="Text Placeholder 23">
            <a:extLst>
              <a:ext uri="{FF2B5EF4-FFF2-40B4-BE49-F238E27FC236}">
                <a16:creationId xmlns:a16="http://schemas.microsoft.com/office/drawing/2014/main" id="{E6C7ADE6-C9A1-D04F-B712-9192553C0212}"/>
              </a:ext>
            </a:extLst>
          </p:cNvPr>
          <p:cNvSpPr>
            <a:spLocks noGrp="1"/>
          </p:cNvSpPr>
          <p:nvPr>
            <p:ph type="body" sz="quarter" idx="16"/>
          </p:nvPr>
        </p:nvSpPr>
        <p:spPr/>
        <p:txBody>
          <a:bodyPr/>
          <a:lstStyle/>
          <a:p>
            <a:r>
              <a:rPr lang="en-US" dirty="0"/>
              <a:t>Commercialization</a:t>
            </a:r>
          </a:p>
        </p:txBody>
      </p:sp>
      <p:pic>
        <p:nvPicPr>
          <p:cNvPr id="85" name="Picture Placeholder 84">
            <a:extLst>
              <a:ext uri="{FF2B5EF4-FFF2-40B4-BE49-F238E27FC236}">
                <a16:creationId xmlns:a16="http://schemas.microsoft.com/office/drawing/2014/main" id="{8FD46ED3-DD21-1CB9-C52E-4766E4D7D482}"/>
              </a:ext>
              <a:ext uri="{C183D7F6-B498-43B3-948B-1728B52AA6E4}">
                <adec:decorative xmlns:adec="http://schemas.microsoft.com/office/drawing/2017/decorative" val="1"/>
              </a:ext>
            </a:extLst>
          </p:cNvPr>
          <p:cNvPicPr>
            <a:picLocks noGrp="1" noChangeAspect="1"/>
          </p:cNvPicPr>
          <p:nvPr>
            <p:ph type="pic" sz="quarter" idx="21"/>
          </p:nvPr>
        </p:nvPicPr>
        <p:blipFill rotWithShape="1">
          <a:blip r:embed="rId3">
            <a:extLst>
              <a:ext uri="{96DAC541-7B7A-43D3-8B79-37D633B846F1}">
                <asvg:svgBlip xmlns:asvg="http://schemas.microsoft.com/office/drawing/2016/SVG/main" r:embed="rId4"/>
              </a:ext>
            </a:extLst>
          </a:blip>
          <a:srcRect l="-28275" t="-29639" r="-28275" b="-29639"/>
          <a:stretch/>
        </p:blipFill>
        <p:spPr>
          <a:xfrm>
            <a:off x="5756426" y="1935993"/>
            <a:ext cx="1094116" cy="1113108"/>
          </a:xfrm>
        </p:spPr>
      </p:pic>
      <p:sp>
        <p:nvSpPr>
          <p:cNvPr id="23" name="Content Placeholder 22">
            <a:extLst>
              <a:ext uri="{FF2B5EF4-FFF2-40B4-BE49-F238E27FC236}">
                <a16:creationId xmlns:a16="http://schemas.microsoft.com/office/drawing/2014/main" id="{BF082D0E-D384-AEF0-1DF0-D473CC453D5F}"/>
              </a:ext>
            </a:extLst>
          </p:cNvPr>
          <p:cNvSpPr>
            <a:spLocks noGrp="1"/>
          </p:cNvSpPr>
          <p:nvPr>
            <p:ph sz="quarter" idx="22"/>
          </p:nvPr>
        </p:nvSpPr>
        <p:spPr/>
        <p:txBody>
          <a:bodyPr/>
          <a:lstStyle/>
          <a:p>
            <a:r>
              <a:rPr lang="en-US" dirty="0"/>
              <a:t>Every business should be monitored and evaluated according to the performance in the market. Monitoring and Evaluation is important for the business to </a:t>
            </a:r>
            <a:r>
              <a:rPr lang="en-US" dirty="0" err="1"/>
              <a:t>disgnose</a:t>
            </a:r>
            <a:r>
              <a:rPr lang="en-US" dirty="0"/>
              <a:t> problems and improve what is needed to stay in the competition. Thru evaluation the organization will identify the performance rating of the business.</a:t>
            </a:r>
          </a:p>
        </p:txBody>
      </p:sp>
      <p:sp>
        <p:nvSpPr>
          <p:cNvPr id="25" name="Text Placeholder 24">
            <a:extLst>
              <a:ext uri="{FF2B5EF4-FFF2-40B4-BE49-F238E27FC236}">
                <a16:creationId xmlns:a16="http://schemas.microsoft.com/office/drawing/2014/main" id="{E483D2E3-129E-C7FD-1AF3-F13CA090A755}"/>
              </a:ext>
            </a:extLst>
          </p:cNvPr>
          <p:cNvSpPr>
            <a:spLocks noGrp="1"/>
          </p:cNvSpPr>
          <p:nvPr>
            <p:ph type="body" sz="quarter" idx="23"/>
          </p:nvPr>
        </p:nvSpPr>
        <p:spPr/>
        <p:txBody>
          <a:bodyPr/>
          <a:lstStyle/>
          <a:p>
            <a:r>
              <a:rPr lang="en-US" dirty="0"/>
              <a:t>Monitoring and Evaluation</a:t>
            </a:r>
          </a:p>
        </p:txBody>
      </p:sp>
      <p:pic>
        <p:nvPicPr>
          <p:cNvPr id="87" name="Picture Placeholder 86">
            <a:extLst>
              <a:ext uri="{FF2B5EF4-FFF2-40B4-BE49-F238E27FC236}">
                <a16:creationId xmlns:a16="http://schemas.microsoft.com/office/drawing/2014/main" id="{9E06494F-81D1-F373-F8B5-68460C2DF6F5}"/>
              </a:ext>
              <a:ext uri="{C183D7F6-B498-43B3-948B-1728B52AA6E4}">
                <adec:decorative xmlns:adec="http://schemas.microsoft.com/office/drawing/2017/decorative" val="1"/>
              </a:ext>
            </a:extLst>
          </p:cNvPr>
          <p:cNvPicPr>
            <a:picLocks noGrp="1" noChangeAspect="1"/>
          </p:cNvPicPr>
          <p:nvPr>
            <p:ph type="pic" sz="quarter" idx="24"/>
          </p:nvPr>
        </p:nvPicPr>
        <p:blipFill rotWithShape="1">
          <a:blip r:embed="rId5">
            <a:extLst>
              <a:ext uri="{96DAC541-7B7A-43D3-8B79-37D633B846F1}">
                <asvg:svgBlip xmlns:asvg="http://schemas.microsoft.com/office/drawing/2016/SVG/main" r:embed="rId6"/>
              </a:ext>
            </a:extLst>
          </a:blip>
          <a:srcRect l="-24968" t="-26383" r="-24968" b="-26383"/>
          <a:stretch/>
        </p:blipFill>
        <p:spPr>
          <a:xfrm>
            <a:off x="4774508" y="3502811"/>
            <a:ext cx="1094116" cy="1113108"/>
          </a:xfrm>
        </p:spPr>
      </p:pic>
      <p:sp>
        <p:nvSpPr>
          <p:cNvPr id="3" name="Slide Number Placeholder 2">
            <a:extLst>
              <a:ext uri="{FF2B5EF4-FFF2-40B4-BE49-F238E27FC236}">
                <a16:creationId xmlns:a16="http://schemas.microsoft.com/office/drawing/2014/main" id="{DA5F028B-327C-8FF2-DA47-069AD8390F60}"/>
              </a:ext>
            </a:extLst>
          </p:cNvPr>
          <p:cNvSpPr>
            <a:spLocks noGrp="1"/>
          </p:cNvSpPr>
          <p:nvPr>
            <p:ph type="sldNum" sz="quarter" idx="4"/>
          </p:nvPr>
        </p:nvSpPr>
        <p:spPr/>
        <p:txBody>
          <a:bodyPr/>
          <a:lstStyle/>
          <a:p>
            <a:fld id="{4FAB73BC-B049-4115-A692-8D63A059BFB8}" type="slidenum">
              <a:rPr lang="en-US" smtClean="0"/>
              <a:pPr/>
              <a:t>16</a:t>
            </a:fld>
            <a:endParaRPr lang="en-US" dirty="0"/>
          </a:p>
        </p:txBody>
      </p:sp>
      <p:pic>
        <p:nvPicPr>
          <p:cNvPr id="89" name="Picture Placeholder 88">
            <a:extLst>
              <a:ext uri="{FF2B5EF4-FFF2-40B4-BE49-F238E27FC236}">
                <a16:creationId xmlns:a16="http://schemas.microsoft.com/office/drawing/2014/main" id="{85A6373B-08D9-968C-C700-6751BD29AB88}"/>
              </a:ext>
              <a:ext uri="{C183D7F6-B498-43B3-948B-1728B52AA6E4}">
                <adec:decorative xmlns:adec="http://schemas.microsoft.com/office/drawing/2017/decorative" val="1"/>
              </a:ext>
            </a:extLst>
          </p:cNvPr>
          <p:cNvPicPr>
            <a:picLocks noGrp="1" noChangeAspect="1"/>
          </p:cNvPicPr>
          <p:nvPr>
            <p:ph type="pic" sz="quarter" idx="27"/>
          </p:nvPr>
        </p:nvPicPr>
        <p:blipFill rotWithShape="1">
          <a:blip r:embed="rId7">
            <a:extLst>
              <a:ext uri="{96DAC541-7B7A-43D3-8B79-37D633B846F1}">
                <asvg:svgBlip xmlns:asvg="http://schemas.microsoft.com/office/drawing/2016/SVG/main" r:embed="rId8"/>
              </a:ext>
            </a:extLst>
          </a:blip>
          <a:srcRect l="-18093" t="-19179" r="-18093" b="-19179"/>
          <a:stretch/>
        </p:blipFill>
        <p:spPr>
          <a:xfrm>
            <a:off x="3680392" y="5017901"/>
            <a:ext cx="1094116" cy="1113108"/>
          </a:xfrm>
        </p:spPr>
      </p:pic>
      <p:sp>
        <p:nvSpPr>
          <p:cNvPr id="29" name="Text Placeholder 119">
            <a:extLst>
              <a:ext uri="{FF2B5EF4-FFF2-40B4-BE49-F238E27FC236}">
                <a16:creationId xmlns:a16="http://schemas.microsoft.com/office/drawing/2014/main" id="{F9B3F477-5E78-4B94-EDDD-7889E85C1718}"/>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cxnSp>
        <p:nvCxnSpPr>
          <p:cNvPr id="38" name="Straight Connector 37">
            <a:extLst>
              <a:ext uri="{FF2B5EF4-FFF2-40B4-BE49-F238E27FC236}">
                <a16:creationId xmlns:a16="http://schemas.microsoft.com/office/drawing/2014/main" id="{824EF97C-C06D-258A-FB81-B1C63ED55CC7}"/>
              </a:ext>
              <a:ext uri="{C183D7F6-B498-43B3-948B-1728B52AA6E4}">
                <adec:decorative xmlns:adec="http://schemas.microsoft.com/office/drawing/2017/decorative" val="1"/>
              </a:ext>
            </a:extLst>
          </p:cNvPr>
          <p:cNvCxnSpPr/>
          <p:nvPr/>
        </p:nvCxnSpPr>
        <p:spPr>
          <a:xfrm>
            <a:off x="548640" y="3263024"/>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1D47D7-9A36-B58C-390E-F567400C187B}"/>
              </a:ext>
              <a:ext uri="{C183D7F6-B498-43B3-948B-1728B52AA6E4}">
                <adec:decorative xmlns:adec="http://schemas.microsoft.com/office/drawing/2017/decorative" val="1"/>
              </a:ext>
            </a:extLst>
          </p:cNvPr>
          <p:cNvCxnSpPr/>
          <p:nvPr/>
        </p:nvCxnSpPr>
        <p:spPr>
          <a:xfrm>
            <a:off x="548640" y="4803978"/>
            <a:ext cx="320040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410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AF890B92-D44D-461B-A5E6-D4F348791F20}"/>
              </a:ext>
              <a:ext uri="{C183D7F6-B498-43B3-948B-1728B52AA6E4}">
                <adec:decorative xmlns:adec="http://schemas.microsoft.com/office/drawing/2017/decorative" val="1"/>
              </a:ext>
            </a:extLst>
          </p:cNvPr>
          <p:cNvPicPr>
            <a:picLocks noGrp="1" noChangeAspect="1"/>
          </p:cNvPicPr>
          <p:nvPr>
            <p:ph type="pic" sz="quarter" idx="17"/>
          </p:nvPr>
        </p:nvPicPr>
        <p:blipFill rotWithShape="1">
          <a:blip r:embed="rId3" cstate="email">
            <a:extLst>
              <a:ext uri="{28A0092B-C50C-407E-A947-70E740481C1C}">
                <a14:useLocalDpi xmlns:a14="http://schemas.microsoft.com/office/drawing/2010/main"/>
              </a:ext>
            </a:extLst>
          </a:blip>
          <a:srcRect/>
          <a:stretch/>
        </p:blipFill>
        <p:spPr>
          <a:xfrm>
            <a:off x="0" y="112976"/>
            <a:ext cx="12191999" cy="3278423"/>
          </a:xfrm>
        </p:spPr>
      </p:pic>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Lorem Ipsum Dolor Sit Amet, Consectetuer Adipiscing Elit </a:t>
            </a:r>
          </a:p>
        </p:txBody>
      </p:sp>
      <p:sp>
        <p:nvSpPr>
          <p:cNvPr id="34" name="Text Placeholder 33">
            <a:extLst>
              <a:ext uri="{FF2B5EF4-FFF2-40B4-BE49-F238E27FC236}">
                <a16:creationId xmlns:a16="http://schemas.microsoft.com/office/drawing/2014/main" id="{29455ACD-CCC6-4BEC-AA79-DC1C69D087DF}"/>
              </a:ext>
              <a:ext uri="{C183D7F6-B498-43B3-948B-1728B52AA6E4}">
                <adec:decorative xmlns:adec="http://schemas.microsoft.com/office/drawing/2017/decorative" val="1"/>
              </a:ext>
            </a:extLst>
          </p:cNvPr>
          <p:cNvSpPr>
            <a:spLocks noGrp="1"/>
          </p:cNvSpPr>
          <p:nvPr>
            <p:ph type="body" sz="quarter" idx="20"/>
          </p:nvPr>
        </p:nvSpPr>
        <p:spPr/>
        <p:txBody>
          <a:bodyPr/>
          <a:lstStyle/>
          <a:p>
            <a:endParaRPr lang="en-US" dirty="0"/>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9"/>
          </p:nvPr>
        </p:nvSpPr>
        <p:spPr/>
        <p:txBody>
          <a:bodyPr/>
          <a:lstStyle/>
          <a:p>
            <a:r>
              <a:rPr lang="en-US" dirty="0"/>
              <a:t>Lorem ipsum dolor sit amet, consectetuer adipiscing elit. Maecenas porttitor congue massa. </a:t>
            </a:r>
          </a:p>
        </p:txBody>
      </p:sp>
      <p:pic>
        <p:nvPicPr>
          <p:cNvPr id="39" name="Picture Placeholder 38">
            <a:extLst>
              <a:ext uri="{FF2B5EF4-FFF2-40B4-BE49-F238E27FC236}">
                <a16:creationId xmlns:a16="http://schemas.microsoft.com/office/drawing/2014/main" id="{D15B262E-3234-4E0C-A890-B69314333FD8}"/>
              </a:ext>
              <a:ext uri="{C183D7F6-B498-43B3-948B-1728B52AA6E4}">
                <adec:decorative xmlns:adec="http://schemas.microsoft.com/office/drawing/2017/decorative" val="1"/>
              </a:ext>
            </a:extLst>
          </p:cNvPr>
          <p:cNvPicPr>
            <a:picLocks noGrp="1" noChangeAspect="1"/>
          </p:cNvPicPr>
          <p:nvPr>
            <p:ph type="pic" sz="quarter" idx="21"/>
          </p:nvPr>
        </p:nvPicPr>
        <p:blipFill>
          <a:blip r:embed="rId4">
            <a:extLst>
              <a:ext uri="{96DAC541-7B7A-43D3-8B79-37D633B846F1}">
                <asvg:svgBlip xmlns:asvg="http://schemas.microsoft.com/office/drawing/2016/SVG/main" r:embed="rId5"/>
              </a:ext>
            </a:extLst>
          </a:blip>
          <a:srcRect l="853" r="853"/>
          <a:stretch>
            <a:fillRect/>
          </a:stretch>
        </p:blipFill>
        <p:spPr/>
      </p:pic>
      <p:sp>
        <p:nvSpPr>
          <p:cNvPr id="2" name="Slide Number Placeholder 1">
            <a:extLst>
              <a:ext uri="{FF2B5EF4-FFF2-40B4-BE49-F238E27FC236}">
                <a16:creationId xmlns:a16="http://schemas.microsoft.com/office/drawing/2014/main" id="{7A6C6147-EB04-429F-9D41-52F18DE2322C}"/>
              </a:ext>
            </a:extLst>
          </p:cNvPr>
          <p:cNvSpPr>
            <a:spLocks noGrp="1"/>
          </p:cNvSpPr>
          <p:nvPr>
            <p:ph type="sldNum" sz="quarter" idx="4"/>
          </p:nvPr>
        </p:nvSpPr>
        <p:spPr/>
        <p:txBody>
          <a:bodyPr/>
          <a:lstStyle/>
          <a:p>
            <a:fld id="{4FAB73BC-B049-4115-A692-8D63A059BFB8}" type="slidenum">
              <a:rPr lang="en-US" smtClean="0"/>
              <a:pPr/>
              <a:t>17</a:t>
            </a:fld>
            <a:endParaRPr lang="en-US" dirty="0"/>
          </a:p>
        </p:txBody>
      </p:sp>
      <p:sp>
        <p:nvSpPr>
          <p:cNvPr id="32" name="Text Placeholder 119">
            <a:extLst>
              <a:ext uri="{FF2B5EF4-FFF2-40B4-BE49-F238E27FC236}">
                <a16:creationId xmlns:a16="http://schemas.microsoft.com/office/drawing/2014/main" id="{D9043C6D-0761-489D-8401-7F976D80BA5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40" name="Freeform: Shape 39">
            <a:extLst>
              <a:ext uri="{FF2B5EF4-FFF2-40B4-BE49-F238E27FC236}">
                <a16:creationId xmlns:a16="http://schemas.microsoft.com/office/drawing/2014/main" id="{CD5E95B5-674E-4A3A-A7C5-83CFC41142E0}"/>
              </a:ext>
              <a:ext uri="{C183D7F6-B498-43B3-948B-1728B52AA6E4}">
                <adec:decorative xmlns:adec="http://schemas.microsoft.com/office/drawing/2017/decorative" val="1"/>
              </a:ext>
            </a:extLst>
          </p:cNvPr>
          <p:cNvSpPr/>
          <p:nvPr/>
        </p:nvSpPr>
        <p:spPr>
          <a:xfrm>
            <a:off x="0" y="0"/>
            <a:ext cx="8329286" cy="457200"/>
          </a:xfrm>
          <a:custGeom>
            <a:avLst/>
            <a:gdLst>
              <a:gd name="connsiteX0" fmla="*/ 0 w 8329286"/>
              <a:gd name="connsiteY0" fmla="*/ 0 h 457200"/>
              <a:gd name="connsiteX1" fmla="*/ 8329286 w 8329286"/>
              <a:gd name="connsiteY1" fmla="*/ 0 h 457200"/>
              <a:gd name="connsiteX2" fmla="*/ 7982281 w 8329286"/>
              <a:gd name="connsiteY2" fmla="*/ 457200 h 457200"/>
              <a:gd name="connsiteX3" fmla="*/ 0 w 8329286"/>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8329286" h="457200">
                <a:moveTo>
                  <a:pt x="0" y="0"/>
                </a:moveTo>
                <a:lnTo>
                  <a:pt x="8329286" y="0"/>
                </a:lnTo>
                <a:lnTo>
                  <a:pt x="7982281" y="457200"/>
                </a:lnTo>
                <a:lnTo>
                  <a:pt x="0" y="457200"/>
                </a:lnTo>
                <a:close/>
              </a:path>
            </a:pathLst>
          </a:custGeom>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56204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287F1B-3E25-4481-B199-24E6AD18DCEE}"/>
              </a:ext>
            </a:extLst>
          </p:cNvPr>
          <p:cNvSpPr>
            <a:spLocks noGrp="1"/>
          </p:cNvSpPr>
          <p:nvPr>
            <p:ph type="title"/>
          </p:nvPr>
        </p:nvSpPr>
        <p:spPr>
          <a:xfrm>
            <a:off x="548640" y="990600"/>
            <a:ext cx="2883064" cy="707886"/>
          </a:xfrm>
        </p:spPr>
        <p:txBody>
          <a:bodyPr/>
          <a:lstStyle/>
          <a:p>
            <a:r>
              <a:rPr lang="en-US" dirty="0"/>
              <a:t>Technology</a:t>
            </a:r>
          </a:p>
        </p:txBody>
      </p:sp>
      <p:sp>
        <p:nvSpPr>
          <p:cNvPr id="3" name="Slide Number Placeholder 2">
            <a:extLst>
              <a:ext uri="{FF2B5EF4-FFF2-40B4-BE49-F238E27FC236}">
                <a16:creationId xmlns:a16="http://schemas.microsoft.com/office/drawing/2014/main" id="{101D4ADB-79CE-478E-8FBE-53E59DEC969A}"/>
              </a:ext>
            </a:extLst>
          </p:cNvPr>
          <p:cNvSpPr>
            <a:spLocks noGrp="1"/>
          </p:cNvSpPr>
          <p:nvPr>
            <p:ph type="sldNum" sz="quarter" idx="4"/>
          </p:nvPr>
        </p:nvSpPr>
        <p:spPr/>
        <p:txBody>
          <a:bodyPr/>
          <a:lstStyle/>
          <a:p>
            <a:fld id="{4FAB73BC-B049-4115-A692-8D63A059BFB8}" type="slidenum">
              <a:rPr lang="en-US" smtClean="0"/>
              <a:pPr/>
              <a:t>2</a:t>
            </a:fld>
            <a:endParaRPr lang="en-US" dirty="0"/>
          </a:p>
        </p:txBody>
      </p:sp>
      <p:sp>
        <p:nvSpPr>
          <p:cNvPr id="5" name="Text Placeholder 119">
            <a:extLst>
              <a:ext uri="{FF2B5EF4-FFF2-40B4-BE49-F238E27FC236}">
                <a16:creationId xmlns:a16="http://schemas.microsoft.com/office/drawing/2014/main" id="{A8F5C4E3-6105-466B-A340-80D73DB227A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12">
            <a:extLst>
              <a:ext uri="{FF2B5EF4-FFF2-40B4-BE49-F238E27FC236}">
                <a16:creationId xmlns:a16="http://schemas.microsoft.com/office/drawing/2014/main" id="{5F307770-38D8-49CA-BFD0-64F78C89348C}"/>
              </a:ext>
            </a:extLst>
          </p:cNvPr>
          <p:cNvSpPr txBox="1">
            <a:spLocks/>
          </p:cNvSpPr>
          <p:nvPr/>
        </p:nvSpPr>
        <p:spPr>
          <a:xfrm>
            <a:off x="548641" y="2667000"/>
            <a:ext cx="3261359" cy="251460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endParaRPr lang="en-US" dirty="0"/>
          </a:p>
        </p:txBody>
      </p:sp>
      <p:sp>
        <p:nvSpPr>
          <p:cNvPr id="2" name="Title 3">
            <a:extLst>
              <a:ext uri="{FF2B5EF4-FFF2-40B4-BE49-F238E27FC236}">
                <a16:creationId xmlns:a16="http://schemas.microsoft.com/office/drawing/2014/main" id="{28DDAF28-A2E7-EA6B-9C6C-EB254DFDA2FA}"/>
              </a:ext>
            </a:extLst>
          </p:cNvPr>
          <p:cNvSpPr txBox="1">
            <a:spLocks/>
          </p:cNvSpPr>
          <p:nvPr/>
        </p:nvSpPr>
        <p:spPr>
          <a:xfrm>
            <a:off x="7525896" y="851203"/>
            <a:ext cx="2883064" cy="707886"/>
          </a:xfrm>
          <a:prstGeom prst="rect">
            <a:avLst/>
          </a:prstGeom>
        </p:spPr>
        <p:txBody>
          <a:bodyPr vert="horz" lIns="91440" tIns="45720" rIns="91440" bIns="45720" rtlCol="0" anchor="t">
            <a:normAutofit fontScale="85000" lnSpcReduction="10000"/>
          </a:bodyPr>
          <a:lstStyle>
            <a:lvl1pPr algn="l" defTabSz="914400" rtl="0" eaLnBrk="1" latinLnBrk="0" hangingPunct="1">
              <a:lnSpc>
                <a:spcPct val="100000"/>
              </a:lnSpc>
              <a:spcBef>
                <a:spcPct val="0"/>
              </a:spcBef>
              <a:buNone/>
              <a:defRPr sz="4000" b="0" kern="1200" cap="all" spc="100" baseline="0">
                <a:solidFill>
                  <a:schemeClr val="tx1">
                    <a:lumMod val="95000"/>
                    <a:lumOff val="5000"/>
                  </a:schemeClr>
                </a:solidFill>
                <a:latin typeface="+mj-lt"/>
                <a:ea typeface="+mj-ea"/>
                <a:cs typeface="+mj-cs"/>
              </a:defRPr>
            </a:lvl1pPr>
          </a:lstStyle>
          <a:p>
            <a:r>
              <a:rPr lang="en-US" dirty="0"/>
              <a:t>entrepreneurship</a:t>
            </a:r>
          </a:p>
        </p:txBody>
      </p:sp>
      <p:sp>
        <p:nvSpPr>
          <p:cNvPr id="6" name="TextBox 5">
            <a:extLst>
              <a:ext uri="{FF2B5EF4-FFF2-40B4-BE49-F238E27FC236}">
                <a16:creationId xmlns:a16="http://schemas.microsoft.com/office/drawing/2014/main" id="{119DE46B-EDBD-9260-7DF2-17FC98E9C9BD}"/>
              </a:ext>
            </a:extLst>
          </p:cNvPr>
          <p:cNvSpPr txBox="1"/>
          <p:nvPr/>
        </p:nvSpPr>
        <p:spPr>
          <a:xfrm>
            <a:off x="931069" y="2060848"/>
            <a:ext cx="3076699" cy="2031325"/>
          </a:xfrm>
          <a:prstGeom prst="rect">
            <a:avLst/>
          </a:prstGeom>
          <a:noFill/>
        </p:spPr>
        <p:txBody>
          <a:bodyPr wrap="square" rtlCol="0">
            <a:spAutoFit/>
          </a:bodyPr>
          <a:lstStyle/>
          <a:p>
            <a:pPr marL="285750" indent="-285750">
              <a:buFontTx/>
              <a:buChar char="-"/>
            </a:pPr>
            <a:r>
              <a:rPr lang="en-PH" dirty="0"/>
              <a:t>a body of knowledge devoted to creating tools, processing actions and the extracting of materials.</a:t>
            </a:r>
          </a:p>
          <a:p>
            <a:pPr marL="285750" indent="-285750">
              <a:buFontTx/>
              <a:buChar char="-"/>
            </a:pPr>
            <a:r>
              <a:rPr lang="en-PH" dirty="0"/>
              <a:t>It is an application of science used to solve problems.</a:t>
            </a:r>
          </a:p>
        </p:txBody>
      </p:sp>
      <p:sp>
        <p:nvSpPr>
          <p:cNvPr id="11" name="TextBox 10">
            <a:extLst>
              <a:ext uri="{FF2B5EF4-FFF2-40B4-BE49-F238E27FC236}">
                <a16:creationId xmlns:a16="http://schemas.microsoft.com/office/drawing/2014/main" id="{EF719455-8263-7755-096D-6D7F7B68751E}"/>
              </a:ext>
            </a:extLst>
          </p:cNvPr>
          <p:cNvSpPr txBox="1"/>
          <p:nvPr/>
        </p:nvSpPr>
        <p:spPr>
          <a:xfrm>
            <a:off x="7525896" y="2132856"/>
            <a:ext cx="2883064" cy="1754326"/>
          </a:xfrm>
          <a:prstGeom prst="rect">
            <a:avLst/>
          </a:prstGeom>
          <a:noFill/>
        </p:spPr>
        <p:txBody>
          <a:bodyPr wrap="square" rtlCol="0">
            <a:spAutoFit/>
          </a:bodyPr>
          <a:lstStyle/>
          <a:p>
            <a:r>
              <a:rPr lang="en-PH" dirty="0"/>
              <a:t>- Is the practice of embarking on a new business venture or existing businesses by combining different resources in order to develop new opportunities.</a:t>
            </a:r>
          </a:p>
        </p:txBody>
      </p:sp>
      <p:sp>
        <p:nvSpPr>
          <p:cNvPr id="12" name="TextBox 11">
            <a:extLst>
              <a:ext uri="{FF2B5EF4-FFF2-40B4-BE49-F238E27FC236}">
                <a16:creationId xmlns:a16="http://schemas.microsoft.com/office/drawing/2014/main" id="{BA3D6CF2-7588-87D5-A53F-994E93B3A9D4}"/>
              </a:ext>
            </a:extLst>
          </p:cNvPr>
          <p:cNvSpPr txBox="1"/>
          <p:nvPr/>
        </p:nvSpPr>
        <p:spPr>
          <a:xfrm>
            <a:off x="2135560" y="5181600"/>
            <a:ext cx="6840760" cy="923330"/>
          </a:xfrm>
          <a:prstGeom prst="rect">
            <a:avLst/>
          </a:prstGeom>
          <a:noFill/>
        </p:spPr>
        <p:txBody>
          <a:bodyPr wrap="square" rtlCol="0">
            <a:spAutoFit/>
          </a:bodyPr>
          <a:lstStyle/>
          <a:p>
            <a:pPr algn="just"/>
            <a:r>
              <a:rPr lang="en-PH" dirty="0"/>
              <a:t>Technology and Entrepreneurship plays a vital role in making the business gain competitive advantage, improve the economic growth of the country and accelerates innovation.</a:t>
            </a:r>
          </a:p>
        </p:txBody>
      </p:sp>
      <p:sp>
        <p:nvSpPr>
          <p:cNvPr id="8" name="Title 3">
            <a:extLst>
              <a:ext uri="{FF2B5EF4-FFF2-40B4-BE49-F238E27FC236}">
                <a16:creationId xmlns:a16="http://schemas.microsoft.com/office/drawing/2014/main" id="{F8C2B249-D6A7-1E74-83DC-B94DB7197C89}"/>
              </a:ext>
            </a:extLst>
          </p:cNvPr>
          <p:cNvSpPr txBox="1">
            <a:spLocks/>
          </p:cNvSpPr>
          <p:nvPr/>
        </p:nvSpPr>
        <p:spPr>
          <a:xfrm>
            <a:off x="866796" y="4385609"/>
            <a:ext cx="4725148" cy="707886"/>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b="0" kern="1200" cap="all" spc="100" baseline="0">
                <a:solidFill>
                  <a:schemeClr val="tx1">
                    <a:lumMod val="95000"/>
                    <a:lumOff val="5000"/>
                  </a:schemeClr>
                </a:solidFill>
                <a:latin typeface="+mj-lt"/>
                <a:ea typeface="+mj-ea"/>
                <a:cs typeface="+mj-cs"/>
              </a:defRPr>
            </a:lvl1pPr>
          </a:lstStyle>
          <a:p>
            <a:r>
              <a:rPr lang="en-US" dirty="0" err="1"/>
              <a:t>Technopreneurship</a:t>
            </a:r>
            <a:endParaRPr lang="en-US" dirty="0"/>
          </a:p>
        </p:txBody>
      </p:sp>
    </p:spTree>
    <p:extLst>
      <p:ext uri="{BB962C8B-B14F-4D97-AF65-F5344CB8AC3E}">
        <p14:creationId xmlns:p14="http://schemas.microsoft.com/office/powerpoint/2010/main" val="2500734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TECHNOPRENEURSHIP</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a:xfrm>
            <a:off x="548640" y="2667000"/>
            <a:ext cx="10288693" cy="1554088"/>
          </a:xfrm>
        </p:spPr>
        <p:txBody>
          <a:bodyPr/>
          <a:lstStyle/>
          <a:p>
            <a:r>
              <a:rPr lang="en-US" dirty="0"/>
              <a:t>The merging of technology and entrepreneur skills.</a:t>
            </a:r>
          </a:p>
          <a:p>
            <a:r>
              <a:rPr lang="en-US" dirty="0"/>
              <a:t>A new breed of entrepreneurship that involves the collaboration of people who are intelligent, determined, creative, technology savvy and passionate in dealing with risk and functions as a team.</a:t>
            </a:r>
          </a:p>
        </p:txBody>
      </p:sp>
      <p:sp>
        <p:nvSpPr>
          <p:cNvPr id="3" name="Slide Number Placeholder 2">
            <a:extLst>
              <a:ext uri="{FF2B5EF4-FFF2-40B4-BE49-F238E27FC236}">
                <a16:creationId xmlns:a16="http://schemas.microsoft.com/office/drawing/2014/main" id="{5F44A039-11AB-474F-8746-9A34D1C39C3F}"/>
              </a:ext>
            </a:extLst>
          </p:cNvPr>
          <p:cNvSpPr>
            <a:spLocks noGrp="1"/>
          </p:cNvSpPr>
          <p:nvPr>
            <p:ph type="sldNum" sz="quarter" idx="4"/>
          </p:nvPr>
        </p:nvSpPr>
        <p:spPr/>
        <p:txBody>
          <a:bodyPr/>
          <a:lstStyle/>
          <a:p>
            <a:fld id="{4FAB73BC-B049-4115-A692-8D63A059BFB8}" type="slidenum">
              <a:rPr lang="en-US" smtClean="0"/>
              <a:pPr/>
              <a:t>3</a:t>
            </a:fld>
            <a:endParaRPr lang="en-US" dirty="0"/>
          </a:p>
        </p:txBody>
      </p:sp>
      <p:sp>
        <p:nvSpPr>
          <p:cNvPr id="18" name="Text Placeholder 119">
            <a:extLst>
              <a:ext uri="{FF2B5EF4-FFF2-40B4-BE49-F238E27FC236}">
                <a16:creationId xmlns:a16="http://schemas.microsoft.com/office/drawing/2014/main" id="{6E5B80C5-6B42-4867-88CC-660291DD3F8D}"/>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pic>
        <p:nvPicPr>
          <p:cNvPr id="10" name="Picture Placeholder 5">
            <a:extLst>
              <a:ext uri="{FF2B5EF4-FFF2-40B4-BE49-F238E27FC236}">
                <a16:creationId xmlns:a16="http://schemas.microsoft.com/office/drawing/2014/main" id="{D2A5B748-37FD-448D-997E-B1D3326587D6}"/>
              </a:ext>
              <a:ext uri="{C183D7F6-B498-43B3-948B-1728B52AA6E4}">
                <adec:decorative xmlns:adec="http://schemas.microsoft.com/office/drawing/2017/decorative" val="1"/>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a:ext>
            </a:extLst>
          </a:blip>
          <a:srcRect t="88" b="88"/>
          <a:stretch/>
        </p:blipFill>
        <p:spPr>
          <a:xfrm>
            <a:off x="0" y="0"/>
            <a:ext cx="8329613" cy="457200"/>
          </a:xfrm>
        </p:spPr>
      </p:pic>
      <p:sp>
        <p:nvSpPr>
          <p:cNvPr id="6" name="Rectangle: Rounded Corners 5">
            <a:extLst>
              <a:ext uri="{FF2B5EF4-FFF2-40B4-BE49-F238E27FC236}">
                <a16:creationId xmlns:a16="http://schemas.microsoft.com/office/drawing/2014/main" id="{4946EAB7-305F-5BD7-42EF-B056118BEB39}"/>
              </a:ext>
            </a:extLst>
          </p:cNvPr>
          <p:cNvSpPr/>
          <p:nvPr/>
        </p:nvSpPr>
        <p:spPr>
          <a:xfrm>
            <a:off x="907981" y="4524380"/>
            <a:ext cx="2235691"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PH" sz="2000" dirty="0"/>
              <a:t>Technology</a:t>
            </a:r>
          </a:p>
        </p:txBody>
      </p:sp>
      <p:sp>
        <p:nvSpPr>
          <p:cNvPr id="8" name="Rectangle: Rounded Corners 7">
            <a:extLst>
              <a:ext uri="{FF2B5EF4-FFF2-40B4-BE49-F238E27FC236}">
                <a16:creationId xmlns:a16="http://schemas.microsoft.com/office/drawing/2014/main" id="{99E66EBD-E8DF-EF44-4AA5-583C761307AF}"/>
              </a:ext>
            </a:extLst>
          </p:cNvPr>
          <p:cNvSpPr/>
          <p:nvPr/>
        </p:nvSpPr>
        <p:spPr>
          <a:xfrm>
            <a:off x="4007768" y="4534928"/>
            <a:ext cx="2088232"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PH" sz="2000" dirty="0"/>
              <a:t>Entrepreneurship</a:t>
            </a:r>
          </a:p>
        </p:txBody>
      </p:sp>
      <p:sp>
        <p:nvSpPr>
          <p:cNvPr id="9" name="Rectangle: Rounded Corners 8">
            <a:extLst>
              <a:ext uri="{FF2B5EF4-FFF2-40B4-BE49-F238E27FC236}">
                <a16:creationId xmlns:a16="http://schemas.microsoft.com/office/drawing/2014/main" id="{0966CF96-4C73-D433-D62C-58D5231F2586}"/>
              </a:ext>
            </a:extLst>
          </p:cNvPr>
          <p:cNvSpPr/>
          <p:nvPr/>
        </p:nvSpPr>
        <p:spPr>
          <a:xfrm>
            <a:off x="6965660" y="4564376"/>
            <a:ext cx="3312368" cy="50405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PH" sz="2000" dirty="0" err="1"/>
              <a:t>Technopreneurship</a:t>
            </a:r>
            <a:endParaRPr lang="en-PH" dirty="0"/>
          </a:p>
        </p:txBody>
      </p:sp>
      <p:sp>
        <p:nvSpPr>
          <p:cNvPr id="11" name="Cross 10">
            <a:extLst>
              <a:ext uri="{FF2B5EF4-FFF2-40B4-BE49-F238E27FC236}">
                <a16:creationId xmlns:a16="http://schemas.microsoft.com/office/drawing/2014/main" id="{2E67E400-A580-728A-8A0C-E961D5685F07}"/>
              </a:ext>
            </a:extLst>
          </p:cNvPr>
          <p:cNvSpPr/>
          <p:nvPr/>
        </p:nvSpPr>
        <p:spPr>
          <a:xfrm>
            <a:off x="3400820" y="4468072"/>
            <a:ext cx="491034" cy="570912"/>
          </a:xfrm>
          <a:prstGeom prst="plus">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PH"/>
          </a:p>
        </p:txBody>
      </p:sp>
      <p:sp>
        <p:nvSpPr>
          <p:cNvPr id="14" name="Rectangle 13">
            <a:extLst>
              <a:ext uri="{FF2B5EF4-FFF2-40B4-BE49-F238E27FC236}">
                <a16:creationId xmlns:a16="http://schemas.microsoft.com/office/drawing/2014/main" id="{DA805393-9220-7CA8-F316-9677162A517C}"/>
              </a:ext>
            </a:extLst>
          </p:cNvPr>
          <p:cNvSpPr/>
          <p:nvPr/>
        </p:nvSpPr>
        <p:spPr>
          <a:xfrm>
            <a:off x="6224238" y="4581128"/>
            <a:ext cx="613184" cy="1641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PH"/>
          </a:p>
        </p:txBody>
      </p:sp>
      <p:sp>
        <p:nvSpPr>
          <p:cNvPr id="15" name="Rectangle 14">
            <a:extLst>
              <a:ext uri="{FF2B5EF4-FFF2-40B4-BE49-F238E27FC236}">
                <a16:creationId xmlns:a16="http://schemas.microsoft.com/office/drawing/2014/main" id="{A6E3EC8B-4C18-51A8-A2C6-7E3F4579C3B9}"/>
              </a:ext>
            </a:extLst>
          </p:cNvPr>
          <p:cNvSpPr/>
          <p:nvPr/>
        </p:nvSpPr>
        <p:spPr>
          <a:xfrm>
            <a:off x="6202896" y="4869160"/>
            <a:ext cx="613184" cy="1641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1074725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4C582A2-A406-4C9B-A3DA-BA4EECAB37AC}"/>
              </a:ext>
            </a:extLst>
          </p:cNvPr>
          <p:cNvSpPr>
            <a:spLocks noGrp="1"/>
          </p:cNvSpPr>
          <p:nvPr>
            <p:ph type="title"/>
          </p:nvPr>
        </p:nvSpPr>
        <p:spPr/>
        <p:txBody>
          <a:bodyPr/>
          <a:lstStyle/>
          <a:p>
            <a:r>
              <a:rPr lang="en-US" dirty="0"/>
              <a:t>TYPES OF ENTREPRENEUR</a:t>
            </a:r>
          </a:p>
        </p:txBody>
      </p:sp>
      <p:sp>
        <p:nvSpPr>
          <p:cNvPr id="13" name="Content Placeholder 12">
            <a:extLst>
              <a:ext uri="{FF2B5EF4-FFF2-40B4-BE49-F238E27FC236}">
                <a16:creationId xmlns:a16="http://schemas.microsoft.com/office/drawing/2014/main" id="{556610ED-3E2D-4E6A-ABD0-150F203E6B46}"/>
              </a:ext>
            </a:extLst>
          </p:cNvPr>
          <p:cNvSpPr>
            <a:spLocks noGrp="1"/>
          </p:cNvSpPr>
          <p:nvPr>
            <p:ph sz="quarter" idx="13"/>
          </p:nvPr>
        </p:nvSpPr>
        <p:spPr/>
        <p:txBody>
          <a:bodyPr/>
          <a:lstStyle/>
          <a:p>
            <a:r>
              <a:rPr lang="en-US" dirty="0"/>
              <a:t>A person that have such a great passion in discovering and developing new products, new ideas and new processes. They are the one who is willing to take risk in every new innovation because they enjoy challenges.</a:t>
            </a:r>
          </a:p>
        </p:txBody>
      </p:sp>
      <p:sp>
        <p:nvSpPr>
          <p:cNvPr id="24" name="Text Placeholder 23">
            <a:extLst>
              <a:ext uri="{FF2B5EF4-FFF2-40B4-BE49-F238E27FC236}">
                <a16:creationId xmlns:a16="http://schemas.microsoft.com/office/drawing/2014/main" id="{2BE63BA8-EAF4-4B88-8D23-BEF6AA60CC23}"/>
              </a:ext>
            </a:extLst>
          </p:cNvPr>
          <p:cNvSpPr>
            <a:spLocks noGrp="1"/>
          </p:cNvSpPr>
          <p:nvPr>
            <p:ph type="body" sz="quarter" idx="16"/>
          </p:nvPr>
        </p:nvSpPr>
        <p:spPr/>
        <p:txBody>
          <a:bodyPr/>
          <a:lstStyle/>
          <a:p>
            <a:r>
              <a:rPr lang="en-US" dirty="0"/>
              <a:t>Innovative Entrepreneur</a:t>
            </a:r>
          </a:p>
        </p:txBody>
      </p:sp>
      <p:pic>
        <p:nvPicPr>
          <p:cNvPr id="85" name="Picture Placeholder 84">
            <a:extLst>
              <a:ext uri="{FF2B5EF4-FFF2-40B4-BE49-F238E27FC236}">
                <a16:creationId xmlns:a16="http://schemas.microsoft.com/office/drawing/2014/main" id="{F738FFEE-D221-419F-9925-DFE3C2A81E5D}"/>
              </a:ext>
              <a:ext uri="{C183D7F6-B498-43B3-948B-1728B52AA6E4}">
                <adec:decorative xmlns:adec="http://schemas.microsoft.com/office/drawing/2017/decorative" val="1"/>
              </a:ext>
            </a:extLst>
          </p:cNvPr>
          <p:cNvPicPr>
            <a:picLocks noGrp="1" noChangeAspect="1"/>
          </p:cNvPicPr>
          <p:nvPr>
            <p:ph type="pic" sz="quarter" idx="21"/>
          </p:nvPr>
        </p:nvPicPr>
        <p:blipFill rotWithShape="1">
          <a:blip r:embed="rId3">
            <a:extLst>
              <a:ext uri="{96DAC541-7B7A-43D3-8B79-37D633B846F1}">
                <asvg:svgBlip xmlns:asvg="http://schemas.microsoft.com/office/drawing/2016/SVG/main" r:embed="rId4"/>
              </a:ext>
            </a:extLst>
          </a:blip>
          <a:srcRect l="-28275" t="-29639" r="-28275" b="-29639"/>
          <a:stretch/>
        </p:blipFill>
        <p:spPr>
          <a:xfrm>
            <a:off x="5756426" y="1935993"/>
            <a:ext cx="1094116" cy="1113108"/>
          </a:xfrm>
        </p:spPr>
      </p:pic>
      <p:sp>
        <p:nvSpPr>
          <p:cNvPr id="23" name="Content Placeholder 22">
            <a:extLst>
              <a:ext uri="{FF2B5EF4-FFF2-40B4-BE49-F238E27FC236}">
                <a16:creationId xmlns:a16="http://schemas.microsoft.com/office/drawing/2014/main" id="{2F8BDB9A-6E49-4052-924A-83FDD2B0A487}"/>
              </a:ext>
            </a:extLst>
          </p:cNvPr>
          <p:cNvSpPr>
            <a:spLocks noGrp="1"/>
          </p:cNvSpPr>
          <p:nvPr>
            <p:ph sz="quarter" idx="22"/>
          </p:nvPr>
        </p:nvSpPr>
        <p:spPr/>
        <p:txBody>
          <a:bodyPr/>
          <a:lstStyle/>
          <a:p>
            <a:r>
              <a:rPr lang="en-US" dirty="0"/>
              <a:t>A person who immediately copy the existing products made by the innovative entrepreneur because there is no such new inventions or new innovations.</a:t>
            </a:r>
          </a:p>
        </p:txBody>
      </p:sp>
      <p:sp>
        <p:nvSpPr>
          <p:cNvPr id="25" name="Text Placeholder 24">
            <a:extLst>
              <a:ext uri="{FF2B5EF4-FFF2-40B4-BE49-F238E27FC236}">
                <a16:creationId xmlns:a16="http://schemas.microsoft.com/office/drawing/2014/main" id="{34818BA8-E954-4497-B8B9-B67D92F6032D}"/>
              </a:ext>
            </a:extLst>
          </p:cNvPr>
          <p:cNvSpPr>
            <a:spLocks noGrp="1"/>
          </p:cNvSpPr>
          <p:nvPr>
            <p:ph type="body" sz="quarter" idx="23"/>
          </p:nvPr>
        </p:nvSpPr>
        <p:spPr/>
        <p:txBody>
          <a:bodyPr/>
          <a:lstStyle/>
          <a:p>
            <a:r>
              <a:rPr lang="en-US" dirty="0"/>
              <a:t>Imitating Entrepreneur</a:t>
            </a:r>
          </a:p>
        </p:txBody>
      </p:sp>
      <p:pic>
        <p:nvPicPr>
          <p:cNvPr id="87" name="Picture Placeholder 86">
            <a:extLst>
              <a:ext uri="{FF2B5EF4-FFF2-40B4-BE49-F238E27FC236}">
                <a16:creationId xmlns:a16="http://schemas.microsoft.com/office/drawing/2014/main" id="{BA712089-DDBF-4741-BA71-63A6F987EA72}"/>
              </a:ext>
              <a:ext uri="{C183D7F6-B498-43B3-948B-1728B52AA6E4}">
                <adec:decorative xmlns:adec="http://schemas.microsoft.com/office/drawing/2017/decorative" val="1"/>
              </a:ext>
            </a:extLst>
          </p:cNvPr>
          <p:cNvPicPr>
            <a:picLocks noGrp="1" noChangeAspect="1"/>
          </p:cNvPicPr>
          <p:nvPr>
            <p:ph type="pic" sz="quarter" idx="24"/>
          </p:nvPr>
        </p:nvPicPr>
        <p:blipFill rotWithShape="1">
          <a:blip r:embed="rId5">
            <a:extLst>
              <a:ext uri="{96DAC541-7B7A-43D3-8B79-37D633B846F1}">
                <asvg:svgBlip xmlns:asvg="http://schemas.microsoft.com/office/drawing/2016/SVG/main" r:embed="rId6"/>
              </a:ext>
            </a:extLst>
          </a:blip>
          <a:srcRect l="-24968" t="-26383" r="-24968" b="-26383"/>
          <a:stretch/>
        </p:blipFill>
        <p:spPr>
          <a:xfrm>
            <a:off x="4774508" y="3502811"/>
            <a:ext cx="1094116" cy="1113108"/>
          </a:xfrm>
        </p:spPr>
      </p:pic>
      <p:sp>
        <p:nvSpPr>
          <p:cNvPr id="3" name="Slide Number Placeholder 2">
            <a:extLst>
              <a:ext uri="{FF2B5EF4-FFF2-40B4-BE49-F238E27FC236}">
                <a16:creationId xmlns:a16="http://schemas.microsoft.com/office/drawing/2014/main" id="{1B0F4F9B-7D29-4BED-87FB-3F3D1724712B}"/>
              </a:ext>
            </a:extLst>
          </p:cNvPr>
          <p:cNvSpPr>
            <a:spLocks noGrp="1"/>
          </p:cNvSpPr>
          <p:nvPr>
            <p:ph type="sldNum" sz="quarter" idx="4"/>
          </p:nvPr>
        </p:nvSpPr>
        <p:spPr/>
        <p:txBody>
          <a:bodyPr/>
          <a:lstStyle/>
          <a:p>
            <a:fld id="{4FAB73BC-B049-4115-A692-8D63A059BFB8}" type="slidenum">
              <a:rPr lang="en-US" smtClean="0"/>
              <a:pPr/>
              <a:t>4</a:t>
            </a:fld>
            <a:endParaRPr lang="en-US" dirty="0"/>
          </a:p>
        </p:txBody>
      </p:sp>
      <p:sp>
        <p:nvSpPr>
          <p:cNvPr id="34" name="Content Placeholder 33">
            <a:extLst>
              <a:ext uri="{FF2B5EF4-FFF2-40B4-BE49-F238E27FC236}">
                <a16:creationId xmlns:a16="http://schemas.microsoft.com/office/drawing/2014/main" id="{38AA8C13-AFD3-4C46-AEA7-67BEBF73986D}"/>
              </a:ext>
            </a:extLst>
          </p:cNvPr>
          <p:cNvSpPr>
            <a:spLocks noGrp="1"/>
          </p:cNvSpPr>
          <p:nvPr>
            <p:ph sz="quarter" idx="25"/>
          </p:nvPr>
        </p:nvSpPr>
        <p:spPr/>
        <p:txBody>
          <a:bodyPr/>
          <a:lstStyle/>
          <a:p>
            <a:r>
              <a:rPr lang="en-US" dirty="0"/>
              <a:t>A person that is skeptical about the changes that will be made in the organization. They are not decided to develop new innovations unless they are satisfied with the result, risk taker as they wanted to anticipate success in the market first before indulging into the next project as they are not willing to have financial loss due to its failure.</a:t>
            </a:r>
          </a:p>
        </p:txBody>
      </p:sp>
      <p:sp>
        <p:nvSpPr>
          <p:cNvPr id="4" name="Text Placeholder 3">
            <a:extLst>
              <a:ext uri="{FF2B5EF4-FFF2-40B4-BE49-F238E27FC236}">
                <a16:creationId xmlns:a16="http://schemas.microsoft.com/office/drawing/2014/main" id="{B9105FAE-96F0-43A6-B386-AAE4E62C6E85}"/>
              </a:ext>
            </a:extLst>
          </p:cNvPr>
          <p:cNvSpPr>
            <a:spLocks noGrp="1"/>
          </p:cNvSpPr>
          <p:nvPr>
            <p:ph type="body" sz="quarter" idx="26"/>
          </p:nvPr>
        </p:nvSpPr>
        <p:spPr/>
        <p:txBody>
          <a:bodyPr/>
          <a:lstStyle/>
          <a:p>
            <a:r>
              <a:rPr lang="en-US" dirty="0"/>
              <a:t>Fabian Entrepreneur</a:t>
            </a:r>
          </a:p>
        </p:txBody>
      </p:sp>
      <p:pic>
        <p:nvPicPr>
          <p:cNvPr id="89" name="Picture Placeholder 88">
            <a:extLst>
              <a:ext uri="{FF2B5EF4-FFF2-40B4-BE49-F238E27FC236}">
                <a16:creationId xmlns:a16="http://schemas.microsoft.com/office/drawing/2014/main" id="{C8671B21-B5F4-4BFE-A90B-A16041BB7F3D}"/>
              </a:ext>
              <a:ext uri="{C183D7F6-B498-43B3-948B-1728B52AA6E4}">
                <adec:decorative xmlns:adec="http://schemas.microsoft.com/office/drawing/2017/decorative" val="1"/>
              </a:ext>
            </a:extLst>
          </p:cNvPr>
          <p:cNvPicPr>
            <a:picLocks noGrp="1" noChangeAspect="1"/>
          </p:cNvPicPr>
          <p:nvPr>
            <p:ph type="pic" sz="quarter" idx="27"/>
          </p:nvPr>
        </p:nvPicPr>
        <p:blipFill rotWithShape="1">
          <a:blip r:embed="rId7">
            <a:extLst>
              <a:ext uri="{96DAC541-7B7A-43D3-8B79-37D633B846F1}">
                <asvg:svgBlip xmlns:asvg="http://schemas.microsoft.com/office/drawing/2016/SVG/main" r:embed="rId8"/>
              </a:ext>
            </a:extLst>
          </a:blip>
          <a:srcRect l="-18093" t="-19179" r="-18093" b="-19179"/>
          <a:stretch/>
        </p:blipFill>
        <p:spPr>
          <a:xfrm>
            <a:off x="3680392" y="5017901"/>
            <a:ext cx="1094116" cy="1113108"/>
          </a:xfrm>
        </p:spPr>
      </p:pic>
      <p:sp>
        <p:nvSpPr>
          <p:cNvPr id="29" name="Text Placeholder 119">
            <a:extLst>
              <a:ext uri="{FF2B5EF4-FFF2-40B4-BE49-F238E27FC236}">
                <a16:creationId xmlns:a16="http://schemas.microsoft.com/office/drawing/2014/main" id="{4DE3975B-F441-486B-9317-C176CC96BC6F}"/>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cxnSp>
        <p:nvCxnSpPr>
          <p:cNvPr id="38" name="Straight Connector 37">
            <a:extLst>
              <a:ext uri="{FF2B5EF4-FFF2-40B4-BE49-F238E27FC236}">
                <a16:creationId xmlns:a16="http://schemas.microsoft.com/office/drawing/2014/main" id="{66F01420-E00A-46BC-9AE5-EDE89E81F291}"/>
              </a:ext>
              <a:ext uri="{C183D7F6-B498-43B3-948B-1728B52AA6E4}">
                <adec:decorative xmlns:adec="http://schemas.microsoft.com/office/drawing/2017/decorative" val="1"/>
              </a:ext>
            </a:extLst>
          </p:cNvPr>
          <p:cNvCxnSpPr/>
          <p:nvPr/>
        </p:nvCxnSpPr>
        <p:spPr>
          <a:xfrm>
            <a:off x="548640" y="3263024"/>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D210877-354A-400E-B4FF-A1264FC8AB56}"/>
              </a:ext>
              <a:ext uri="{C183D7F6-B498-43B3-948B-1728B52AA6E4}">
                <adec:decorative xmlns:adec="http://schemas.microsoft.com/office/drawing/2017/decorative" val="1"/>
              </a:ext>
            </a:extLst>
          </p:cNvPr>
          <p:cNvCxnSpPr/>
          <p:nvPr/>
        </p:nvCxnSpPr>
        <p:spPr>
          <a:xfrm>
            <a:off x="548640" y="4803978"/>
            <a:ext cx="320040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5175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FDA17-89D4-3383-1999-CB7D436549A5}"/>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138F1BA6-7C6F-E4E1-B412-BB318F30DE7C}"/>
              </a:ext>
            </a:extLst>
          </p:cNvPr>
          <p:cNvSpPr>
            <a:spLocks noGrp="1"/>
          </p:cNvSpPr>
          <p:nvPr>
            <p:ph type="title"/>
          </p:nvPr>
        </p:nvSpPr>
        <p:spPr/>
        <p:txBody>
          <a:bodyPr/>
          <a:lstStyle/>
          <a:p>
            <a:r>
              <a:rPr lang="en-US" dirty="0"/>
              <a:t>TYPES OF ENTREPRENEUR</a:t>
            </a:r>
          </a:p>
        </p:txBody>
      </p:sp>
      <p:sp>
        <p:nvSpPr>
          <p:cNvPr id="13" name="Content Placeholder 12">
            <a:extLst>
              <a:ext uri="{FF2B5EF4-FFF2-40B4-BE49-F238E27FC236}">
                <a16:creationId xmlns:a16="http://schemas.microsoft.com/office/drawing/2014/main" id="{201F2CFD-D064-0ADC-5602-D4C8263A2096}"/>
              </a:ext>
            </a:extLst>
          </p:cNvPr>
          <p:cNvSpPr>
            <a:spLocks noGrp="1"/>
          </p:cNvSpPr>
          <p:nvPr>
            <p:ph sz="quarter" idx="13"/>
          </p:nvPr>
        </p:nvSpPr>
        <p:spPr/>
        <p:txBody>
          <a:bodyPr/>
          <a:lstStyle/>
          <a:p>
            <a:r>
              <a:rPr lang="en-US" dirty="0"/>
              <a:t>People who are reluctant to change as they are happy with the result of their business even if they have financial losses. They are not eager to make any changes in their organization.</a:t>
            </a:r>
          </a:p>
        </p:txBody>
      </p:sp>
      <p:sp>
        <p:nvSpPr>
          <p:cNvPr id="24" name="Text Placeholder 23">
            <a:extLst>
              <a:ext uri="{FF2B5EF4-FFF2-40B4-BE49-F238E27FC236}">
                <a16:creationId xmlns:a16="http://schemas.microsoft.com/office/drawing/2014/main" id="{AE5D8EF5-AF2E-8292-3D56-26A55ED6D266}"/>
              </a:ext>
            </a:extLst>
          </p:cNvPr>
          <p:cNvSpPr>
            <a:spLocks noGrp="1"/>
          </p:cNvSpPr>
          <p:nvPr>
            <p:ph type="body" sz="quarter" idx="16"/>
          </p:nvPr>
        </p:nvSpPr>
        <p:spPr/>
        <p:txBody>
          <a:bodyPr/>
          <a:lstStyle/>
          <a:p>
            <a:r>
              <a:rPr lang="en-US" dirty="0"/>
              <a:t>Drone Entrepreneur</a:t>
            </a:r>
          </a:p>
        </p:txBody>
      </p:sp>
      <p:pic>
        <p:nvPicPr>
          <p:cNvPr id="85" name="Picture Placeholder 84">
            <a:extLst>
              <a:ext uri="{FF2B5EF4-FFF2-40B4-BE49-F238E27FC236}">
                <a16:creationId xmlns:a16="http://schemas.microsoft.com/office/drawing/2014/main" id="{24792D67-F0AE-7374-9A08-CA49CEAD4F66}"/>
              </a:ext>
              <a:ext uri="{C183D7F6-B498-43B3-948B-1728B52AA6E4}">
                <adec:decorative xmlns:adec="http://schemas.microsoft.com/office/drawing/2017/decorative" val="1"/>
              </a:ext>
            </a:extLst>
          </p:cNvPr>
          <p:cNvPicPr>
            <a:picLocks noGrp="1" noChangeAspect="1"/>
          </p:cNvPicPr>
          <p:nvPr>
            <p:ph type="pic" sz="quarter" idx="21"/>
          </p:nvPr>
        </p:nvPicPr>
        <p:blipFill rotWithShape="1">
          <a:blip r:embed="rId3">
            <a:extLst>
              <a:ext uri="{96DAC541-7B7A-43D3-8B79-37D633B846F1}">
                <asvg:svgBlip xmlns:asvg="http://schemas.microsoft.com/office/drawing/2016/SVG/main" r:embed="rId4"/>
              </a:ext>
            </a:extLst>
          </a:blip>
          <a:srcRect l="-28275" t="-29639" r="-28275" b="-29639"/>
          <a:stretch/>
        </p:blipFill>
        <p:spPr>
          <a:xfrm>
            <a:off x="5756426" y="1935993"/>
            <a:ext cx="1094116" cy="1113108"/>
          </a:xfrm>
        </p:spPr>
      </p:pic>
      <p:sp>
        <p:nvSpPr>
          <p:cNvPr id="23" name="Content Placeholder 22">
            <a:extLst>
              <a:ext uri="{FF2B5EF4-FFF2-40B4-BE49-F238E27FC236}">
                <a16:creationId xmlns:a16="http://schemas.microsoft.com/office/drawing/2014/main" id="{E06F5986-ABCD-875B-2F87-BAEBA07EADAA}"/>
              </a:ext>
            </a:extLst>
          </p:cNvPr>
          <p:cNvSpPr>
            <a:spLocks noGrp="1"/>
          </p:cNvSpPr>
          <p:nvPr>
            <p:ph sz="quarter" idx="22"/>
          </p:nvPr>
        </p:nvSpPr>
        <p:spPr/>
        <p:txBody>
          <a:bodyPr/>
          <a:lstStyle/>
          <a:p>
            <a:r>
              <a:rPr lang="en-US" dirty="0"/>
              <a:t>A person who immediately copy the existing products made by the innovative entrepreneur because there is no such new inventions or new innovations.</a:t>
            </a:r>
          </a:p>
        </p:txBody>
      </p:sp>
      <p:sp>
        <p:nvSpPr>
          <p:cNvPr id="25" name="Text Placeholder 24">
            <a:extLst>
              <a:ext uri="{FF2B5EF4-FFF2-40B4-BE49-F238E27FC236}">
                <a16:creationId xmlns:a16="http://schemas.microsoft.com/office/drawing/2014/main" id="{FD7DC63D-8AE0-E473-20DE-1D1D6A7346BF}"/>
              </a:ext>
            </a:extLst>
          </p:cNvPr>
          <p:cNvSpPr>
            <a:spLocks noGrp="1"/>
          </p:cNvSpPr>
          <p:nvPr>
            <p:ph type="body" sz="quarter" idx="23"/>
          </p:nvPr>
        </p:nvSpPr>
        <p:spPr/>
        <p:txBody>
          <a:bodyPr/>
          <a:lstStyle/>
          <a:p>
            <a:r>
              <a:rPr lang="en-US" dirty="0"/>
              <a:t>Imitating Entrepreneur</a:t>
            </a:r>
          </a:p>
        </p:txBody>
      </p:sp>
      <p:pic>
        <p:nvPicPr>
          <p:cNvPr id="87" name="Picture Placeholder 86">
            <a:extLst>
              <a:ext uri="{FF2B5EF4-FFF2-40B4-BE49-F238E27FC236}">
                <a16:creationId xmlns:a16="http://schemas.microsoft.com/office/drawing/2014/main" id="{1648D3EC-11D7-B28E-D9EF-F2BF31A104B4}"/>
              </a:ext>
              <a:ext uri="{C183D7F6-B498-43B3-948B-1728B52AA6E4}">
                <adec:decorative xmlns:adec="http://schemas.microsoft.com/office/drawing/2017/decorative" val="1"/>
              </a:ext>
            </a:extLst>
          </p:cNvPr>
          <p:cNvPicPr>
            <a:picLocks noGrp="1" noChangeAspect="1"/>
          </p:cNvPicPr>
          <p:nvPr>
            <p:ph type="pic" sz="quarter" idx="24"/>
          </p:nvPr>
        </p:nvPicPr>
        <p:blipFill rotWithShape="1">
          <a:blip r:embed="rId5">
            <a:extLst>
              <a:ext uri="{96DAC541-7B7A-43D3-8B79-37D633B846F1}">
                <asvg:svgBlip xmlns:asvg="http://schemas.microsoft.com/office/drawing/2016/SVG/main" r:embed="rId6"/>
              </a:ext>
            </a:extLst>
          </a:blip>
          <a:srcRect l="-24968" t="-26383" r="-24968" b="-26383"/>
          <a:stretch/>
        </p:blipFill>
        <p:spPr>
          <a:xfrm>
            <a:off x="4774508" y="3502811"/>
            <a:ext cx="1094116" cy="1113108"/>
          </a:xfrm>
        </p:spPr>
      </p:pic>
      <p:sp>
        <p:nvSpPr>
          <p:cNvPr id="3" name="Slide Number Placeholder 2">
            <a:extLst>
              <a:ext uri="{FF2B5EF4-FFF2-40B4-BE49-F238E27FC236}">
                <a16:creationId xmlns:a16="http://schemas.microsoft.com/office/drawing/2014/main" id="{D367154F-D657-6918-C985-5C0FB2A60190}"/>
              </a:ext>
            </a:extLst>
          </p:cNvPr>
          <p:cNvSpPr>
            <a:spLocks noGrp="1"/>
          </p:cNvSpPr>
          <p:nvPr>
            <p:ph type="sldNum" sz="quarter" idx="4"/>
          </p:nvPr>
        </p:nvSpPr>
        <p:spPr/>
        <p:txBody>
          <a:bodyPr/>
          <a:lstStyle/>
          <a:p>
            <a:fld id="{4FAB73BC-B049-4115-A692-8D63A059BFB8}" type="slidenum">
              <a:rPr lang="en-US" smtClean="0"/>
              <a:pPr/>
              <a:t>5</a:t>
            </a:fld>
            <a:endParaRPr lang="en-US" dirty="0"/>
          </a:p>
        </p:txBody>
      </p:sp>
      <p:sp>
        <p:nvSpPr>
          <p:cNvPr id="34" name="Content Placeholder 33">
            <a:extLst>
              <a:ext uri="{FF2B5EF4-FFF2-40B4-BE49-F238E27FC236}">
                <a16:creationId xmlns:a16="http://schemas.microsoft.com/office/drawing/2014/main" id="{49EC88A1-68E7-FA69-19C9-D39735937A16}"/>
              </a:ext>
            </a:extLst>
          </p:cNvPr>
          <p:cNvSpPr>
            <a:spLocks noGrp="1"/>
          </p:cNvSpPr>
          <p:nvPr>
            <p:ph sz="quarter" idx="25"/>
          </p:nvPr>
        </p:nvSpPr>
        <p:spPr/>
        <p:txBody>
          <a:bodyPr/>
          <a:lstStyle/>
          <a:p>
            <a:r>
              <a:rPr lang="en-US" dirty="0"/>
              <a:t>A person that is skeptical about the changes that will be made in the organization. They are not decided to develop new innovations unless they are satisfied with the result, risk taker as they wanted to anticipate success in the market first before indulging into the next project as they are not willing to have financial loss due to its failure.</a:t>
            </a:r>
          </a:p>
        </p:txBody>
      </p:sp>
      <p:sp>
        <p:nvSpPr>
          <p:cNvPr id="4" name="Text Placeholder 3">
            <a:extLst>
              <a:ext uri="{FF2B5EF4-FFF2-40B4-BE49-F238E27FC236}">
                <a16:creationId xmlns:a16="http://schemas.microsoft.com/office/drawing/2014/main" id="{4CB4E2AA-8240-530B-383D-9C80FE69F778}"/>
              </a:ext>
            </a:extLst>
          </p:cNvPr>
          <p:cNvSpPr>
            <a:spLocks noGrp="1"/>
          </p:cNvSpPr>
          <p:nvPr>
            <p:ph type="body" sz="quarter" idx="26"/>
          </p:nvPr>
        </p:nvSpPr>
        <p:spPr/>
        <p:txBody>
          <a:bodyPr/>
          <a:lstStyle/>
          <a:p>
            <a:r>
              <a:rPr lang="en-US" dirty="0"/>
              <a:t>Fabian Entrepreneur</a:t>
            </a:r>
          </a:p>
        </p:txBody>
      </p:sp>
      <p:pic>
        <p:nvPicPr>
          <p:cNvPr id="89" name="Picture Placeholder 88">
            <a:extLst>
              <a:ext uri="{FF2B5EF4-FFF2-40B4-BE49-F238E27FC236}">
                <a16:creationId xmlns:a16="http://schemas.microsoft.com/office/drawing/2014/main" id="{2A15FC9C-AE6A-8960-70A7-1DA44F5B4675}"/>
              </a:ext>
              <a:ext uri="{C183D7F6-B498-43B3-948B-1728B52AA6E4}">
                <adec:decorative xmlns:adec="http://schemas.microsoft.com/office/drawing/2017/decorative" val="1"/>
              </a:ext>
            </a:extLst>
          </p:cNvPr>
          <p:cNvPicPr>
            <a:picLocks noGrp="1" noChangeAspect="1"/>
          </p:cNvPicPr>
          <p:nvPr>
            <p:ph type="pic" sz="quarter" idx="27"/>
          </p:nvPr>
        </p:nvPicPr>
        <p:blipFill rotWithShape="1">
          <a:blip r:embed="rId7">
            <a:extLst>
              <a:ext uri="{96DAC541-7B7A-43D3-8B79-37D633B846F1}">
                <asvg:svgBlip xmlns:asvg="http://schemas.microsoft.com/office/drawing/2016/SVG/main" r:embed="rId8"/>
              </a:ext>
            </a:extLst>
          </a:blip>
          <a:srcRect l="-18093" t="-19179" r="-18093" b="-19179"/>
          <a:stretch/>
        </p:blipFill>
        <p:spPr>
          <a:xfrm>
            <a:off x="3680392" y="5017901"/>
            <a:ext cx="1094116" cy="1113108"/>
          </a:xfrm>
        </p:spPr>
      </p:pic>
      <p:sp>
        <p:nvSpPr>
          <p:cNvPr id="29" name="Text Placeholder 119">
            <a:extLst>
              <a:ext uri="{FF2B5EF4-FFF2-40B4-BE49-F238E27FC236}">
                <a16:creationId xmlns:a16="http://schemas.microsoft.com/office/drawing/2014/main" id="{D61B6138-E9BD-071D-7335-A333503DD28E}"/>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cxnSp>
        <p:nvCxnSpPr>
          <p:cNvPr id="38" name="Straight Connector 37">
            <a:extLst>
              <a:ext uri="{FF2B5EF4-FFF2-40B4-BE49-F238E27FC236}">
                <a16:creationId xmlns:a16="http://schemas.microsoft.com/office/drawing/2014/main" id="{34C50D50-24C6-2D23-7E16-2E5AAF9F75E7}"/>
              </a:ext>
              <a:ext uri="{C183D7F6-B498-43B3-948B-1728B52AA6E4}">
                <adec:decorative xmlns:adec="http://schemas.microsoft.com/office/drawing/2017/decorative" val="1"/>
              </a:ext>
            </a:extLst>
          </p:cNvPr>
          <p:cNvCxnSpPr/>
          <p:nvPr/>
        </p:nvCxnSpPr>
        <p:spPr>
          <a:xfrm>
            <a:off x="548640" y="3263024"/>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29C383B-69E3-3747-62DC-85D167298E27}"/>
              </a:ext>
              <a:ext uri="{C183D7F6-B498-43B3-948B-1728B52AA6E4}">
                <adec:decorative xmlns:adec="http://schemas.microsoft.com/office/drawing/2017/decorative" val="1"/>
              </a:ext>
            </a:extLst>
          </p:cNvPr>
          <p:cNvCxnSpPr/>
          <p:nvPr/>
        </p:nvCxnSpPr>
        <p:spPr>
          <a:xfrm>
            <a:off x="548640" y="4803978"/>
            <a:ext cx="320040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7812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B2B9DD-CB37-CAC4-992B-BE1D61053912}"/>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2D9AB131-3E32-0D63-2A15-F67ED77CEC60}"/>
              </a:ext>
            </a:extLst>
          </p:cNvPr>
          <p:cNvSpPr>
            <a:spLocks noGrp="1"/>
          </p:cNvSpPr>
          <p:nvPr>
            <p:ph type="title"/>
          </p:nvPr>
        </p:nvSpPr>
        <p:spPr/>
        <p:txBody>
          <a:bodyPr/>
          <a:lstStyle/>
          <a:p>
            <a:r>
              <a:rPr lang="en-US" dirty="0"/>
              <a:t>Traits OF a </a:t>
            </a:r>
            <a:r>
              <a:rPr lang="en-US" dirty="0" err="1"/>
              <a:t>technoPRENEUR</a:t>
            </a:r>
            <a:endParaRPr lang="en-US" dirty="0"/>
          </a:p>
        </p:txBody>
      </p:sp>
      <p:sp>
        <p:nvSpPr>
          <p:cNvPr id="13" name="Content Placeholder 12">
            <a:extLst>
              <a:ext uri="{FF2B5EF4-FFF2-40B4-BE49-F238E27FC236}">
                <a16:creationId xmlns:a16="http://schemas.microsoft.com/office/drawing/2014/main" id="{4C381240-84C9-1A01-310A-B1373B4F2248}"/>
              </a:ext>
            </a:extLst>
          </p:cNvPr>
          <p:cNvSpPr>
            <a:spLocks noGrp="1"/>
          </p:cNvSpPr>
          <p:nvPr>
            <p:ph sz="quarter" idx="13"/>
          </p:nvPr>
        </p:nvSpPr>
        <p:spPr>
          <a:xfrm>
            <a:off x="7151214" y="2035302"/>
            <a:ext cx="4312844" cy="707886"/>
          </a:xfrm>
        </p:spPr>
        <p:txBody>
          <a:bodyPr/>
          <a:lstStyle/>
          <a:p>
            <a:r>
              <a:rPr lang="en-US" dirty="0"/>
              <a:t>Technopreneur should possess a strong communication skills that close deals as they will diverse people to their business ideas and products. Communications plays an important role in determining </a:t>
            </a:r>
            <a:r>
              <a:rPr lang="en-US" dirty="0" err="1"/>
              <a:t>siccess</a:t>
            </a:r>
            <a:r>
              <a:rPr lang="en-US" dirty="0"/>
              <a:t> by convincing sponsors, different organization and prospective clients to </a:t>
            </a:r>
            <a:r>
              <a:rPr lang="en-US" dirty="0" err="1"/>
              <a:t>hrlp</a:t>
            </a:r>
            <a:r>
              <a:rPr lang="en-US" dirty="0"/>
              <a:t> technopreneur to pursue his idea and product.</a:t>
            </a:r>
          </a:p>
        </p:txBody>
      </p:sp>
      <p:sp>
        <p:nvSpPr>
          <p:cNvPr id="24" name="Text Placeholder 23">
            <a:extLst>
              <a:ext uri="{FF2B5EF4-FFF2-40B4-BE49-F238E27FC236}">
                <a16:creationId xmlns:a16="http://schemas.microsoft.com/office/drawing/2014/main" id="{D0E78102-7E94-15B6-DA6D-851C1607672E}"/>
              </a:ext>
            </a:extLst>
          </p:cNvPr>
          <p:cNvSpPr>
            <a:spLocks noGrp="1"/>
          </p:cNvSpPr>
          <p:nvPr>
            <p:ph type="body" sz="quarter" idx="16"/>
          </p:nvPr>
        </p:nvSpPr>
        <p:spPr>
          <a:xfrm>
            <a:off x="1423762" y="2086027"/>
            <a:ext cx="4182328" cy="580862"/>
          </a:xfrm>
        </p:spPr>
        <p:txBody>
          <a:bodyPr/>
          <a:lstStyle/>
          <a:p>
            <a:r>
              <a:rPr lang="en-US" dirty="0"/>
              <a:t>Strong Communication Skills that Close Deals</a:t>
            </a:r>
          </a:p>
        </p:txBody>
      </p:sp>
      <p:pic>
        <p:nvPicPr>
          <p:cNvPr id="85" name="Picture Placeholder 84">
            <a:extLst>
              <a:ext uri="{FF2B5EF4-FFF2-40B4-BE49-F238E27FC236}">
                <a16:creationId xmlns:a16="http://schemas.microsoft.com/office/drawing/2014/main" id="{619BDEEE-6611-1FF2-3BEB-FBD57167C61A}"/>
              </a:ext>
              <a:ext uri="{C183D7F6-B498-43B3-948B-1728B52AA6E4}">
                <adec:decorative xmlns:adec="http://schemas.microsoft.com/office/drawing/2017/decorative" val="1"/>
              </a:ext>
            </a:extLst>
          </p:cNvPr>
          <p:cNvPicPr>
            <a:picLocks noGrp="1" noChangeAspect="1"/>
          </p:cNvPicPr>
          <p:nvPr>
            <p:ph type="pic" sz="quarter" idx="21"/>
          </p:nvPr>
        </p:nvPicPr>
        <p:blipFill rotWithShape="1">
          <a:blip r:embed="rId3">
            <a:extLst>
              <a:ext uri="{96DAC541-7B7A-43D3-8B79-37D633B846F1}">
                <asvg:svgBlip xmlns:asvg="http://schemas.microsoft.com/office/drawing/2016/SVG/main" r:embed="rId4"/>
              </a:ext>
            </a:extLst>
          </a:blip>
          <a:srcRect l="-28275" t="-29639" r="-28275" b="-29639"/>
          <a:stretch/>
        </p:blipFill>
        <p:spPr>
          <a:xfrm>
            <a:off x="5756426" y="1935993"/>
            <a:ext cx="1094116" cy="1113108"/>
          </a:xfrm>
        </p:spPr>
      </p:pic>
      <p:sp>
        <p:nvSpPr>
          <p:cNvPr id="23" name="Content Placeholder 22">
            <a:extLst>
              <a:ext uri="{FF2B5EF4-FFF2-40B4-BE49-F238E27FC236}">
                <a16:creationId xmlns:a16="http://schemas.microsoft.com/office/drawing/2014/main" id="{5F5DD667-6A88-1095-30CE-B5D39AB6A3EF}"/>
              </a:ext>
            </a:extLst>
          </p:cNvPr>
          <p:cNvSpPr>
            <a:spLocks noGrp="1"/>
          </p:cNvSpPr>
          <p:nvPr>
            <p:ph sz="quarter" idx="22"/>
          </p:nvPr>
        </p:nvSpPr>
        <p:spPr/>
        <p:txBody>
          <a:bodyPr/>
          <a:lstStyle/>
          <a:p>
            <a:r>
              <a:rPr lang="en-US" dirty="0"/>
              <a:t>Technopreneur should have a deep understanding of his idea or product in order to present it to the target customers that he knows the overall product so that it will be easier to explain and encourage the clients and sponsors.</a:t>
            </a:r>
          </a:p>
        </p:txBody>
      </p:sp>
      <p:sp>
        <p:nvSpPr>
          <p:cNvPr id="25" name="Text Placeholder 24">
            <a:extLst>
              <a:ext uri="{FF2B5EF4-FFF2-40B4-BE49-F238E27FC236}">
                <a16:creationId xmlns:a16="http://schemas.microsoft.com/office/drawing/2014/main" id="{2AFD8EDF-A8B9-ECA3-0F5B-A05FA459D8C9}"/>
              </a:ext>
            </a:extLst>
          </p:cNvPr>
          <p:cNvSpPr>
            <a:spLocks noGrp="1"/>
          </p:cNvSpPr>
          <p:nvPr>
            <p:ph type="body" sz="quarter" idx="23"/>
          </p:nvPr>
        </p:nvSpPr>
        <p:spPr>
          <a:xfrm>
            <a:off x="1380272" y="3724582"/>
            <a:ext cx="3200400" cy="424732"/>
          </a:xfrm>
        </p:spPr>
        <p:txBody>
          <a:bodyPr/>
          <a:lstStyle/>
          <a:p>
            <a:r>
              <a:rPr lang="en-US" dirty="0"/>
              <a:t>Product Management Knowledge</a:t>
            </a:r>
          </a:p>
        </p:txBody>
      </p:sp>
      <p:pic>
        <p:nvPicPr>
          <p:cNvPr id="87" name="Picture Placeholder 86">
            <a:extLst>
              <a:ext uri="{FF2B5EF4-FFF2-40B4-BE49-F238E27FC236}">
                <a16:creationId xmlns:a16="http://schemas.microsoft.com/office/drawing/2014/main" id="{A4167523-032F-AC20-866F-5344846F6199}"/>
              </a:ext>
              <a:ext uri="{C183D7F6-B498-43B3-948B-1728B52AA6E4}">
                <adec:decorative xmlns:adec="http://schemas.microsoft.com/office/drawing/2017/decorative" val="1"/>
              </a:ext>
            </a:extLst>
          </p:cNvPr>
          <p:cNvPicPr>
            <a:picLocks noGrp="1" noChangeAspect="1"/>
          </p:cNvPicPr>
          <p:nvPr>
            <p:ph type="pic" sz="quarter" idx="24"/>
          </p:nvPr>
        </p:nvPicPr>
        <p:blipFill rotWithShape="1">
          <a:blip r:embed="rId5">
            <a:extLst>
              <a:ext uri="{96DAC541-7B7A-43D3-8B79-37D633B846F1}">
                <asvg:svgBlip xmlns:asvg="http://schemas.microsoft.com/office/drawing/2016/SVG/main" r:embed="rId6"/>
              </a:ext>
            </a:extLst>
          </a:blip>
          <a:srcRect l="-24968" t="-26383" r="-24968" b="-26383"/>
          <a:stretch/>
        </p:blipFill>
        <p:spPr>
          <a:xfrm>
            <a:off x="4774508" y="3502811"/>
            <a:ext cx="1094116" cy="1113108"/>
          </a:xfrm>
        </p:spPr>
      </p:pic>
      <p:sp>
        <p:nvSpPr>
          <p:cNvPr id="3" name="Slide Number Placeholder 2">
            <a:extLst>
              <a:ext uri="{FF2B5EF4-FFF2-40B4-BE49-F238E27FC236}">
                <a16:creationId xmlns:a16="http://schemas.microsoft.com/office/drawing/2014/main" id="{F40F82D6-B639-038B-EB19-24C3F7ED4AAB}"/>
              </a:ext>
            </a:extLst>
          </p:cNvPr>
          <p:cNvSpPr>
            <a:spLocks noGrp="1"/>
          </p:cNvSpPr>
          <p:nvPr>
            <p:ph type="sldNum" sz="quarter" idx="4"/>
          </p:nvPr>
        </p:nvSpPr>
        <p:spPr/>
        <p:txBody>
          <a:bodyPr/>
          <a:lstStyle/>
          <a:p>
            <a:fld id="{4FAB73BC-B049-4115-A692-8D63A059BFB8}" type="slidenum">
              <a:rPr lang="en-US" smtClean="0"/>
              <a:pPr/>
              <a:t>6</a:t>
            </a:fld>
            <a:endParaRPr lang="en-US" dirty="0"/>
          </a:p>
        </p:txBody>
      </p:sp>
      <p:sp>
        <p:nvSpPr>
          <p:cNvPr id="34" name="Content Placeholder 33">
            <a:extLst>
              <a:ext uri="{FF2B5EF4-FFF2-40B4-BE49-F238E27FC236}">
                <a16:creationId xmlns:a16="http://schemas.microsoft.com/office/drawing/2014/main" id="{A9226E85-0817-8EBA-1417-4B3EC257BDA1}"/>
              </a:ext>
            </a:extLst>
          </p:cNvPr>
          <p:cNvSpPr>
            <a:spLocks noGrp="1"/>
          </p:cNvSpPr>
          <p:nvPr>
            <p:ph sz="quarter" idx="25"/>
          </p:nvPr>
        </p:nvSpPr>
        <p:spPr/>
        <p:txBody>
          <a:bodyPr/>
          <a:lstStyle/>
          <a:p>
            <a:r>
              <a:rPr lang="en-US" dirty="0"/>
              <a:t>Technopreneur should be tech-oriented as he/she will deal with the technical aspects of the idea or product. A technopreneur should know how to be technology savvy to be able to compete with others, be competitive and understand the dynamics of the market.</a:t>
            </a:r>
          </a:p>
        </p:txBody>
      </p:sp>
      <p:sp>
        <p:nvSpPr>
          <p:cNvPr id="4" name="Text Placeholder 3">
            <a:extLst>
              <a:ext uri="{FF2B5EF4-FFF2-40B4-BE49-F238E27FC236}">
                <a16:creationId xmlns:a16="http://schemas.microsoft.com/office/drawing/2014/main" id="{3008152C-F846-9D2F-A9AF-8EC96BC036C5}"/>
              </a:ext>
            </a:extLst>
          </p:cNvPr>
          <p:cNvSpPr>
            <a:spLocks noGrp="1"/>
          </p:cNvSpPr>
          <p:nvPr>
            <p:ph type="body" sz="quarter" idx="26"/>
          </p:nvPr>
        </p:nvSpPr>
        <p:spPr>
          <a:xfrm>
            <a:off x="948021" y="5229200"/>
            <a:ext cx="2465348" cy="505305"/>
          </a:xfrm>
        </p:spPr>
        <p:txBody>
          <a:bodyPr/>
          <a:lstStyle/>
          <a:p>
            <a:r>
              <a:rPr lang="en-US" dirty="0"/>
              <a:t>Deep Technical Understanding</a:t>
            </a:r>
          </a:p>
        </p:txBody>
      </p:sp>
      <p:pic>
        <p:nvPicPr>
          <p:cNvPr id="89" name="Picture Placeholder 88">
            <a:extLst>
              <a:ext uri="{FF2B5EF4-FFF2-40B4-BE49-F238E27FC236}">
                <a16:creationId xmlns:a16="http://schemas.microsoft.com/office/drawing/2014/main" id="{66DF6073-671C-3FBD-C601-DBE8B1171A21}"/>
              </a:ext>
              <a:ext uri="{C183D7F6-B498-43B3-948B-1728B52AA6E4}">
                <adec:decorative xmlns:adec="http://schemas.microsoft.com/office/drawing/2017/decorative" val="1"/>
              </a:ext>
            </a:extLst>
          </p:cNvPr>
          <p:cNvPicPr>
            <a:picLocks noGrp="1" noChangeAspect="1"/>
          </p:cNvPicPr>
          <p:nvPr>
            <p:ph type="pic" sz="quarter" idx="27"/>
          </p:nvPr>
        </p:nvPicPr>
        <p:blipFill rotWithShape="1">
          <a:blip r:embed="rId7">
            <a:extLst>
              <a:ext uri="{96DAC541-7B7A-43D3-8B79-37D633B846F1}">
                <asvg:svgBlip xmlns:asvg="http://schemas.microsoft.com/office/drawing/2016/SVG/main" r:embed="rId8"/>
              </a:ext>
            </a:extLst>
          </a:blip>
          <a:srcRect l="-18093" t="-19179" r="-18093" b="-19179"/>
          <a:stretch/>
        </p:blipFill>
        <p:spPr>
          <a:xfrm>
            <a:off x="3680392" y="5017901"/>
            <a:ext cx="1094116" cy="1113108"/>
          </a:xfrm>
        </p:spPr>
      </p:pic>
      <p:sp>
        <p:nvSpPr>
          <p:cNvPr id="29" name="Text Placeholder 119">
            <a:extLst>
              <a:ext uri="{FF2B5EF4-FFF2-40B4-BE49-F238E27FC236}">
                <a16:creationId xmlns:a16="http://schemas.microsoft.com/office/drawing/2014/main" id="{C18E8DCD-19AA-F3C0-6490-342345889889}"/>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cxnSp>
        <p:nvCxnSpPr>
          <p:cNvPr id="38" name="Straight Connector 37">
            <a:extLst>
              <a:ext uri="{FF2B5EF4-FFF2-40B4-BE49-F238E27FC236}">
                <a16:creationId xmlns:a16="http://schemas.microsoft.com/office/drawing/2014/main" id="{2EB1F76B-40FA-B90D-DC23-8FA0295ABE35}"/>
              </a:ext>
              <a:ext uri="{C183D7F6-B498-43B3-948B-1728B52AA6E4}">
                <adec:decorative xmlns:adec="http://schemas.microsoft.com/office/drawing/2017/decorative" val="1"/>
              </a:ext>
            </a:extLst>
          </p:cNvPr>
          <p:cNvCxnSpPr/>
          <p:nvPr/>
        </p:nvCxnSpPr>
        <p:spPr>
          <a:xfrm>
            <a:off x="548640" y="3263024"/>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E201F62-ADD6-5796-A953-B903CA030DFB}"/>
              </a:ext>
              <a:ext uri="{C183D7F6-B498-43B3-948B-1728B52AA6E4}">
                <adec:decorative xmlns:adec="http://schemas.microsoft.com/office/drawing/2017/decorative" val="1"/>
              </a:ext>
            </a:extLst>
          </p:cNvPr>
          <p:cNvCxnSpPr/>
          <p:nvPr/>
        </p:nvCxnSpPr>
        <p:spPr>
          <a:xfrm>
            <a:off x="548640" y="4803978"/>
            <a:ext cx="320040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3434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8FBC0-4027-0064-227C-6EE9E78CE0A7}"/>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7DE6758E-01B0-C22E-949D-4A0CB17CDA1E}"/>
              </a:ext>
            </a:extLst>
          </p:cNvPr>
          <p:cNvSpPr>
            <a:spLocks noGrp="1"/>
          </p:cNvSpPr>
          <p:nvPr>
            <p:ph type="title"/>
          </p:nvPr>
        </p:nvSpPr>
        <p:spPr/>
        <p:txBody>
          <a:bodyPr/>
          <a:lstStyle/>
          <a:p>
            <a:r>
              <a:rPr lang="en-US" dirty="0"/>
              <a:t>Traits OF a </a:t>
            </a:r>
            <a:r>
              <a:rPr lang="en-US" dirty="0" err="1"/>
              <a:t>technoPRENEUR</a:t>
            </a:r>
            <a:endParaRPr lang="en-US" dirty="0"/>
          </a:p>
        </p:txBody>
      </p:sp>
      <p:sp>
        <p:nvSpPr>
          <p:cNvPr id="13" name="Content Placeholder 12">
            <a:extLst>
              <a:ext uri="{FF2B5EF4-FFF2-40B4-BE49-F238E27FC236}">
                <a16:creationId xmlns:a16="http://schemas.microsoft.com/office/drawing/2014/main" id="{D13927E6-FCE0-AD2F-F04B-33E7B4C77499}"/>
              </a:ext>
            </a:extLst>
          </p:cNvPr>
          <p:cNvSpPr>
            <a:spLocks noGrp="1"/>
          </p:cNvSpPr>
          <p:nvPr>
            <p:ph sz="quarter" idx="13"/>
          </p:nvPr>
        </p:nvSpPr>
        <p:spPr>
          <a:xfrm>
            <a:off x="7151214" y="2035302"/>
            <a:ext cx="4312844" cy="707886"/>
          </a:xfrm>
        </p:spPr>
        <p:txBody>
          <a:bodyPr/>
          <a:lstStyle/>
          <a:p>
            <a:r>
              <a:rPr lang="en-US" dirty="0"/>
              <a:t>Technopreneur should possess a strong communication skills that close deals as they will diverse people to their business ideas and products. Communications plays an important role in determining success by convincing sponsors, different organization and prospective clients to help technopreneur to pursue his idea and product.</a:t>
            </a:r>
          </a:p>
        </p:txBody>
      </p:sp>
      <p:sp>
        <p:nvSpPr>
          <p:cNvPr id="24" name="Text Placeholder 23">
            <a:extLst>
              <a:ext uri="{FF2B5EF4-FFF2-40B4-BE49-F238E27FC236}">
                <a16:creationId xmlns:a16="http://schemas.microsoft.com/office/drawing/2014/main" id="{12D945AC-AE7B-6719-A18A-EF166E7D9D5A}"/>
              </a:ext>
            </a:extLst>
          </p:cNvPr>
          <p:cNvSpPr>
            <a:spLocks noGrp="1"/>
          </p:cNvSpPr>
          <p:nvPr>
            <p:ph type="body" sz="quarter" idx="16"/>
          </p:nvPr>
        </p:nvSpPr>
        <p:spPr>
          <a:xfrm>
            <a:off x="1423762" y="2086027"/>
            <a:ext cx="4182328" cy="580862"/>
          </a:xfrm>
        </p:spPr>
        <p:txBody>
          <a:bodyPr/>
          <a:lstStyle/>
          <a:p>
            <a:r>
              <a:rPr lang="en-US" dirty="0"/>
              <a:t>Strong Communication Skills that Close Deals</a:t>
            </a:r>
          </a:p>
        </p:txBody>
      </p:sp>
      <p:pic>
        <p:nvPicPr>
          <p:cNvPr id="85" name="Picture Placeholder 84">
            <a:extLst>
              <a:ext uri="{FF2B5EF4-FFF2-40B4-BE49-F238E27FC236}">
                <a16:creationId xmlns:a16="http://schemas.microsoft.com/office/drawing/2014/main" id="{87AB4C91-640A-A8C6-81FD-06D4EA45CC76}"/>
              </a:ext>
              <a:ext uri="{C183D7F6-B498-43B3-948B-1728B52AA6E4}">
                <adec:decorative xmlns:adec="http://schemas.microsoft.com/office/drawing/2017/decorative" val="1"/>
              </a:ext>
            </a:extLst>
          </p:cNvPr>
          <p:cNvPicPr>
            <a:picLocks noGrp="1" noChangeAspect="1"/>
          </p:cNvPicPr>
          <p:nvPr>
            <p:ph type="pic" sz="quarter" idx="21"/>
          </p:nvPr>
        </p:nvPicPr>
        <p:blipFill rotWithShape="1">
          <a:blip r:embed="rId3">
            <a:extLst>
              <a:ext uri="{96DAC541-7B7A-43D3-8B79-37D633B846F1}">
                <asvg:svgBlip xmlns:asvg="http://schemas.microsoft.com/office/drawing/2016/SVG/main" r:embed="rId4"/>
              </a:ext>
            </a:extLst>
          </a:blip>
          <a:srcRect l="-28275" t="-29639" r="-28275" b="-29639"/>
          <a:stretch/>
        </p:blipFill>
        <p:spPr>
          <a:xfrm>
            <a:off x="5756426" y="1935993"/>
            <a:ext cx="1094116" cy="1113108"/>
          </a:xfrm>
        </p:spPr>
      </p:pic>
      <p:sp>
        <p:nvSpPr>
          <p:cNvPr id="23" name="Content Placeholder 22">
            <a:extLst>
              <a:ext uri="{FF2B5EF4-FFF2-40B4-BE49-F238E27FC236}">
                <a16:creationId xmlns:a16="http://schemas.microsoft.com/office/drawing/2014/main" id="{FCA9C7D0-F51A-58E0-232F-A05D9DD3C947}"/>
              </a:ext>
            </a:extLst>
          </p:cNvPr>
          <p:cNvSpPr>
            <a:spLocks noGrp="1"/>
          </p:cNvSpPr>
          <p:nvPr>
            <p:ph sz="quarter" idx="22"/>
          </p:nvPr>
        </p:nvSpPr>
        <p:spPr/>
        <p:txBody>
          <a:bodyPr/>
          <a:lstStyle/>
          <a:p>
            <a:r>
              <a:rPr lang="en-US" dirty="0"/>
              <a:t>Technopreneur should have a deep understanding of his idea or product in order to present it to the target customers that he knows the overall product so that it will be easier to explain and encourage the clients and sponsors.</a:t>
            </a:r>
          </a:p>
        </p:txBody>
      </p:sp>
      <p:sp>
        <p:nvSpPr>
          <p:cNvPr id="25" name="Text Placeholder 24">
            <a:extLst>
              <a:ext uri="{FF2B5EF4-FFF2-40B4-BE49-F238E27FC236}">
                <a16:creationId xmlns:a16="http://schemas.microsoft.com/office/drawing/2014/main" id="{6ADBBFCD-C8A0-0DF4-4288-BE2921122BE5}"/>
              </a:ext>
            </a:extLst>
          </p:cNvPr>
          <p:cNvSpPr>
            <a:spLocks noGrp="1"/>
          </p:cNvSpPr>
          <p:nvPr>
            <p:ph type="body" sz="quarter" idx="23"/>
          </p:nvPr>
        </p:nvSpPr>
        <p:spPr>
          <a:xfrm>
            <a:off x="1380272" y="3724582"/>
            <a:ext cx="3200400" cy="424732"/>
          </a:xfrm>
        </p:spPr>
        <p:txBody>
          <a:bodyPr/>
          <a:lstStyle/>
          <a:p>
            <a:r>
              <a:rPr lang="en-US" dirty="0"/>
              <a:t>Product Management Knowledge</a:t>
            </a:r>
          </a:p>
        </p:txBody>
      </p:sp>
      <p:pic>
        <p:nvPicPr>
          <p:cNvPr id="87" name="Picture Placeholder 86">
            <a:extLst>
              <a:ext uri="{FF2B5EF4-FFF2-40B4-BE49-F238E27FC236}">
                <a16:creationId xmlns:a16="http://schemas.microsoft.com/office/drawing/2014/main" id="{BFDA8CE8-4CB4-DD51-2C43-F2C5780791AA}"/>
              </a:ext>
              <a:ext uri="{C183D7F6-B498-43B3-948B-1728B52AA6E4}">
                <adec:decorative xmlns:adec="http://schemas.microsoft.com/office/drawing/2017/decorative" val="1"/>
              </a:ext>
            </a:extLst>
          </p:cNvPr>
          <p:cNvPicPr>
            <a:picLocks noGrp="1" noChangeAspect="1"/>
          </p:cNvPicPr>
          <p:nvPr>
            <p:ph type="pic" sz="quarter" idx="24"/>
          </p:nvPr>
        </p:nvPicPr>
        <p:blipFill rotWithShape="1">
          <a:blip r:embed="rId5">
            <a:extLst>
              <a:ext uri="{96DAC541-7B7A-43D3-8B79-37D633B846F1}">
                <asvg:svgBlip xmlns:asvg="http://schemas.microsoft.com/office/drawing/2016/SVG/main" r:embed="rId6"/>
              </a:ext>
            </a:extLst>
          </a:blip>
          <a:srcRect l="-24968" t="-26383" r="-24968" b="-26383"/>
          <a:stretch/>
        </p:blipFill>
        <p:spPr>
          <a:xfrm>
            <a:off x="4774508" y="3502811"/>
            <a:ext cx="1094116" cy="1113108"/>
          </a:xfrm>
        </p:spPr>
      </p:pic>
      <p:sp>
        <p:nvSpPr>
          <p:cNvPr id="3" name="Slide Number Placeholder 2">
            <a:extLst>
              <a:ext uri="{FF2B5EF4-FFF2-40B4-BE49-F238E27FC236}">
                <a16:creationId xmlns:a16="http://schemas.microsoft.com/office/drawing/2014/main" id="{58A65BA7-26BD-C900-B2C2-94115FD1F076}"/>
              </a:ext>
            </a:extLst>
          </p:cNvPr>
          <p:cNvSpPr>
            <a:spLocks noGrp="1"/>
          </p:cNvSpPr>
          <p:nvPr>
            <p:ph type="sldNum" sz="quarter" idx="4"/>
          </p:nvPr>
        </p:nvSpPr>
        <p:spPr/>
        <p:txBody>
          <a:bodyPr/>
          <a:lstStyle/>
          <a:p>
            <a:fld id="{4FAB73BC-B049-4115-A692-8D63A059BFB8}" type="slidenum">
              <a:rPr lang="en-US" smtClean="0"/>
              <a:pPr/>
              <a:t>7</a:t>
            </a:fld>
            <a:endParaRPr lang="en-US" dirty="0"/>
          </a:p>
        </p:txBody>
      </p:sp>
      <p:sp>
        <p:nvSpPr>
          <p:cNvPr id="34" name="Content Placeholder 33">
            <a:extLst>
              <a:ext uri="{FF2B5EF4-FFF2-40B4-BE49-F238E27FC236}">
                <a16:creationId xmlns:a16="http://schemas.microsoft.com/office/drawing/2014/main" id="{809DB76C-C776-69CA-D6BA-24FB0FD7C955}"/>
              </a:ext>
            </a:extLst>
          </p:cNvPr>
          <p:cNvSpPr>
            <a:spLocks noGrp="1"/>
          </p:cNvSpPr>
          <p:nvPr>
            <p:ph sz="quarter" idx="25"/>
          </p:nvPr>
        </p:nvSpPr>
        <p:spPr/>
        <p:txBody>
          <a:bodyPr/>
          <a:lstStyle/>
          <a:p>
            <a:r>
              <a:rPr lang="en-US" dirty="0"/>
              <a:t>Technopreneur should be tech-oriented as he/she will deal with the technical aspects of the idea or product. A technopreneur should know how to be technology savvy to be able to compete with others, be competitive and understand the dynamics of the market.</a:t>
            </a:r>
          </a:p>
        </p:txBody>
      </p:sp>
      <p:sp>
        <p:nvSpPr>
          <p:cNvPr id="4" name="Text Placeholder 3">
            <a:extLst>
              <a:ext uri="{FF2B5EF4-FFF2-40B4-BE49-F238E27FC236}">
                <a16:creationId xmlns:a16="http://schemas.microsoft.com/office/drawing/2014/main" id="{8376AA29-3040-6A53-CD90-B53A5B83D8A9}"/>
              </a:ext>
            </a:extLst>
          </p:cNvPr>
          <p:cNvSpPr>
            <a:spLocks noGrp="1"/>
          </p:cNvSpPr>
          <p:nvPr>
            <p:ph type="body" sz="quarter" idx="26"/>
          </p:nvPr>
        </p:nvSpPr>
        <p:spPr>
          <a:xfrm>
            <a:off x="948021" y="5229200"/>
            <a:ext cx="2465348" cy="505305"/>
          </a:xfrm>
        </p:spPr>
        <p:txBody>
          <a:bodyPr/>
          <a:lstStyle/>
          <a:p>
            <a:r>
              <a:rPr lang="en-US" dirty="0"/>
              <a:t>Deep Technical Understanding</a:t>
            </a:r>
          </a:p>
        </p:txBody>
      </p:sp>
      <p:pic>
        <p:nvPicPr>
          <p:cNvPr id="89" name="Picture Placeholder 88">
            <a:extLst>
              <a:ext uri="{FF2B5EF4-FFF2-40B4-BE49-F238E27FC236}">
                <a16:creationId xmlns:a16="http://schemas.microsoft.com/office/drawing/2014/main" id="{F0E002A7-E580-98B6-073A-C73F964DF540}"/>
              </a:ext>
              <a:ext uri="{C183D7F6-B498-43B3-948B-1728B52AA6E4}">
                <adec:decorative xmlns:adec="http://schemas.microsoft.com/office/drawing/2017/decorative" val="1"/>
              </a:ext>
            </a:extLst>
          </p:cNvPr>
          <p:cNvPicPr>
            <a:picLocks noGrp="1" noChangeAspect="1"/>
          </p:cNvPicPr>
          <p:nvPr>
            <p:ph type="pic" sz="quarter" idx="27"/>
          </p:nvPr>
        </p:nvPicPr>
        <p:blipFill rotWithShape="1">
          <a:blip r:embed="rId7">
            <a:extLst>
              <a:ext uri="{96DAC541-7B7A-43D3-8B79-37D633B846F1}">
                <asvg:svgBlip xmlns:asvg="http://schemas.microsoft.com/office/drawing/2016/SVG/main" r:embed="rId8"/>
              </a:ext>
            </a:extLst>
          </a:blip>
          <a:srcRect l="-18093" t="-19179" r="-18093" b="-19179"/>
          <a:stretch/>
        </p:blipFill>
        <p:spPr>
          <a:xfrm>
            <a:off x="3680392" y="5017901"/>
            <a:ext cx="1094116" cy="1113108"/>
          </a:xfrm>
        </p:spPr>
      </p:pic>
      <p:sp>
        <p:nvSpPr>
          <p:cNvPr id="29" name="Text Placeholder 119">
            <a:extLst>
              <a:ext uri="{FF2B5EF4-FFF2-40B4-BE49-F238E27FC236}">
                <a16:creationId xmlns:a16="http://schemas.microsoft.com/office/drawing/2014/main" id="{F3279110-DF72-C21D-10F0-35E02F42EF81}"/>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cxnSp>
        <p:nvCxnSpPr>
          <p:cNvPr id="38" name="Straight Connector 37">
            <a:extLst>
              <a:ext uri="{FF2B5EF4-FFF2-40B4-BE49-F238E27FC236}">
                <a16:creationId xmlns:a16="http://schemas.microsoft.com/office/drawing/2014/main" id="{136F8CB3-A032-9289-2B2C-E475BDFB1284}"/>
              </a:ext>
              <a:ext uri="{C183D7F6-B498-43B3-948B-1728B52AA6E4}">
                <adec:decorative xmlns:adec="http://schemas.microsoft.com/office/drawing/2017/decorative" val="1"/>
              </a:ext>
            </a:extLst>
          </p:cNvPr>
          <p:cNvCxnSpPr/>
          <p:nvPr/>
        </p:nvCxnSpPr>
        <p:spPr>
          <a:xfrm>
            <a:off x="548640" y="3263024"/>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B0F2EF6-1340-B9A8-9AC1-FF78A9FE4E00}"/>
              </a:ext>
              <a:ext uri="{C183D7F6-B498-43B3-948B-1728B52AA6E4}">
                <adec:decorative xmlns:adec="http://schemas.microsoft.com/office/drawing/2017/decorative" val="1"/>
              </a:ext>
            </a:extLst>
          </p:cNvPr>
          <p:cNvCxnSpPr/>
          <p:nvPr/>
        </p:nvCxnSpPr>
        <p:spPr>
          <a:xfrm>
            <a:off x="548640" y="4803978"/>
            <a:ext cx="320040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272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0DD762-732C-C97F-39E7-A35050FF8565}"/>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EC79976C-57F5-796D-4A9E-20741CFD80BD}"/>
              </a:ext>
            </a:extLst>
          </p:cNvPr>
          <p:cNvSpPr>
            <a:spLocks noGrp="1"/>
          </p:cNvSpPr>
          <p:nvPr>
            <p:ph type="title"/>
          </p:nvPr>
        </p:nvSpPr>
        <p:spPr/>
        <p:txBody>
          <a:bodyPr/>
          <a:lstStyle/>
          <a:p>
            <a:r>
              <a:rPr lang="en-US" dirty="0"/>
              <a:t>Traits OF a </a:t>
            </a:r>
            <a:r>
              <a:rPr lang="en-US" dirty="0" err="1"/>
              <a:t>technoPRENEUR</a:t>
            </a:r>
            <a:endParaRPr lang="en-US" dirty="0"/>
          </a:p>
        </p:txBody>
      </p:sp>
      <p:sp>
        <p:nvSpPr>
          <p:cNvPr id="13" name="Content Placeholder 12">
            <a:extLst>
              <a:ext uri="{FF2B5EF4-FFF2-40B4-BE49-F238E27FC236}">
                <a16:creationId xmlns:a16="http://schemas.microsoft.com/office/drawing/2014/main" id="{04ADD1D3-E1FA-FA7F-4BB5-5EA553C2E8B1}"/>
              </a:ext>
            </a:extLst>
          </p:cNvPr>
          <p:cNvSpPr>
            <a:spLocks noGrp="1"/>
          </p:cNvSpPr>
          <p:nvPr>
            <p:ph sz="quarter" idx="13"/>
          </p:nvPr>
        </p:nvSpPr>
        <p:spPr>
          <a:xfrm>
            <a:off x="7151214" y="2035302"/>
            <a:ext cx="4312844" cy="707886"/>
          </a:xfrm>
        </p:spPr>
        <p:txBody>
          <a:bodyPr/>
          <a:lstStyle/>
          <a:p>
            <a:pPr algn="just"/>
            <a:r>
              <a:rPr lang="en-US" dirty="0"/>
              <a:t>Dealing with competition will basically improve the way technopreneurs think of their box. They have to take risks as not all idea or product are meant to be successful in the business world. Even famous technopreneurs have to deal with risks for their product or services to be recognized  locally and globally. They need to know how to gamble in the competitive environment to gain branding.</a:t>
            </a:r>
          </a:p>
        </p:txBody>
      </p:sp>
      <p:sp>
        <p:nvSpPr>
          <p:cNvPr id="24" name="Text Placeholder 23">
            <a:extLst>
              <a:ext uri="{FF2B5EF4-FFF2-40B4-BE49-F238E27FC236}">
                <a16:creationId xmlns:a16="http://schemas.microsoft.com/office/drawing/2014/main" id="{C72E6FD5-2A0B-2503-106D-E48606FBE6DC}"/>
              </a:ext>
            </a:extLst>
          </p:cNvPr>
          <p:cNvSpPr>
            <a:spLocks noGrp="1"/>
          </p:cNvSpPr>
          <p:nvPr>
            <p:ph type="body" sz="quarter" idx="16"/>
          </p:nvPr>
        </p:nvSpPr>
        <p:spPr>
          <a:xfrm>
            <a:off x="1423762" y="2086027"/>
            <a:ext cx="4182328" cy="580862"/>
          </a:xfrm>
        </p:spPr>
        <p:txBody>
          <a:bodyPr/>
          <a:lstStyle/>
          <a:p>
            <a:r>
              <a:rPr lang="en-US" dirty="0"/>
              <a:t>Ake Big Risks</a:t>
            </a:r>
          </a:p>
        </p:txBody>
      </p:sp>
      <p:pic>
        <p:nvPicPr>
          <p:cNvPr id="85" name="Picture Placeholder 84">
            <a:extLst>
              <a:ext uri="{FF2B5EF4-FFF2-40B4-BE49-F238E27FC236}">
                <a16:creationId xmlns:a16="http://schemas.microsoft.com/office/drawing/2014/main" id="{B9C466AC-8128-B292-C0A7-A716F4419451}"/>
              </a:ext>
              <a:ext uri="{C183D7F6-B498-43B3-948B-1728B52AA6E4}">
                <adec:decorative xmlns:adec="http://schemas.microsoft.com/office/drawing/2017/decorative" val="1"/>
              </a:ext>
            </a:extLst>
          </p:cNvPr>
          <p:cNvPicPr>
            <a:picLocks noGrp="1" noChangeAspect="1"/>
          </p:cNvPicPr>
          <p:nvPr>
            <p:ph type="pic" sz="quarter" idx="21"/>
          </p:nvPr>
        </p:nvPicPr>
        <p:blipFill rotWithShape="1">
          <a:blip r:embed="rId3">
            <a:extLst>
              <a:ext uri="{96DAC541-7B7A-43D3-8B79-37D633B846F1}">
                <asvg:svgBlip xmlns:asvg="http://schemas.microsoft.com/office/drawing/2016/SVG/main" r:embed="rId4"/>
              </a:ext>
            </a:extLst>
          </a:blip>
          <a:srcRect l="-28275" t="-29639" r="-28275" b="-29639"/>
          <a:stretch/>
        </p:blipFill>
        <p:spPr>
          <a:xfrm>
            <a:off x="5756426" y="1935993"/>
            <a:ext cx="1094116" cy="1113108"/>
          </a:xfrm>
        </p:spPr>
      </p:pic>
      <p:sp>
        <p:nvSpPr>
          <p:cNvPr id="23" name="Content Placeholder 22">
            <a:extLst>
              <a:ext uri="{FF2B5EF4-FFF2-40B4-BE49-F238E27FC236}">
                <a16:creationId xmlns:a16="http://schemas.microsoft.com/office/drawing/2014/main" id="{360C91F1-0A2D-C7D9-09C3-B7A1AF574148}"/>
              </a:ext>
            </a:extLst>
          </p:cNvPr>
          <p:cNvSpPr>
            <a:spLocks noGrp="1"/>
          </p:cNvSpPr>
          <p:nvPr>
            <p:ph sz="quarter" idx="22"/>
          </p:nvPr>
        </p:nvSpPr>
        <p:spPr/>
        <p:txBody>
          <a:bodyPr/>
          <a:lstStyle/>
          <a:p>
            <a:r>
              <a:rPr lang="en-US" dirty="0"/>
              <a:t>Not all entrepreneurs </a:t>
            </a:r>
            <a:r>
              <a:rPr lang="en-US" dirty="0" err="1"/>
              <a:t>canbe</a:t>
            </a:r>
            <a:r>
              <a:rPr lang="en-US" dirty="0"/>
              <a:t> technopreneurs but all technopreneurs are entrepreneurs that is why they have to acquire persistence to achieve their goals. Staying positive in all aspects of life is possible even if there will be challenges and odds along the way, hard road is next to success.</a:t>
            </a:r>
          </a:p>
        </p:txBody>
      </p:sp>
      <p:sp>
        <p:nvSpPr>
          <p:cNvPr id="25" name="Text Placeholder 24">
            <a:extLst>
              <a:ext uri="{FF2B5EF4-FFF2-40B4-BE49-F238E27FC236}">
                <a16:creationId xmlns:a16="http://schemas.microsoft.com/office/drawing/2014/main" id="{C2AF4583-9521-AD4A-C99D-7CAFA306C3E4}"/>
              </a:ext>
            </a:extLst>
          </p:cNvPr>
          <p:cNvSpPr>
            <a:spLocks noGrp="1"/>
          </p:cNvSpPr>
          <p:nvPr>
            <p:ph type="body" sz="quarter" idx="23"/>
          </p:nvPr>
        </p:nvSpPr>
        <p:spPr>
          <a:xfrm>
            <a:off x="1380272" y="3724582"/>
            <a:ext cx="3200400" cy="424732"/>
          </a:xfrm>
        </p:spPr>
        <p:txBody>
          <a:bodyPr/>
          <a:lstStyle/>
          <a:p>
            <a:r>
              <a:rPr lang="en-US" dirty="0"/>
              <a:t>Persistence</a:t>
            </a:r>
          </a:p>
        </p:txBody>
      </p:sp>
      <p:pic>
        <p:nvPicPr>
          <p:cNvPr id="87" name="Picture Placeholder 86">
            <a:extLst>
              <a:ext uri="{FF2B5EF4-FFF2-40B4-BE49-F238E27FC236}">
                <a16:creationId xmlns:a16="http://schemas.microsoft.com/office/drawing/2014/main" id="{6911FA5D-7EFF-59F2-1AF2-694C2D5265B6}"/>
              </a:ext>
              <a:ext uri="{C183D7F6-B498-43B3-948B-1728B52AA6E4}">
                <adec:decorative xmlns:adec="http://schemas.microsoft.com/office/drawing/2017/decorative" val="1"/>
              </a:ext>
            </a:extLst>
          </p:cNvPr>
          <p:cNvPicPr>
            <a:picLocks noGrp="1" noChangeAspect="1"/>
          </p:cNvPicPr>
          <p:nvPr>
            <p:ph type="pic" sz="quarter" idx="24"/>
          </p:nvPr>
        </p:nvPicPr>
        <p:blipFill rotWithShape="1">
          <a:blip r:embed="rId5">
            <a:extLst>
              <a:ext uri="{96DAC541-7B7A-43D3-8B79-37D633B846F1}">
                <asvg:svgBlip xmlns:asvg="http://schemas.microsoft.com/office/drawing/2016/SVG/main" r:embed="rId6"/>
              </a:ext>
            </a:extLst>
          </a:blip>
          <a:srcRect l="-24968" t="-26383" r="-24968" b="-26383"/>
          <a:stretch/>
        </p:blipFill>
        <p:spPr>
          <a:xfrm>
            <a:off x="4774508" y="3502811"/>
            <a:ext cx="1094116" cy="1113108"/>
          </a:xfrm>
        </p:spPr>
      </p:pic>
      <p:sp>
        <p:nvSpPr>
          <p:cNvPr id="3" name="Slide Number Placeholder 2">
            <a:extLst>
              <a:ext uri="{FF2B5EF4-FFF2-40B4-BE49-F238E27FC236}">
                <a16:creationId xmlns:a16="http://schemas.microsoft.com/office/drawing/2014/main" id="{858687D8-794C-0FC9-286E-FFD3890367D5}"/>
              </a:ext>
            </a:extLst>
          </p:cNvPr>
          <p:cNvSpPr>
            <a:spLocks noGrp="1"/>
          </p:cNvSpPr>
          <p:nvPr>
            <p:ph type="sldNum" sz="quarter" idx="4"/>
          </p:nvPr>
        </p:nvSpPr>
        <p:spPr/>
        <p:txBody>
          <a:bodyPr/>
          <a:lstStyle/>
          <a:p>
            <a:fld id="{4FAB73BC-B049-4115-A692-8D63A059BFB8}" type="slidenum">
              <a:rPr lang="en-US" smtClean="0"/>
              <a:pPr/>
              <a:t>8</a:t>
            </a:fld>
            <a:endParaRPr lang="en-US" dirty="0"/>
          </a:p>
        </p:txBody>
      </p:sp>
      <p:sp>
        <p:nvSpPr>
          <p:cNvPr id="29" name="Text Placeholder 119">
            <a:extLst>
              <a:ext uri="{FF2B5EF4-FFF2-40B4-BE49-F238E27FC236}">
                <a16:creationId xmlns:a16="http://schemas.microsoft.com/office/drawing/2014/main" id="{0C40F2F7-ADFD-7AE8-602E-12542C572A9E}"/>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cxnSp>
        <p:nvCxnSpPr>
          <p:cNvPr id="38" name="Straight Connector 37">
            <a:extLst>
              <a:ext uri="{FF2B5EF4-FFF2-40B4-BE49-F238E27FC236}">
                <a16:creationId xmlns:a16="http://schemas.microsoft.com/office/drawing/2014/main" id="{2D0DD8CD-41B8-3743-20AF-CBB9D6AF8EB3}"/>
              </a:ext>
              <a:ext uri="{C183D7F6-B498-43B3-948B-1728B52AA6E4}">
                <adec:decorative xmlns:adec="http://schemas.microsoft.com/office/drawing/2017/decorative" val="1"/>
              </a:ext>
            </a:extLst>
          </p:cNvPr>
          <p:cNvCxnSpPr/>
          <p:nvPr/>
        </p:nvCxnSpPr>
        <p:spPr>
          <a:xfrm>
            <a:off x="548640" y="3263024"/>
            <a:ext cx="4389120" cy="0"/>
          </a:xfrm>
          <a:prstGeom prst="line">
            <a:avLst/>
          </a:prstGeom>
          <a:ln w="19050" cap="rnd">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410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B73DB5-5902-8D57-2CCF-125C86C2C6B3}"/>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799022-C740-C99C-B429-4C3B2E1298DD}"/>
              </a:ext>
            </a:extLst>
          </p:cNvPr>
          <p:cNvSpPr>
            <a:spLocks noGrp="1"/>
          </p:cNvSpPr>
          <p:nvPr>
            <p:ph type="sldNum" sz="quarter" idx="4"/>
          </p:nvPr>
        </p:nvSpPr>
        <p:spPr/>
        <p:txBody>
          <a:bodyPr/>
          <a:lstStyle/>
          <a:p>
            <a:fld id="{4FAB73BC-B049-4115-A692-8D63A059BFB8}" type="slidenum">
              <a:rPr lang="en-US" smtClean="0"/>
              <a:pPr/>
              <a:t>9</a:t>
            </a:fld>
            <a:endParaRPr lang="en-US" dirty="0"/>
          </a:p>
        </p:txBody>
      </p:sp>
      <p:sp>
        <p:nvSpPr>
          <p:cNvPr id="5" name="Text Placeholder 119">
            <a:extLst>
              <a:ext uri="{FF2B5EF4-FFF2-40B4-BE49-F238E27FC236}">
                <a16:creationId xmlns:a16="http://schemas.microsoft.com/office/drawing/2014/main" id="{EFE7DAB1-D2C2-D00A-4908-3F4776A941EC}"/>
              </a:ext>
              <a:ext uri="{C183D7F6-B498-43B3-948B-1728B52AA6E4}">
                <adec:decorative xmlns:adec="http://schemas.microsoft.com/office/drawing/2017/decorative" val="1"/>
              </a:ext>
            </a:extLst>
          </p:cNvPr>
          <p:cNvSpPr txBox="1">
            <a:spLocks/>
          </p:cNvSpPr>
          <p:nvPr/>
        </p:nvSpPr>
        <p:spPr>
          <a:xfrm>
            <a:off x="693060" y="6641305"/>
            <a:ext cx="173736" cy="152400"/>
          </a:xfrm>
          <a:prstGeom prst="rect">
            <a:avLst/>
          </a:prstGeom>
          <a:solidFill>
            <a:schemeClr val="accent2"/>
          </a:solidFill>
          <a:effectLst>
            <a:outerShdw blurRad="50800" dist="38100" dir="2700000" algn="tl" rotWithShape="0">
              <a:prstClr val="black">
                <a:alpha val="40000"/>
              </a:prstClr>
            </a:outerShdw>
          </a:effectLst>
        </p:spPr>
        <p:txBody>
          <a:bodyPr vert="horz" lIns="45720" tIns="45720" rIns="45720" bIns="45720" rtlCol="0">
            <a:normAutofit fontScale="25000" lnSpcReduction="20000"/>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alpha val="0"/>
                  </a:schemeClr>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dirty="0"/>
          </a:p>
        </p:txBody>
      </p:sp>
      <p:sp>
        <p:nvSpPr>
          <p:cNvPr id="9" name="Content Placeholder 12">
            <a:extLst>
              <a:ext uri="{FF2B5EF4-FFF2-40B4-BE49-F238E27FC236}">
                <a16:creationId xmlns:a16="http://schemas.microsoft.com/office/drawing/2014/main" id="{33E17F0A-4161-F8A8-8663-B6E94D37E001}"/>
              </a:ext>
            </a:extLst>
          </p:cNvPr>
          <p:cNvSpPr txBox="1">
            <a:spLocks/>
          </p:cNvSpPr>
          <p:nvPr/>
        </p:nvSpPr>
        <p:spPr>
          <a:xfrm>
            <a:off x="548641" y="2667000"/>
            <a:ext cx="3261359" cy="2514600"/>
          </a:xfrm>
          <a:prstGeom prst="rect">
            <a:avLst/>
          </a:prstGeom>
        </p:spPr>
        <p:txBody>
          <a:bodyPr/>
          <a:lstStyle>
            <a:lvl1pPr marL="228600" indent="-22860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90000"/>
              </a:lnSpc>
              <a:spcBef>
                <a:spcPts val="200"/>
              </a:spcBef>
              <a:spcAft>
                <a:spcPts val="400"/>
              </a:spcAft>
              <a:buClr>
                <a:schemeClr val="accent1"/>
              </a:buClr>
              <a:buFont typeface="Arial" panose="020B0604020202020204" pitchFamily="34" charset="0"/>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endParaRPr lang="en-US" dirty="0"/>
          </a:p>
        </p:txBody>
      </p:sp>
      <p:sp>
        <p:nvSpPr>
          <p:cNvPr id="10" name="TextBox 9">
            <a:extLst>
              <a:ext uri="{FF2B5EF4-FFF2-40B4-BE49-F238E27FC236}">
                <a16:creationId xmlns:a16="http://schemas.microsoft.com/office/drawing/2014/main" id="{E01DD6CE-7018-CD59-C600-C8DFE1197EE0}"/>
              </a:ext>
            </a:extLst>
          </p:cNvPr>
          <p:cNvSpPr txBox="1"/>
          <p:nvPr/>
        </p:nvSpPr>
        <p:spPr>
          <a:xfrm>
            <a:off x="1343472" y="836712"/>
            <a:ext cx="8640960" cy="400110"/>
          </a:xfrm>
          <a:prstGeom prst="rect">
            <a:avLst/>
          </a:prstGeom>
          <a:noFill/>
        </p:spPr>
        <p:txBody>
          <a:bodyPr wrap="square" rtlCol="0">
            <a:spAutoFit/>
          </a:bodyPr>
          <a:lstStyle/>
          <a:p>
            <a:r>
              <a:rPr lang="en-PH" sz="2000" dirty="0"/>
              <a:t>Differences between Entrepreneur and Technopreneur</a:t>
            </a:r>
          </a:p>
        </p:txBody>
      </p:sp>
      <p:graphicFrame>
        <p:nvGraphicFramePr>
          <p:cNvPr id="13" name="Table 12">
            <a:extLst>
              <a:ext uri="{FF2B5EF4-FFF2-40B4-BE49-F238E27FC236}">
                <a16:creationId xmlns:a16="http://schemas.microsoft.com/office/drawing/2014/main" id="{A0DDD1CF-3383-8A25-55AD-656B2B71F282}"/>
              </a:ext>
            </a:extLst>
          </p:cNvPr>
          <p:cNvGraphicFramePr>
            <a:graphicFrameLocks noGrp="1"/>
          </p:cNvGraphicFramePr>
          <p:nvPr>
            <p:extLst>
              <p:ext uri="{D42A27DB-BD31-4B8C-83A1-F6EECF244321}">
                <p14:modId xmlns:p14="http://schemas.microsoft.com/office/powerpoint/2010/main" val="2661620971"/>
              </p:ext>
            </p:extLst>
          </p:nvPr>
        </p:nvGraphicFramePr>
        <p:xfrm>
          <a:off x="1190552" y="1236822"/>
          <a:ext cx="9153920" cy="5290487"/>
        </p:xfrm>
        <a:graphic>
          <a:graphicData uri="http://schemas.openxmlformats.org/drawingml/2006/table">
            <a:tbl>
              <a:tblPr firstRow="1" bandRow="1">
                <a:tableStyleId>{BDBED569-4797-4DF1-A0F4-6AAB3CD982D8}</a:tableStyleId>
              </a:tblPr>
              <a:tblGrid>
                <a:gridCol w="4576960">
                  <a:extLst>
                    <a:ext uri="{9D8B030D-6E8A-4147-A177-3AD203B41FA5}">
                      <a16:colId xmlns:a16="http://schemas.microsoft.com/office/drawing/2014/main" val="110181211"/>
                    </a:ext>
                  </a:extLst>
                </a:gridCol>
                <a:gridCol w="4576960">
                  <a:extLst>
                    <a:ext uri="{9D8B030D-6E8A-4147-A177-3AD203B41FA5}">
                      <a16:colId xmlns:a16="http://schemas.microsoft.com/office/drawing/2014/main" val="4066771289"/>
                    </a:ext>
                  </a:extLst>
                </a:gridCol>
              </a:tblGrid>
              <a:tr h="444167">
                <a:tc>
                  <a:txBody>
                    <a:bodyPr/>
                    <a:lstStyle/>
                    <a:p>
                      <a:pPr algn="ctr"/>
                      <a:r>
                        <a:rPr lang="en-PH" dirty="0"/>
                        <a:t>ENTREPRENEUR</a:t>
                      </a:r>
                    </a:p>
                  </a:txBody>
                  <a:tcPr/>
                </a:tc>
                <a:tc>
                  <a:txBody>
                    <a:bodyPr/>
                    <a:lstStyle/>
                    <a:p>
                      <a:pPr algn="ctr"/>
                      <a:r>
                        <a:rPr lang="en-PH" dirty="0"/>
                        <a:t>TECHNOPRENEUR</a:t>
                      </a:r>
                    </a:p>
                  </a:txBody>
                  <a:tcPr/>
                </a:tc>
                <a:extLst>
                  <a:ext uri="{0D108BD9-81ED-4DB2-BD59-A6C34878D82A}">
                    <a16:rowId xmlns:a16="http://schemas.microsoft.com/office/drawing/2014/main" val="2114395999"/>
                  </a:ext>
                </a:extLst>
              </a:tr>
              <a:tr h="4052267">
                <a:tc>
                  <a:txBody>
                    <a:bodyPr/>
                    <a:lstStyle/>
                    <a:p>
                      <a:pPr marL="285750" indent="-285750">
                        <a:buFont typeface="Arial" panose="020B0604020202020204" pitchFamily="34" charset="0"/>
                        <a:buChar char="•"/>
                      </a:pPr>
                      <a:r>
                        <a:rPr lang="en-PH" sz="2400" dirty="0"/>
                        <a:t>Likes to compete</a:t>
                      </a:r>
                    </a:p>
                    <a:p>
                      <a:pPr marL="285750" indent="-285750">
                        <a:buFont typeface="Arial" panose="020B0604020202020204" pitchFamily="34" charset="0"/>
                        <a:buChar char="•"/>
                      </a:pPr>
                      <a:r>
                        <a:rPr lang="en-PH" sz="2400" dirty="0"/>
                        <a:t>Self-starter/pioneer</a:t>
                      </a:r>
                    </a:p>
                    <a:p>
                      <a:pPr marL="285750" indent="-285750">
                        <a:buFont typeface="Arial" panose="020B0604020202020204" pitchFamily="34" charset="0"/>
                        <a:buChar char="•"/>
                      </a:pPr>
                      <a:r>
                        <a:rPr lang="en-PH" sz="2400" dirty="0"/>
                        <a:t>Able to do many things at once</a:t>
                      </a:r>
                    </a:p>
                    <a:p>
                      <a:pPr marL="285750" indent="-285750">
                        <a:buFont typeface="Arial" panose="020B0604020202020204" pitchFamily="34" charset="0"/>
                        <a:buChar char="•"/>
                      </a:pPr>
                      <a:r>
                        <a:rPr lang="en-PH" sz="2400" dirty="0"/>
                        <a:t>Creative/has goals and dreams</a:t>
                      </a:r>
                    </a:p>
                    <a:p>
                      <a:pPr marL="285750" indent="-285750">
                        <a:buFont typeface="Arial" panose="020B0604020202020204" pitchFamily="34" charset="0"/>
                        <a:buChar char="•"/>
                      </a:pPr>
                      <a:r>
                        <a:rPr lang="en-PH" sz="2400" dirty="0"/>
                        <a:t>Likes to work for himself/herself</a:t>
                      </a:r>
                    </a:p>
                    <a:p>
                      <a:pPr marL="285750" indent="-285750">
                        <a:buFont typeface="Arial" panose="020B0604020202020204" pitchFamily="34" charset="0"/>
                        <a:buChar char="•"/>
                      </a:pPr>
                      <a:r>
                        <a:rPr lang="en-PH" sz="2400" dirty="0"/>
                        <a:t>Motivated to achieve and attain financial success</a:t>
                      </a:r>
                    </a:p>
                    <a:p>
                      <a:pPr marL="285750" indent="-285750">
                        <a:buFont typeface="Arial" panose="020B0604020202020204" pitchFamily="34" charset="0"/>
                        <a:buChar char="•"/>
                      </a:pPr>
                      <a:endParaRPr lang="en-PH" sz="2400" dirty="0"/>
                    </a:p>
                  </a:txBody>
                  <a:tcPr/>
                </a:tc>
                <a:tc>
                  <a:txBody>
                    <a:bodyPr/>
                    <a:lstStyle/>
                    <a:p>
                      <a:pPr marL="285750" indent="-285750">
                        <a:buFont typeface="Arial" panose="020B0604020202020204" pitchFamily="34" charset="0"/>
                        <a:buChar char="•"/>
                      </a:pPr>
                      <a:r>
                        <a:rPr lang="en-PH" sz="2400" dirty="0"/>
                        <a:t>Likes to compete</a:t>
                      </a:r>
                    </a:p>
                    <a:p>
                      <a:pPr marL="285750" indent="-285750">
                        <a:buFont typeface="Arial" panose="020B0604020202020204" pitchFamily="34" charset="0"/>
                        <a:buChar char="•"/>
                      </a:pPr>
                      <a:r>
                        <a:rPr lang="en-PH" sz="2400" dirty="0"/>
                        <a:t>Likes to innovate</a:t>
                      </a:r>
                    </a:p>
                    <a:p>
                      <a:pPr marL="285750" indent="-285750">
                        <a:buFont typeface="Arial" panose="020B0604020202020204" pitchFamily="34" charset="0"/>
                        <a:buChar char="•"/>
                      </a:pPr>
                      <a:r>
                        <a:rPr lang="en-PH" sz="2400" dirty="0"/>
                        <a:t>Part of a team</a:t>
                      </a:r>
                    </a:p>
                    <a:p>
                      <a:pPr marL="285750" indent="-285750">
                        <a:buFont typeface="Arial" panose="020B0604020202020204" pitchFamily="34" charset="0"/>
                        <a:buChar char="•"/>
                      </a:pPr>
                      <a:r>
                        <a:rPr lang="en-PH" sz="2400" dirty="0"/>
                        <a:t>Able to do many things at once but chooses to delegate</a:t>
                      </a:r>
                    </a:p>
                    <a:p>
                      <a:pPr marL="285750" indent="-285750">
                        <a:buFont typeface="Arial" panose="020B0604020202020204" pitchFamily="34" charset="0"/>
                        <a:buChar char="•"/>
                      </a:pPr>
                      <a:r>
                        <a:rPr lang="en-PH" sz="2400" dirty="0"/>
                        <a:t>Innovative/greater vision</a:t>
                      </a:r>
                    </a:p>
                    <a:p>
                      <a:pPr marL="285750" indent="-285750">
                        <a:buFont typeface="Arial" panose="020B0604020202020204" pitchFamily="34" charset="0"/>
                        <a:buChar char="•"/>
                      </a:pPr>
                      <a:r>
                        <a:rPr lang="en-PH" sz="2400" dirty="0"/>
                        <a:t>Like to be one to control</a:t>
                      </a:r>
                    </a:p>
                    <a:p>
                      <a:pPr marL="285750" indent="-285750">
                        <a:buFont typeface="Arial" panose="020B0604020202020204" pitchFamily="34" charset="0"/>
                        <a:buChar char="•"/>
                      </a:pPr>
                      <a:r>
                        <a:rPr lang="en-PH" sz="2400" dirty="0"/>
                        <a:t>Motivated by a strong vision and the passion to innovate</a:t>
                      </a:r>
                    </a:p>
                    <a:p>
                      <a:pPr marL="285750" indent="-285750">
                        <a:buFont typeface="Arial" panose="020B0604020202020204" pitchFamily="34" charset="0"/>
                        <a:buChar char="•"/>
                      </a:pPr>
                      <a:r>
                        <a:rPr lang="en-PH" sz="2400" dirty="0"/>
                        <a:t>Takes failure in stride and knows that if corrected it will lead to success</a:t>
                      </a:r>
                    </a:p>
                    <a:p>
                      <a:pPr marL="0" indent="0">
                        <a:buFont typeface="Arial" panose="020B0604020202020204" pitchFamily="34" charset="0"/>
                        <a:buNone/>
                      </a:pPr>
                      <a:endParaRPr lang="en-PH" sz="2400" dirty="0"/>
                    </a:p>
                  </a:txBody>
                  <a:tcPr/>
                </a:tc>
                <a:extLst>
                  <a:ext uri="{0D108BD9-81ED-4DB2-BD59-A6C34878D82A}">
                    <a16:rowId xmlns:a16="http://schemas.microsoft.com/office/drawing/2014/main" val="2093602948"/>
                  </a:ext>
                </a:extLst>
              </a:tr>
            </a:tbl>
          </a:graphicData>
        </a:graphic>
      </p:graphicFrame>
    </p:spTree>
    <p:extLst>
      <p:ext uri="{BB962C8B-B14F-4D97-AF65-F5344CB8AC3E}">
        <p14:creationId xmlns:p14="http://schemas.microsoft.com/office/powerpoint/2010/main" val="15461433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ernClassicBlock-3">
  <a:themeElements>
    <a:clrScheme name="MSFT_ELT_ModernClassicBlock_03">
      <a:dk1>
        <a:sysClr val="windowText" lastClr="000000"/>
      </a:dk1>
      <a:lt1>
        <a:sysClr val="window" lastClr="FFFFFF"/>
      </a:lt1>
      <a:dk2>
        <a:srgbClr val="43467B"/>
      </a:dk2>
      <a:lt2>
        <a:srgbClr val="DFE3E5"/>
      </a:lt2>
      <a:accent1>
        <a:srgbClr val="43467B"/>
      </a:accent1>
      <a:accent2>
        <a:srgbClr val="E58C09"/>
      </a:accent2>
      <a:accent3>
        <a:srgbClr val="2683C6"/>
      </a:accent3>
      <a:accent4>
        <a:srgbClr val="EEC621"/>
      </a:accent4>
      <a:accent5>
        <a:srgbClr val="1D9BA1"/>
      </a:accent5>
      <a:accent6>
        <a:srgbClr val="87175F"/>
      </a:accent6>
      <a:hlink>
        <a:srgbClr val="0070C0"/>
      </a:hlink>
      <a:folHlink>
        <a:srgbClr val="C00000"/>
      </a:folHlink>
    </a:clrScheme>
    <a:fontScheme name="MSFT_ELT_ModernClassicBlock_03">
      <a:majorFont>
        <a:latin typeface="Tw Cen MT Condensed"/>
        <a:ea typeface=""/>
        <a:cs typeface=""/>
      </a:majorFont>
      <a:minorFont>
        <a:latin typeface="Tw Cen MT"/>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ELT_Template_ModernClassicBlockLT_v4" id="{30DDF308-B484-4DB0-8959-4BA762476498}" vid="{49FD44A8-5F40-4E6E-BC83-04BD3C4DB24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BFCA5F6-1A5A-4D78-BDE2-C793B61E0E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A86D9CC-0D9D-4BFE-B3F3-26F480BF8C8A}">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106BD98-E608-40A1-98A8-93D5976215C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classic block presentation</Template>
  <TotalTime>956</TotalTime>
  <Words>1544</Words>
  <Application>Microsoft Office PowerPoint</Application>
  <PresentationFormat>Widescreen</PresentationFormat>
  <Paragraphs>147</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Tw Cen MT</vt:lpstr>
      <vt:lpstr>Tw Cen MT Condensed</vt:lpstr>
      <vt:lpstr>Wingdings 3</vt:lpstr>
      <vt:lpstr>ModernClassicBlock-3</vt:lpstr>
      <vt:lpstr>Introduction to TECHNOPRENEURSHIP </vt:lpstr>
      <vt:lpstr>Technology</vt:lpstr>
      <vt:lpstr>TECHNOPRENEURSHIP</vt:lpstr>
      <vt:lpstr>TYPES OF ENTREPRENEUR</vt:lpstr>
      <vt:lpstr>TYPES OF ENTREPRENEUR</vt:lpstr>
      <vt:lpstr>Traits OF a technoPRENEUR</vt:lpstr>
      <vt:lpstr>Traits OF a technoPRENEUR</vt:lpstr>
      <vt:lpstr>Traits OF a technoPRENEUR</vt:lpstr>
      <vt:lpstr>PowerPoint Presentation</vt:lpstr>
      <vt:lpstr>PowerPoint Presentation</vt:lpstr>
      <vt:lpstr>ENTREPRENEURIAL PROCESS</vt:lpstr>
      <vt:lpstr>ENTREPRENEURIAL PROCESS</vt:lpstr>
      <vt:lpstr>PowerPoint Presentation</vt:lpstr>
      <vt:lpstr>TECHNOPRENEURIAL PROCESS</vt:lpstr>
      <vt:lpstr>TECHNOPRENEURIAL PROCESS</vt:lpstr>
      <vt:lpstr>TECHNOPRENEURIAL PROCESS</vt:lpstr>
      <vt:lpstr>Lorem Ipsum Dolor Sit Amet, Consectetuer Adipiscing Elit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 Ian De Los Trinos</dc:creator>
  <cp:lastModifiedBy>Ma. Ian De Los Trinos</cp:lastModifiedBy>
  <cp:revision>12</cp:revision>
  <dcterms:created xsi:type="dcterms:W3CDTF">2025-08-07T00:34:52Z</dcterms:created>
  <dcterms:modified xsi:type="dcterms:W3CDTF">2025-08-18T06:49:22Z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