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media/image1.wmf" ContentType="image/x-wmf"/>
  <Override PartName="/ppt/media/image13.wmf" ContentType="image/x-wmf"/>
  <Override PartName="/ppt/media/image2.png" ContentType="image/png"/>
  <Override PartName="/ppt/media/image9.wmf" ContentType="image/x-wmf"/>
  <Override PartName="/ppt/media/image3.wmf" ContentType="image/x-wmf"/>
  <Override PartName="/ppt/media/image15.wmf" ContentType="image/x-wmf"/>
  <Override PartName="/ppt/media/image4.png" ContentType="image/png"/>
  <Override PartName="/ppt/media/image17.wmf" ContentType="image/x-wmf"/>
  <Override PartName="/ppt/media/image6.png" ContentType="image/png"/>
  <Override PartName="/ppt/media/image5.wmf" ContentType="image/x-wmf"/>
  <Override PartName="/ppt/media/image8.png" ContentType="image/png"/>
  <Override PartName="/ppt/media/image19.wmf" ContentType="image/x-wmf"/>
  <Override PartName="/ppt/media/image7.wmf" ContentType="image/x-wmf"/>
  <Override PartName="/ppt/media/image10.png" ContentType="image/png"/>
  <Override PartName="/ppt/media/image11.wmf" ContentType="image/x-wmf"/>
  <Override PartName="/ppt/media/image12.png" ContentType="image/png"/>
  <Override PartName="/ppt/media/image14.png" ContentType="image/png"/>
  <Override PartName="/ppt/media/image16.png" ContentType="image/png"/>
  <Override PartName="/ppt/media/image18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29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29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38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39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29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29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29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29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29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29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29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29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9.wmf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wmf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5.wmf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7.wmf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2280" y="217800"/>
            <a:ext cx="11801520" cy="1143360"/>
            <a:chOff x="152280" y="217800"/>
            <a:chExt cx="11801520" cy="1143360"/>
          </a:xfrm>
        </p:grpSpPr>
        <p:grpSp>
          <p:nvGrpSpPr>
            <p:cNvPr id="1" name="Group 2"/>
            <p:cNvGrpSpPr/>
            <p:nvPr/>
          </p:nvGrpSpPr>
          <p:grpSpPr>
            <a:xfrm>
              <a:off x="294480" y="217800"/>
              <a:ext cx="11339280" cy="1143360"/>
              <a:chOff x="294480" y="217800"/>
              <a:chExt cx="11339280" cy="114336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7377120" y="857160"/>
                <a:ext cx="4256640" cy="398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 algn="r">
                  <a:lnSpc>
                    <a:spcPct val="100000"/>
                  </a:lnSpc>
                </a:pPr>
                <a:r>
                  <a:rPr b="1" lang="es-MX" sz="12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Instituto Tecnológico de Chihuahua II</a:t>
                </a:r>
                <a:endParaRPr b="0" lang="es-MX" sz="12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1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 </a:t>
                </a:r>
                <a:endParaRPr b="0" lang="es-MX" sz="11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1" lang="es-MX" sz="1400" spc="-1" strike="noStrike">
                    <a:solidFill>
                      <a:srgbClr val="737373"/>
                    </a:solidFill>
                    <a:latin typeface="Soberana Sans 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050" spc="-1" strike="noStrike">
                    <a:solidFill>
                      <a:srgbClr val="808080"/>
                    </a:solidFill>
                    <a:latin typeface="Adobe Caslon Pro"/>
                    <a:ea typeface="Times New Roman"/>
                  </a:rPr>
                  <a:t> </a:t>
                </a:r>
                <a:endParaRPr b="0" lang="es-MX" sz="105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400" spc="-1" strike="noStrike">
                    <a:solidFill>
                      <a:srgbClr val="000000"/>
                    </a:solidFill>
                    <a:latin typeface="EurekaSans-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2000" spc="-1" strike="noStrike">
                    <a:solidFill>
                      <a:srgbClr val="000000"/>
                    </a:solidFill>
                    <a:latin typeface="Times New Roman"/>
                    <a:ea typeface="Times New Roman"/>
                  </a:rPr>
                  <a:t> </a:t>
                </a:r>
                <a:endParaRPr b="0" lang="es-MX" sz="2000" spc="-1" strike="noStrike">
                  <a:latin typeface="Arial"/>
                </a:endParaRPr>
              </a:p>
            </p:txBody>
          </p:sp>
          <p:pic>
            <p:nvPicPr>
              <p:cNvPr id="3" name="Imagen 10" descr=""/>
              <p:cNvPicPr/>
              <p:nvPr/>
            </p:nvPicPr>
            <p:blipFill>
              <a:blip r:embed="rId2"/>
              <a:stretch/>
            </p:blipFill>
            <p:spPr>
              <a:xfrm>
                <a:off x="8115480" y="351000"/>
                <a:ext cx="3389760" cy="7239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Imagen 11" descr="C:\Users\luis.perezgr\AppData\Local\Microsoft\Windows\INetCache\Content.Word\SEP_HOTIZONTAL_FB.PNG"/>
              <p:cNvPicPr/>
              <p:nvPr/>
            </p:nvPicPr>
            <p:blipFill>
              <a:blip r:embed="rId3"/>
              <a:srcRect l="26453" t="29274" r="25990" b="29710"/>
              <a:stretch/>
            </p:blipFill>
            <p:spPr>
              <a:xfrm>
                <a:off x="294480" y="217800"/>
                <a:ext cx="2380680" cy="11433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5" name="Line 4"/>
            <p:cNvSpPr/>
            <p:nvPr/>
          </p:nvSpPr>
          <p:spPr>
            <a:xfrm>
              <a:off x="152280" y="1266480"/>
              <a:ext cx="11801520" cy="0"/>
            </a:xfrm>
            <a:prstGeom prst="line">
              <a:avLst/>
            </a:prstGeom>
            <a:ln w="921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esquema del texto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1"/>
          <p:cNvGrpSpPr/>
          <p:nvPr/>
        </p:nvGrpSpPr>
        <p:grpSpPr>
          <a:xfrm>
            <a:off x="152280" y="217800"/>
            <a:ext cx="11801520" cy="1143360"/>
            <a:chOff x="152280" y="217800"/>
            <a:chExt cx="11801520" cy="1143360"/>
          </a:xfrm>
        </p:grpSpPr>
        <p:grpSp>
          <p:nvGrpSpPr>
            <p:cNvPr id="397" name="Group 2"/>
            <p:cNvGrpSpPr/>
            <p:nvPr/>
          </p:nvGrpSpPr>
          <p:grpSpPr>
            <a:xfrm>
              <a:off x="294480" y="217800"/>
              <a:ext cx="11339280" cy="1143360"/>
              <a:chOff x="294480" y="217800"/>
              <a:chExt cx="11339280" cy="1143360"/>
            </a:xfrm>
          </p:grpSpPr>
          <p:sp>
            <p:nvSpPr>
              <p:cNvPr id="398" name="CustomShape 3"/>
              <p:cNvSpPr/>
              <p:nvPr/>
            </p:nvSpPr>
            <p:spPr>
              <a:xfrm>
                <a:off x="7377120" y="857160"/>
                <a:ext cx="4256640" cy="398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 algn="r">
                  <a:lnSpc>
                    <a:spcPct val="100000"/>
                  </a:lnSpc>
                </a:pPr>
                <a:r>
                  <a:rPr b="1" lang="es-MX" sz="12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Instituto Tecnológico de Chihuahua II</a:t>
                </a:r>
                <a:endParaRPr b="0" lang="es-MX" sz="12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1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 </a:t>
                </a:r>
                <a:endParaRPr b="0" lang="es-MX" sz="11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1" lang="es-MX" sz="1400" spc="-1" strike="noStrike">
                    <a:solidFill>
                      <a:srgbClr val="737373"/>
                    </a:solidFill>
                    <a:latin typeface="Soberana Sans 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050" spc="-1" strike="noStrike">
                    <a:solidFill>
                      <a:srgbClr val="808080"/>
                    </a:solidFill>
                    <a:latin typeface="Adobe Caslon Pro"/>
                    <a:ea typeface="Times New Roman"/>
                  </a:rPr>
                  <a:t> </a:t>
                </a:r>
                <a:endParaRPr b="0" lang="es-MX" sz="105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400" spc="-1" strike="noStrike">
                    <a:solidFill>
                      <a:srgbClr val="000000"/>
                    </a:solidFill>
                    <a:latin typeface="EurekaSans-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2000" spc="-1" strike="noStrike">
                    <a:solidFill>
                      <a:srgbClr val="000000"/>
                    </a:solidFill>
                    <a:latin typeface="Times New Roman"/>
                    <a:ea typeface="Times New Roman"/>
                  </a:rPr>
                  <a:t> </a:t>
                </a:r>
                <a:endParaRPr b="0" lang="es-MX" sz="2000" spc="-1" strike="noStrike">
                  <a:latin typeface="Arial"/>
                </a:endParaRPr>
              </a:p>
            </p:txBody>
          </p:sp>
          <p:pic>
            <p:nvPicPr>
              <p:cNvPr id="399" name="Imagen 10" descr=""/>
              <p:cNvPicPr/>
              <p:nvPr/>
            </p:nvPicPr>
            <p:blipFill>
              <a:blip r:embed="rId2"/>
              <a:stretch/>
            </p:blipFill>
            <p:spPr>
              <a:xfrm>
                <a:off x="8115480" y="351000"/>
                <a:ext cx="3389760" cy="7239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0" name="Imagen 11" descr="C:\Users\luis.perezgr\AppData\Local\Microsoft\Windows\INetCache\Content.Word\SEP_HOTIZONTAL_FB.PNG"/>
              <p:cNvPicPr/>
              <p:nvPr/>
            </p:nvPicPr>
            <p:blipFill>
              <a:blip r:embed="rId3"/>
              <a:srcRect l="26453" t="29274" r="25990" b="29710"/>
              <a:stretch/>
            </p:blipFill>
            <p:spPr>
              <a:xfrm>
                <a:off x="294480" y="217800"/>
                <a:ext cx="2380680" cy="11433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01" name="Line 4"/>
            <p:cNvSpPr/>
            <p:nvPr/>
          </p:nvSpPr>
          <p:spPr>
            <a:xfrm>
              <a:off x="152280" y="1266480"/>
              <a:ext cx="11801520" cy="0"/>
            </a:xfrm>
            <a:prstGeom prst="line">
              <a:avLst/>
            </a:prstGeom>
            <a:ln w="921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02" name="PlaceHolder 5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40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esquema del texto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52280" y="217800"/>
            <a:ext cx="11801520" cy="1143360"/>
            <a:chOff x="152280" y="217800"/>
            <a:chExt cx="11801520" cy="1143360"/>
          </a:xfrm>
        </p:grpSpPr>
        <p:grpSp>
          <p:nvGrpSpPr>
            <p:cNvPr id="45" name="Group 2"/>
            <p:cNvGrpSpPr/>
            <p:nvPr/>
          </p:nvGrpSpPr>
          <p:grpSpPr>
            <a:xfrm>
              <a:off x="294480" y="217800"/>
              <a:ext cx="11339280" cy="1143360"/>
              <a:chOff x="294480" y="217800"/>
              <a:chExt cx="11339280" cy="1143360"/>
            </a:xfrm>
          </p:grpSpPr>
          <p:sp>
            <p:nvSpPr>
              <p:cNvPr id="46" name="CustomShape 3"/>
              <p:cNvSpPr/>
              <p:nvPr/>
            </p:nvSpPr>
            <p:spPr>
              <a:xfrm>
                <a:off x="7377120" y="857160"/>
                <a:ext cx="4256640" cy="398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 algn="r">
                  <a:lnSpc>
                    <a:spcPct val="100000"/>
                  </a:lnSpc>
                </a:pPr>
                <a:r>
                  <a:rPr b="1" lang="es-MX" sz="12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Instituto Tecnológico de Chihuahua II</a:t>
                </a:r>
                <a:endParaRPr b="0" lang="es-MX" sz="12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1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 </a:t>
                </a:r>
                <a:endParaRPr b="0" lang="es-MX" sz="11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1" lang="es-MX" sz="1400" spc="-1" strike="noStrike">
                    <a:solidFill>
                      <a:srgbClr val="737373"/>
                    </a:solidFill>
                    <a:latin typeface="Soberana Sans 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050" spc="-1" strike="noStrike">
                    <a:solidFill>
                      <a:srgbClr val="808080"/>
                    </a:solidFill>
                    <a:latin typeface="Adobe Caslon Pro"/>
                    <a:ea typeface="Times New Roman"/>
                  </a:rPr>
                  <a:t> </a:t>
                </a:r>
                <a:endParaRPr b="0" lang="es-MX" sz="105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400" spc="-1" strike="noStrike">
                    <a:solidFill>
                      <a:srgbClr val="000000"/>
                    </a:solidFill>
                    <a:latin typeface="EurekaSans-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2000" spc="-1" strike="noStrike">
                    <a:solidFill>
                      <a:srgbClr val="000000"/>
                    </a:solidFill>
                    <a:latin typeface="Times New Roman"/>
                    <a:ea typeface="Times New Roman"/>
                  </a:rPr>
                  <a:t> </a:t>
                </a:r>
                <a:endParaRPr b="0" lang="es-MX" sz="2000" spc="-1" strike="noStrike">
                  <a:latin typeface="Arial"/>
                </a:endParaRPr>
              </a:p>
            </p:txBody>
          </p:sp>
          <p:pic>
            <p:nvPicPr>
              <p:cNvPr id="47" name="Imagen 10" descr=""/>
              <p:cNvPicPr/>
              <p:nvPr/>
            </p:nvPicPr>
            <p:blipFill>
              <a:blip r:embed="rId2"/>
              <a:stretch/>
            </p:blipFill>
            <p:spPr>
              <a:xfrm>
                <a:off x="8115480" y="351000"/>
                <a:ext cx="3389760" cy="7239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8" name="Imagen 11" descr="C:\Users\luis.perezgr\AppData\Local\Microsoft\Windows\INetCache\Content.Word\SEP_HOTIZONTAL_FB.PNG"/>
              <p:cNvPicPr/>
              <p:nvPr/>
            </p:nvPicPr>
            <p:blipFill>
              <a:blip r:embed="rId3"/>
              <a:srcRect l="26453" t="29274" r="25990" b="29710"/>
              <a:stretch/>
            </p:blipFill>
            <p:spPr>
              <a:xfrm>
                <a:off x="294480" y="217800"/>
                <a:ext cx="2380680" cy="11433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9" name="Line 4"/>
            <p:cNvSpPr/>
            <p:nvPr/>
          </p:nvSpPr>
          <p:spPr>
            <a:xfrm>
              <a:off x="152280" y="1266480"/>
              <a:ext cx="11801520" cy="0"/>
            </a:xfrm>
            <a:prstGeom prst="line">
              <a:avLst/>
            </a:prstGeom>
            <a:ln w="921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esquema del texto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152280" y="217800"/>
            <a:ext cx="11801520" cy="1143360"/>
            <a:chOff x="152280" y="217800"/>
            <a:chExt cx="11801520" cy="1143360"/>
          </a:xfrm>
        </p:grpSpPr>
        <p:grpSp>
          <p:nvGrpSpPr>
            <p:cNvPr id="89" name="Group 2"/>
            <p:cNvGrpSpPr/>
            <p:nvPr/>
          </p:nvGrpSpPr>
          <p:grpSpPr>
            <a:xfrm>
              <a:off x="294480" y="217800"/>
              <a:ext cx="11339280" cy="1143360"/>
              <a:chOff x="294480" y="217800"/>
              <a:chExt cx="11339280" cy="1143360"/>
            </a:xfrm>
          </p:grpSpPr>
          <p:sp>
            <p:nvSpPr>
              <p:cNvPr id="90" name="CustomShape 3"/>
              <p:cNvSpPr/>
              <p:nvPr/>
            </p:nvSpPr>
            <p:spPr>
              <a:xfrm>
                <a:off x="7377120" y="857160"/>
                <a:ext cx="4256640" cy="398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 algn="r">
                  <a:lnSpc>
                    <a:spcPct val="100000"/>
                  </a:lnSpc>
                </a:pPr>
                <a:r>
                  <a:rPr b="1" lang="es-MX" sz="12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Instituto Tecnológico de Chihuahua II</a:t>
                </a:r>
                <a:endParaRPr b="0" lang="es-MX" sz="12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1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 </a:t>
                </a:r>
                <a:endParaRPr b="0" lang="es-MX" sz="11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1" lang="es-MX" sz="1400" spc="-1" strike="noStrike">
                    <a:solidFill>
                      <a:srgbClr val="737373"/>
                    </a:solidFill>
                    <a:latin typeface="Soberana Sans 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050" spc="-1" strike="noStrike">
                    <a:solidFill>
                      <a:srgbClr val="808080"/>
                    </a:solidFill>
                    <a:latin typeface="Adobe Caslon Pro"/>
                    <a:ea typeface="Times New Roman"/>
                  </a:rPr>
                  <a:t> </a:t>
                </a:r>
                <a:endParaRPr b="0" lang="es-MX" sz="105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400" spc="-1" strike="noStrike">
                    <a:solidFill>
                      <a:srgbClr val="000000"/>
                    </a:solidFill>
                    <a:latin typeface="EurekaSans-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2000" spc="-1" strike="noStrike">
                    <a:solidFill>
                      <a:srgbClr val="000000"/>
                    </a:solidFill>
                    <a:latin typeface="Times New Roman"/>
                    <a:ea typeface="Times New Roman"/>
                  </a:rPr>
                  <a:t> </a:t>
                </a:r>
                <a:endParaRPr b="0" lang="es-MX" sz="2000" spc="-1" strike="noStrike">
                  <a:latin typeface="Arial"/>
                </a:endParaRPr>
              </a:p>
            </p:txBody>
          </p:sp>
          <p:pic>
            <p:nvPicPr>
              <p:cNvPr id="91" name="Imagen 10" descr=""/>
              <p:cNvPicPr/>
              <p:nvPr/>
            </p:nvPicPr>
            <p:blipFill>
              <a:blip r:embed="rId2"/>
              <a:stretch/>
            </p:blipFill>
            <p:spPr>
              <a:xfrm>
                <a:off x="8115480" y="351000"/>
                <a:ext cx="3389760" cy="7239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2" name="Imagen 11" descr="C:\Users\luis.perezgr\AppData\Local\Microsoft\Windows\INetCache\Content.Word\SEP_HOTIZONTAL_FB.PNG"/>
              <p:cNvPicPr/>
              <p:nvPr/>
            </p:nvPicPr>
            <p:blipFill>
              <a:blip r:embed="rId3"/>
              <a:srcRect l="26453" t="29274" r="25990" b="29710"/>
              <a:stretch/>
            </p:blipFill>
            <p:spPr>
              <a:xfrm>
                <a:off x="294480" y="217800"/>
                <a:ext cx="2380680" cy="11433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93" name="Line 4"/>
            <p:cNvSpPr/>
            <p:nvPr/>
          </p:nvSpPr>
          <p:spPr>
            <a:xfrm>
              <a:off x="152280" y="1266480"/>
              <a:ext cx="11801520" cy="0"/>
            </a:xfrm>
            <a:prstGeom prst="line">
              <a:avLst/>
            </a:prstGeom>
            <a:ln w="921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4" name="PlaceHolder 5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esquema del texto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152280" y="217800"/>
            <a:ext cx="11801520" cy="1143360"/>
            <a:chOff x="152280" y="217800"/>
            <a:chExt cx="11801520" cy="1143360"/>
          </a:xfrm>
        </p:grpSpPr>
        <p:grpSp>
          <p:nvGrpSpPr>
            <p:cNvPr id="133" name="Group 2"/>
            <p:cNvGrpSpPr/>
            <p:nvPr/>
          </p:nvGrpSpPr>
          <p:grpSpPr>
            <a:xfrm>
              <a:off x="294480" y="217800"/>
              <a:ext cx="11339280" cy="1143360"/>
              <a:chOff x="294480" y="217800"/>
              <a:chExt cx="11339280" cy="1143360"/>
            </a:xfrm>
          </p:grpSpPr>
          <p:sp>
            <p:nvSpPr>
              <p:cNvPr id="134" name="CustomShape 3"/>
              <p:cNvSpPr/>
              <p:nvPr/>
            </p:nvSpPr>
            <p:spPr>
              <a:xfrm>
                <a:off x="7377120" y="857160"/>
                <a:ext cx="4256640" cy="398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 algn="r">
                  <a:lnSpc>
                    <a:spcPct val="100000"/>
                  </a:lnSpc>
                </a:pPr>
                <a:r>
                  <a:rPr b="1" lang="es-MX" sz="12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Instituto Tecnológico de Chihuahua II</a:t>
                </a:r>
                <a:endParaRPr b="0" lang="es-MX" sz="12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1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 </a:t>
                </a:r>
                <a:endParaRPr b="0" lang="es-MX" sz="11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1" lang="es-MX" sz="1400" spc="-1" strike="noStrike">
                    <a:solidFill>
                      <a:srgbClr val="737373"/>
                    </a:solidFill>
                    <a:latin typeface="Soberana Sans 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050" spc="-1" strike="noStrike">
                    <a:solidFill>
                      <a:srgbClr val="808080"/>
                    </a:solidFill>
                    <a:latin typeface="Adobe Caslon Pro"/>
                    <a:ea typeface="Times New Roman"/>
                  </a:rPr>
                  <a:t> </a:t>
                </a:r>
                <a:endParaRPr b="0" lang="es-MX" sz="105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400" spc="-1" strike="noStrike">
                    <a:solidFill>
                      <a:srgbClr val="000000"/>
                    </a:solidFill>
                    <a:latin typeface="EurekaSans-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2000" spc="-1" strike="noStrike">
                    <a:solidFill>
                      <a:srgbClr val="000000"/>
                    </a:solidFill>
                    <a:latin typeface="Times New Roman"/>
                    <a:ea typeface="Times New Roman"/>
                  </a:rPr>
                  <a:t> </a:t>
                </a:r>
                <a:endParaRPr b="0" lang="es-MX" sz="2000" spc="-1" strike="noStrike">
                  <a:latin typeface="Arial"/>
                </a:endParaRPr>
              </a:p>
            </p:txBody>
          </p:sp>
          <p:pic>
            <p:nvPicPr>
              <p:cNvPr id="135" name="Imagen 10" descr=""/>
              <p:cNvPicPr/>
              <p:nvPr/>
            </p:nvPicPr>
            <p:blipFill>
              <a:blip r:embed="rId2"/>
              <a:stretch/>
            </p:blipFill>
            <p:spPr>
              <a:xfrm>
                <a:off x="8115480" y="351000"/>
                <a:ext cx="3389760" cy="7239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6" name="Imagen 11" descr="C:\Users\luis.perezgr\AppData\Local\Microsoft\Windows\INetCache\Content.Word\SEP_HOTIZONTAL_FB.PNG"/>
              <p:cNvPicPr/>
              <p:nvPr/>
            </p:nvPicPr>
            <p:blipFill>
              <a:blip r:embed="rId3"/>
              <a:srcRect l="26453" t="29274" r="25990" b="29710"/>
              <a:stretch/>
            </p:blipFill>
            <p:spPr>
              <a:xfrm>
                <a:off x="294480" y="217800"/>
                <a:ext cx="2380680" cy="11433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37" name="Line 4"/>
            <p:cNvSpPr/>
            <p:nvPr/>
          </p:nvSpPr>
          <p:spPr>
            <a:xfrm>
              <a:off x="152280" y="1266480"/>
              <a:ext cx="11801520" cy="0"/>
            </a:xfrm>
            <a:prstGeom prst="line">
              <a:avLst/>
            </a:prstGeom>
            <a:ln w="921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8" name="PlaceHolder 5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esquema del texto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"/>
          <p:cNvGrpSpPr/>
          <p:nvPr/>
        </p:nvGrpSpPr>
        <p:grpSpPr>
          <a:xfrm>
            <a:off x="152280" y="217800"/>
            <a:ext cx="11801520" cy="1143360"/>
            <a:chOff x="152280" y="217800"/>
            <a:chExt cx="11801520" cy="1143360"/>
          </a:xfrm>
        </p:grpSpPr>
        <p:grpSp>
          <p:nvGrpSpPr>
            <p:cNvPr id="177" name="Group 2"/>
            <p:cNvGrpSpPr/>
            <p:nvPr/>
          </p:nvGrpSpPr>
          <p:grpSpPr>
            <a:xfrm>
              <a:off x="294480" y="217800"/>
              <a:ext cx="11339280" cy="1143360"/>
              <a:chOff x="294480" y="217800"/>
              <a:chExt cx="11339280" cy="1143360"/>
            </a:xfrm>
          </p:grpSpPr>
          <p:sp>
            <p:nvSpPr>
              <p:cNvPr id="178" name="CustomShape 3"/>
              <p:cNvSpPr/>
              <p:nvPr/>
            </p:nvSpPr>
            <p:spPr>
              <a:xfrm>
                <a:off x="7377120" y="857160"/>
                <a:ext cx="4256640" cy="398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 algn="r">
                  <a:lnSpc>
                    <a:spcPct val="100000"/>
                  </a:lnSpc>
                </a:pPr>
                <a:r>
                  <a:rPr b="1" lang="es-MX" sz="12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Instituto Tecnológico de Chihuahua II</a:t>
                </a:r>
                <a:endParaRPr b="0" lang="es-MX" sz="12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1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 </a:t>
                </a:r>
                <a:endParaRPr b="0" lang="es-MX" sz="11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1" lang="es-MX" sz="1400" spc="-1" strike="noStrike">
                    <a:solidFill>
                      <a:srgbClr val="737373"/>
                    </a:solidFill>
                    <a:latin typeface="Soberana Sans 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050" spc="-1" strike="noStrike">
                    <a:solidFill>
                      <a:srgbClr val="808080"/>
                    </a:solidFill>
                    <a:latin typeface="Adobe Caslon Pro"/>
                    <a:ea typeface="Times New Roman"/>
                  </a:rPr>
                  <a:t> </a:t>
                </a:r>
                <a:endParaRPr b="0" lang="es-MX" sz="105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400" spc="-1" strike="noStrike">
                    <a:solidFill>
                      <a:srgbClr val="000000"/>
                    </a:solidFill>
                    <a:latin typeface="EurekaSans-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2000" spc="-1" strike="noStrike">
                    <a:solidFill>
                      <a:srgbClr val="000000"/>
                    </a:solidFill>
                    <a:latin typeface="Times New Roman"/>
                    <a:ea typeface="Times New Roman"/>
                  </a:rPr>
                  <a:t> </a:t>
                </a:r>
                <a:endParaRPr b="0" lang="es-MX" sz="2000" spc="-1" strike="noStrike">
                  <a:latin typeface="Arial"/>
                </a:endParaRPr>
              </a:p>
            </p:txBody>
          </p:sp>
          <p:pic>
            <p:nvPicPr>
              <p:cNvPr id="179" name="Imagen 10" descr=""/>
              <p:cNvPicPr/>
              <p:nvPr/>
            </p:nvPicPr>
            <p:blipFill>
              <a:blip r:embed="rId2"/>
              <a:stretch/>
            </p:blipFill>
            <p:spPr>
              <a:xfrm>
                <a:off x="8115480" y="351000"/>
                <a:ext cx="3389760" cy="7239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0" name="Imagen 11" descr="C:\Users\luis.perezgr\AppData\Local\Microsoft\Windows\INetCache\Content.Word\SEP_HOTIZONTAL_FB.PNG"/>
              <p:cNvPicPr/>
              <p:nvPr/>
            </p:nvPicPr>
            <p:blipFill>
              <a:blip r:embed="rId3"/>
              <a:srcRect l="26453" t="29274" r="25990" b="29710"/>
              <a:stretch/>
            </p:blipFill>
            <p:spPr>
              <a:xfrm>
                <a:off x="294480" y="217800"/>
                <a:ext cx="2380680" cy="11433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81" name="Line 4"/>
            <p:cNvSpPr/>
            <p:nvPr/>
          </p:nvSpPr>
          <p:spPr>
            <a:xfrm>
              <a:off x="152280" y="1266480"/>
              <a:ext cx="11801520" cy="0"/>
            </a:xfrm>
            <a:prstGeom prst="line">
              <a:avLst/>
            </a:prstGeom>
            <a:ln w="921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2" name="PlaceHolder 5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esquema del texto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1"/>
          <p:cNvGrpSpPr/>
          <p:nvPr/>
        </p:nvGrpSpPr>
        <p:grpSpPr>
          <a:xfrm>
            <a:off x="152280" y="217800"/>
            <a:ext cx="11801520" cy="1143360"/>
            <a:chOff x="152280" y="217800"/>
            <a:chExt cx="11801520" cy="1143360"/>
          </a:xfrm>
        </p:grpSpPr>
        <p:grpSp>
          <p:nvGrpSpPr>
            <p:cNvPr id="221" name="Group 2"/>
            <p:cNvGrpSpPr/>
            <p:nvPr/>
          </p:nvGrpSpPr>
          <p:grpSpPr>
            <a:xfrm>
              <a:off x="294480" y="217800"/>
              <a:ext cx="11339280" cy="1143360"/>
              <a:chOff x="294480" y="217800"/>
              <a:chExt cx="11339280" cy="1143360"/>
            </a:xfrm>
          </p:grpSpPr>
          <p:sp>
            <p:nvSpPr>
              <p:cNvPr id="222" name="CustomShape 3"/>
              <p:cNvSpPr/>
              <p:nvPr/>
            </p:nvSpPr>
            <p:spPr>
              <a:xfrm>
                <a:off x="7377120" y="857160"/>
                <a:ext cx="4256640" cy="398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 algn="r">
                  <a:lnSpc>
                    <a:spcPct val="100000"/>
                  </a:lnSpc>
                </a:pPr>
                <a:r>
                  <a:rPr b="1" lang="es-MX" sz="12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Instituto Tecnológico de Chihuahua II</a:t>
                </a:r>
                <a:endParaRPr b="0" lang="es-MX" sz="12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1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 </a:t>
                </a:r>
                <a:endParaRPr b="0" lang="es-MX" sz="11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1" lang="es-MX" sz="1400" spc="-1" strike="noStrike">
                    <a:solidFill>
                      <a:srgbClr val="737373"/>
                    </a:solidFill>
                    <a:latin typeface="Soberana Sans 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050" spc="-1" strike="noStrike">
                    <a:solidFill>
                      <a:srgbClr val="808080"/>
                    </a:solidFill>
                    <a:latin typeface="Adobe Caslon Pro"/>
                    <a:ea typeface="Times New Roman"/>
                  </a:rPr>
                  <a:t> </a:t>
                </a:r>
                <a:endParaRPr b="0" lang="es-MX" sz="105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400" spc="-1" strike="noStrike">
                    <a:solidFill>
                      <a:srgbClr val="000000"/>
                    </a:solidFill>
                    <a:latin typeface="EurekaSans-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2000" spc="-1" strike="noStrike">
                    <a:solidFill>
                      <a:srgbClr val="000000"/>
                    </a:solidFill>
                    <a:latin typeface="Times New Roman"/>
                    <a:ea typeface="Times New Roman"/>
                  </a:rPr>
                  <a:t> </a:t>
                </a:r>
                <a:endParaRPr b="0" lang="es-MX" sz="2000" spc="-1" strike="noStrike">
                  <a:latin typeface="Arial"/>
                </a:endParaRPr>
              </a:p>
            </p:txBody>
          </p:sp>
          <p:pic>
            <p:nvPicPr>
              <p:cNvPr id="223" name="Imagen 10" descr=""/>
              <p:cNvPicPr/>
              <p:nvPr/>
            </p:nvPicPr>
            <p:blipFill>
              <a:blip r:embed="rId2"/>
              <a:stretch/>
            </p:blipFill>
            <p:spPr>
              <a:xfrm>
                <a:off x="8115480" y="351000"/>
                <a:ext cx="3389760" cy="7239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24" name="Imagen 11" descr="C:\Users\luis.perezgr\AppData\Local\Microsoft\Windows\INetCache\Content.Word\SEP_HOTIZONTAL_FB.PNG"/>
              <p:cNvPicPr/>
              <p:nvPr/>
            </p:nvPicPr>
            <p:blipFill>
              <a:blip r:embed="rId3"/>
              <a:srcRect l="26453" t="29274" r="25990" b="29710"/>
              <a:stretch/>
            </p:blipFill>
            <p:spPr>
              <a:xfrm>
                <a:off x="294480" y="217800"/>
                <a:ext cx="2380680" cy="11433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25" name="Line 4"/>
            <p:cNvSpPr/>
            <p:nvPr/>
          </p:nvSpPr>
          <p:spPr>
            <a:xfrm>
              <a:off x="152280" y="1266480"/>
              <a:ext cx="11801520" cy="0"/>
            </a:xfrm>
            <a:prstGeom prst="line">
              <a:avLst/>
            </a:prstGeom>
            <a:ln w="921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6" name="PlaceHolder 5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esquema del texto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1"/>
          <p:cNvGrpSpPr/>
          <p:nvPr/>
        </p:nvGrpSpPr>
        <p:grpSpPr>
          <a:xfrm>
            <a:off x="152280" y="217800"/>
            <a:ext cx="11801520" cy="1143360"/>
            <a:chOff x="152280" y="217800"/>
            <a:chExt cx="11801520" cy="1143360"/>
          </a:xfrm>
        </p:grpSpPr>
        <p:grpSp>
          <p:nvGrpSpPr>
            <p:cNvPr id="265" name="Group 2"/>
            <p:cNvGrpSpPr/>
            <p:nvPr/>
          </p:nvGrpSpPr>
          <p:grpSpPr>
            <a:xfrm>
              <a:off x="294480" y="217800"/>
              <a:ext cx="11339280" cy="1143360"/>
              <a:chOff x="294480" y="217800"/>
              <a:chExt cx="11339280" cy="1143360"/>
            </a:xfrm>
          </p:grpSpPr>
          <p:sp>
            <p:nvSpPr>
              <p:cNvPr id="266" name="CustomShape 3"/>
              <p:cNvSpPr/>
              <p:nvPr/>
            </p:nvSpPr>
            <p:spPr>
              <a:xfrm>
                <a:off x="7377120" y="857160"/>
                <a:ext cx="4256640" cy="398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 algn="r">
                  <a:lnSpc>
                    <a:spcPct val="100000"/>
                  </a:lnSpc>
                </a:pPr>
                <a:r>
                  <a:rPr b="1" lang="es-MX" sz="12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Instituto Tecnológico de Chihuahua II</a:t>
                </a:r>
                <a:endParaRPr b="0" lang="es-MX" sz="12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1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 </a:t>
                </a:r>
                <a:endParaRPr b="0" lang="es-MX" sz="11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1" lang="es-MX" sz="1400" spc="-1" strike="noStrike">
                    <a:solidFill>
                      <a:srgbClr val="737373"/>
                    </a:solidFill>
                    <a:latin typeface="Soberana Sans 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050" spc="-1" strike="noStrike">
                    <a:solidFill>
                      <a:srgbClr val="808080"/>
                    </a:solidFill>
                    <a:latin typeface="Adobe Caslon Pro"/>
                    <a:ea typeface="Times New Roman"/>
                  </a:rPr>
                  <a:t> </a:t>
                </a:r>
                <a:endParaRPr b="0" lang="es-MX" sz="105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400" spc="-1" strike="noStrike">
                    <a:solidFill>
                      <a:srgbClr val="000000"/>
                    </a:solidFill>
                    <a:latin typeface="EurekaSans-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2000" spc="-1" strike="noStrike">
                    <a:solidFill>
                      <a:srgbClr val="000000"/>
                    </a:solidFill>
                    <a:latin typeface="Times New Roman"/>
                    <a:ea typeface="Times New Roman"/>
                  </a:rPr>
                  <a:t> </a:t>
                </a:r>
                <a:endParaRPr b="0" lang="es-MX" sz="2000" spc="-1" strike="noStrike">
                  <a:latin typeface="Arial"/>
                </a:endParaRPr>
              </a:p>
            </p:txBody>
          </p:sp>
          <p:pic>
            <p:nvPicPr>
              <p:cNvPr id="267" name="Imagen 10" descr=""/>
              <p:cNvPicPr/>
              <p:nvPr/>
            </p:nvPicPr>
            <p:blipFill>
              <a:blip r:embed="rId2"/>
              <a:stretch/>
            </p:blipFill>
            <p:spPr>
              <a:xfrm>
                <a:off x="8115480" y="351000"/>
                <a:ext cx="3389760" cy="7239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8" name="Imagen 11" descr="C:\Users\luis.perezgr\AppData\Local\Microsoft\Windows\INetCache\Content.Word\SEP_HOTIZONTAL_FB.PNG"/>
              <p:cNvPicPr/>
              <p:nvPr/>
            </p:nvPicPr>
            <p:blipFill>
              <a:blip r:embed="rId3"/>
              <a:srcRect l="26453" t="29274" r="25990" b="29710"/>
              <a:stretch/>
            </p:blipFill>
            <p:spPr>
              <a:xfrm>
                <a:off x="294480" y="217800"/>
                <a:ext cx="2380680" cy="11433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69" name="Line 4"/>
            <p:cNvSpPr/>
            <p:nvPr/>
          </p:nvSpPr>
          <p:spPr>
            <a:xfrm>
              <a:off x="152280" y="1266480"/>
              <a:ext cx="11801520" cy="0"/>
            </a:xfrm>
            <a:prstGeom prst="line">
              <a:avLst/>
            </a:prstGeom>
            <a:ln w="921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0" name="PlaceHolder 5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esquema del texto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1"/>
          <p:cNvGrpSpPr/>
          <p:nvPr/>
        </p:nvGrpSpPr>
        <p:grpSpPr>
          <a:xfrm>
            <a:off x="152280" y="217800"/>
            <a:ext cx="11801520" cy="1143360"/>
            <a:chOff x="152280" y="217800"/>
            <a:chExt cx="11801520" cy="1143360"/>
          </a:xfrm>
        </p:grpSpPr>
        <p:grpSp>
          <p:nvGrpSpPr>
            <p:cNvPr id="309" name="Group 2"/>
            <p:cNvGrpSpPr/>
            <p:nvPr/>
          </p:nvGrpSpPr>
          <p:grpSpPr>
            <a:xfrm>
              <a:off x="294480" y="217800"/>
              <a:ext cx="11339280" cy="1143360"/>
              <a:chOff x="294480" y="217800"/>
              <a:chExt cx="11339280" cy="1143360"/>
            </a:xfrm>
          </p:grpSpPr>
          <p:sp>
            <p:nvSpPr>
              <p:cNvPr id="310" name="CustomShape 3"/>
              <p:cNvSpPr/>
              <p:nvPr/>
            </p:nvSpPr>
            <p:spPr>
              <a:xfrm>
                <a:off x="7377120" y="857160"/>
                <a:ext cx="4256640" cy="398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 algn="r">
                  <a:lnSpc>
                    <a:spcPct val="100000"/>
                  </a:lnSpc>
                </a:pPr>
                <a:r>
                  <a:rPr b="1" lang="es-MX" sz="12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Instituto Tecnológico de Chihuahua II</a:t>
                </a:r>
                <a:endParaRPr b="0" lang="es-MX" sz="12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1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 </a:t>
                </a:r>
                <a:endParaRPr b="0" lang="es-MX" sz="11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1" lang="es-MX" sz="1400" spc="-1" strike="noStrike">
                    <a:solidFill>
                      <a:srgbClr val="737373"/>
                    </a:solidFill>
                    <a:latin typeface="Soberana Sans 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050" spc="-1" strike="noStrike">
                    <a:solidFill>
                      <a:srgbClr val="808080"/>
                    </a:solidFill>
                    <a:latin typeface="Adobe Caslon Pro"/>
                    <a:ea typeface="Times New Roman"/>
                  </a:rPr>
                  <a:t> </a:t>
                </a:r>
                <a:endParaRPr b="0" lang="es-MX" sz="105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400" spc="-1" strike="noStrike">
                    <a:solidFill>
                      <a:srgbClr val="000000"/>
                    </a:solidFill>
                    <a:latin typeface="EurekaSans-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2000" spc="-1" strike="noStrike">
                    <a:solidFill>
                      <a:srgbClr val="000000"/>
                    </a:solidFill>
                    <a:latin typeface="Times New Roman"/>
                    <a:ea typeface="Times New Roman"/>
                  </a:rPr>
                  <a:t> </a:t>
                </a:r>
                <a:endParaRPr b="0" lang="es-MX" sz="2000" spc="-1" strike="noStrike">
                  <a:latin typeface="Arial"/>
                </a:endParaRPr>
              </a:p>
            </p:txBody>
          </p:sp>
          <p:pic>
            <p:nvPicPr>
              <p:cNvPr id="311" name="Imagen 10" descr=""/>
              <p:cNvPicPr/>
              <p:nvPr/>
            </p:nvPicPr>
            <p:blipFill>
              <a:blip r:embed="rId2"/>
              <a:stretch/>
            </p:blipFill>
            <p:spPr>
              <a:xfrm>
                <a:off x="8115480" y="351000"/>
                <a:ext cx="3389760" cy="7239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12" name="Imagen 11" descr="C:\Users\luis.perezgr\AppData\Local\Microsoft\Windows\INetCache\Content.Word\SEP_HOTIZONTAL_FB.PNG"/>
              <p:cNvPicPr/>
              <p:nvPr/>
            </p:nvPicPr>
            <p:blipFill>
              <a:blip r:embed="rId3"/>
              <a:srcRect l="26453" t="29274" r="25990" b="29710"/>
              <a:stretch/>
            </p:blipFill>
            <p:spPr>
              <a:xfrm>
                <a:off x="294480" y="217800"/>
                <a:ext cx="2380680" cy="11433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13" name="Line 4"/>
            <p:cNvSpPr/>
            <p:nvPr/>
          </p:nvSpPr>
          <p:spPr>
            <a:xfrm>
              <a:off x="152280" y="1266480"/>
              <a:ext cx="11801520" cy="0"/>
            </a:xfrm>
            <a:prstGeom prst="line">
              <a:avLst/>
            </a:prstGeom>
            <a:ln w="921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4" name="PlaceHolder 5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31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esquema del texto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roup 1"/>
          <p:cNvGrpSpPr/>
          <p:nvPr/>
        </p:nvGrpSpPr>
        <p:grpSpPr>
          <a:xfrm>
            <a:off x="152280" y="217800"/>
            <a:ext cx="11801520" cy="1143360"/>
            <a:chOff x="152280" y="217800"/>
            <a:chExt cx="11801520" cy="1143360"/>
          </a:xfrm>
        </p:grpSpPr>
        <p:grpSp>
          <p:nvGrpSpPr>
            <p:cNvPr id="353" name="Group 2"/>
            <p:cNvGrpSpPr/>
            <p:nvPr/>
          </p:nvGrpSpPr>
          <p:grpSpPr>
            <a:xfrm>
              <a:off x="294480" y="217800"/>
              <a:ext cx="11339280" cy="1143360"/>
              <a:chOff x="294480" y="217800"/>
              <a:chExt cx="11339280" cy="1143360"/>
            </a:xfrm>
          </p:grpSpPr>
          <p:sp>
            <p:nvSpPr>
              <p:cNvPr id="354" name="CustomShape 3"/>
              <p:cNvSpPr/>
              <p:nvPr/>
            </p:nvSpPr>
            <p:spPr>
              <a:xfrm>
                <a:off x="7377120" y="857160"/>
                <a:ext cx="4256640" cy="398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 algn="r">
                  <a:lnSpc>
                    <a:spcPct val="100000"/>
                  </a:lnSpc>
                </a:pPr>
                <a:r>
                  <a:rPr b="1" lang="es-MX" sz="12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Instituto Tecnológico de Chihuahua II</a:t>
                </a:r>
                <a:endParaRPr b="0" lang="es-MX" sz="12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100" spc="-1" strike="noStrike">
                    <a:solidFill>
                      <a:srgbClr val="737373"/>
                    </a:solidFill>
                    <a:latin typeface="Montserrat Medium"/>
                    <a:ea typeface="Times New Roman"/>
                  </a:rPr>
                  <a:t> </a:t>
                </a:r>
                <a:endParaRPr b="0" lang="es-MX" sz="11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1" lang="es-MX" sz="1400" spc="-1" strike="noStrike">
                    <a:solidFill>
                      <a:srgbClr val="737373"/>
                    </a:solidFill>
                    <a:latin typeface="Soberana Sans 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050" spc="-1" strike="noStrike">
                    <a:solidFill>
                      <a:srgbClr val="808080"/>
                    </a:solidFill>
                    <a:latin typeface="Adobe Caslon Pro"/>
                    <a:ea typeface="Times New Roman"/>
                  </a:rPr>
                  <a:t> </a:t>
                </a:r>
                <a:endParaRPr b="0" lang="es-MX" sz="105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1400" spc="-1" strike="noStrike">
                    <a:solidFill>
                      <a:srgbClr val="000000"/>
                    </a:solidFill>
                    <a:latin typeface="EurekaSans-Light"/>
                    <a:ea typeface="Times New Roman"/>
                  </a:rPr>
                  <a:t> </a:t>
                </a:r>
                <a:endParaRPr b="0" lang="es-MX" sz="14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lang="es-MX" sz="2000" spc="-1" strike="noStrike">
                    <a:solidFill>
                      <a:srgbClr val="000000"/>
                    </a:solidFill>
                    <a:latin typeface="Times New Roman"/>
                    <a:ea typeface="Times New Roman"/>
                  </a:rPr>
                  <a:t> </a:t>
                </a:r>
                <a:endParaRPr b="0" lang="es-MX" sz="2000" spc="-1" strike="noStrike">
                  <a:latin typeface="Arial"/>
                </a:endParaRPr>
              </a:p>
            </p:txBody>
          </p:sp>
          <p:pic>
            <p:nvPicPr>
              <p:cNvPr id="355" name="Imagen 10" descr=""/>
              <p:cNvPicPr/>
              <p:nvPr/>
            </p:nvPicPr>
            <p:blipFill>
              <a:blip r:embed="rId2"/>
              <a:stretch/>
            </p:blipFill>
            <p:spPr>
              <a:xfrm>
                <a:off x="8115480" y="351000"/>
                <a:ext cx="3389760" cy="7239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56" name="Imagen 11" descr="C:\Users\luis.perezgr\AppData\Local\Microsoft\Windows\INetCache\Content.Word\SEP_HOTIZONTAL_FB.PNG"/>
              <p:cNvPicPr/>
              <p:nvPr/>
            </p:nvPicPr>
            <p:blipFill>
              <a:blip r:embed="rId3"/>
              <a:srcRect l="26453" t="29274" r="25990" b="29710"/>
              <a:stretch/>
            </p:blipFill>
            <p:spPr>
              <a:xfrm>
                <a:off x="294480" y="217800"/>
                <a:ext cx="2380680" cy="11433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57" name="Line 4"/>
            <p:cNvSpPr/>
            <p:nvPr/>
          </p:nvSpPr>
          <p:spPr>
            <a:xfrm>
              <a:off x="152280" y="1266480"/>
              <a:ext cx="11801520" cy="0"/>
            </a:xfrm>
            <a:prstGeom prst="line">
              <a:avLst/>
            </a:prstGeom>
            <a:ln w="921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58" name="PlaceHolder 5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2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35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esquema del texto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" descr=""/>
          <p:cNvPicPr/>
          <p:nvPr/>
        </p:nvPicPr>
        <p:blipFill>
          <a:blip r:embed="rId1"/>
          <a:stretch/>
        </p:blipFill>
        <p:spPr>
          <a:xfrm>
            <a:off x="3420000" y="1512000"/>
            <a:ext cx="5039280" cy="5039280"/>
          </a:xfrm>
          <a:prstGeom prst="rect">
            <a:avLst/>
          </a:prstGeom>
          <a:ln>
            <a:noFill/>
          </a:ln>
        </p:spPr>
      </p:pic>
      <p:sp>
        <p:nvSpPr>
          <p:cNvPr id="441" name="CustomShape 1"/>
          <p:cNvSpPr/>
          <p:nvPr/>
        </p:nvSpPr>
        <p:spPr>
          <a:xfrm>
            <a:off x="1080000" y="216000"/>
            <a:ext cx="9647280" cy="8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MX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Be-Art</a:t>
            </a:r>
            <a:endParaRPr b="0" lang="es-MX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504000" y="360000"/>
            <a:ext cx="9647280" cy="8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MX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UPDATE/EDIT ART</a:t>
            </a:r>
            <a:endParaRPr b="0" lang="es-MX" sz="4800" spc="-1" strike="noStrike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432000" y="1440000"/>
            <a:ext cx="11303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</p:txBody>
      </p:sp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3152160" y="1440000"/>
            <a:ext cx="6063480" cy="532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1224000" y="381600"/>
            <a:ext cx="9647280" cy="8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MX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Problemática</a:t>
            </a:r>
            <a:endParaRPr b="0" lang="es-MX" sz="48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432000" y="1440000"/>
            <a:ext cx="11303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 los últimos tiempos se ha dejado al lado el arte ,y en base a eso se ha decidió crear una aplicación que ayude a la difucion , distribución y colaboración.</a:t>
            </a:r>
            <a:endParaRPr b="0" lang="es-MX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1224000" y="381600"/>
            <a:ext cx="9647280" cy="8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MX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Objetivo</a:t>
            </a:r>
            <a:endParaRPr b="0" lang="es-MX" sz="48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432000" y="1440000"/>
            <a:ext cx="11303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Crear un espacio donde los artistas puedan dar a conocer y colaborar con entre si , así mismo generar un portafolio o álbum que muestre todo el trabajo que realizan y recibir retro- alimentación .</a:t>
            </a:r>
            <a:endParaRPr b="0" lang="es-MX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1224000" y="381600"/>
            <a:ext cx="9647280" cy="8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MX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Funciones</a:t>
            </a:r>
            <a:endParaRPr b="0" lang="es-MX" sz="4800" spc="-1" strike="noStrike"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432000" y="1440000"/>
            <a:ext cx="11303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Registro artista(puede publicar sus obras , comentar en obras de otros artistas , mantener comunicación con usuarios(visitantes) y realizar búsquedas por palabras clave.</a:t>
            </a:r>
            <a:endParaRPr b="0" lang="es-MX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504000" y="360000"/>
            <a:ext cx="9647280" cy="8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MX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Tecnologías a utilizar</a:t>
            </a:r>
            <a:endParaRPr b="0" lang="es-MX" sz="48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432000" y="1440000"/>
            <a:ext cx="11303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 artista podrá subir archivos multimedia según sus necesidades(texto(pdf),audio,video o imágenes).</a:t>
            </a:r>
            <a:endParaRPr b="0" lang="es-MX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504000" y="360000"/>
            <a:ext cx="9647280" cy="8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MX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Tecnologías a utilizar</a:t>
            </a:r>
            <a:endParaRPr b="0" lang="es-MX" sz="4800" spc="-1" strike="noStrike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432000" y="1440000"/>
            <a:ext cx="11303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REACT(JAVASCRIPT,CSS,HTML5) para el frontend</a:t>
            </a:r>
            <a:endParaRPr b="0" lang="es-MX" sz="32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Firebase para el backend</a:t>
            </a:r>
            <a:r>
              <a:rPr b="0" lang="es-MX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s-MX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504000" y="360000"/>
            <a:ext cx="9647280" cy="8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MX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Pagina Principal</a:t>
            </a:r>
            <a:endParaRPr b="0" lang="es-MX" sz="4800" spc="-1" strike="noStrike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432000" y="1440000"/>
            <a:ext cx="11303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1"/>
          <a:stretch/>
        </p:blipFill>
        <p:spPr>
          <a:xfrm>
            <a:off x="2808000" y="1440000"/>
            <a:ext cx="5759640" cy="526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504000" y="360000"/>
            <a:ext cx="9647280" cy="8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MX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Dashboard</a:t>
            </a:r>
            <a:endParaRPr b="0" lang="es-MX" sz="4800" spc="-1" strike="noStrike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432000" y="1440000"/>
            <a:ext cx="11303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"/>
          <a:stretch/>
        </p:blipFill>
        <p:spPr>
          <a:xfrm>
            <a:off x="2902680" y="1440000"/>
            <a:ext cx="6096960" cy="532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504000" y="360000"/>
            <a:ext cx="9647280" cy="8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MX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PERFIL</a:t>
            </a:r>
            <a:endParaRPr b="0" lang="es-MX" sz="4800" spc="-1" strike="noStrike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432000" y="1440000"/>
            <a:ext cx="11303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1"/>
          <a:stretch/>
        </p:blipFill>
        <p:spPr>
          <a:xfrm>
            <a:off x="3340800" y="1512000"/>
            <a:ext cx="5298840" cy="518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Application>LibreOffice/6.3.1.2$Windows_X86_64 LibreOffice_project/b79626edf0065ac373bd1df5c28bd630b4424273</Application>
  <Words>0</Words>
  <Paragraphs>0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2019-02-05T17:01:51Z</dcterms:created>
  <dc:creator>ILYA</dc:creator>
  <dc:description/>
  <dc:language>es-MX</dc:language>
  <cp:lastModifiedBy/>
  <dcterms:modified xsi:type="dcterms:W3CDTF">2019-10-30T11:38:41Z</dcterms:modified>
  <cp:revision>25</cp:revision>
  <dc:subject/>
  <dc:title>INGENIERÍA INFORMÁTICA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Panorámica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