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8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61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9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443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756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83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74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35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2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39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04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gle view of circuit shaped like a brain">
            <a:extLst>
              <a:ext uri="{FF2B5EF4-FFF2-40B4-BE49-F238E27FC236}">
                <a16:creationId xmlns:a16="http://schemas.microsoft.com/office/drawing/2014/main" id="{8725FCDD-DFA0-854A-82D1-019FA46131D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9335" r="-1" b="-1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193AFD4-AB55-BEDA-20D8-35D8EF29D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Inteligencia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B3E008-3650-F854-E31C-FCB2DD936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pPr algn="ctr"/>
            <a:r>
              <a:rPr lang="es-MX" sz="3200" dirty="0"/>
              <a:t>El futuro del pensamiento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444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C0BCD2-3A2E-1F88-7090-6440EB455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77739"/>
            <a:ext cx="3418990" cy="1412119"/>
          </a:xfrm>
        </p:spPr>
        <p:txBody>
          <a:bodyPr>
            <a:normAutofit/>
          </a:bodyPr>
          <a:lstStyle/>
          <a:p>
            <a:r>
              <a:rPr lang="es-MX" sz="4800"/>
              <a:t>¿Qué es?</a:t>
            </a:r>
          </a:p>
        </p:txBody>
      </p:sp>
      <p:pic>
        <p:nvPicPr>
          <p:cNvPr id="2050" name="Picture 2" descr="Qué es la inteligencia artificial?">
            <a:extLst>
              <a:ext uri="{FF2B5EF4-FFF2-40B4-BE49-F238E27FC236}">
                <a16:creationId xmlns:a16="http://schemas.microsoft.com/office/drawing/2014/main" id="{2DA79C86-3D90-111B-3D4F-DFD995372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07" b="20271"/>
          <a:stretch/>
        </p:blipFill>
        <p:spPr bwMode="auto"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6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56733" y="5463634"/>
            <a:ext cx="1371600" cy="27432"/>
          </a:xfrm>
          <a:custGeom>
            <a:avLst/>
            <a:gdLst>
              <a:gd name="connsiteX0" fmla="*/ 0 w 1371600"/>
              <a:gd name="connsiteY0" fmla="*/ 0 h 27432"/>
              <a:gd name="connsiteX1" fmla="*/ 713232 w 1371600"/>
              <a:gd name="connsiteY1" fmla="*/ 0 h 27432"/>
              <a:gd name="connsiteX2" fmla="*/ 1371600 w 1371600"/>
              <a:gd name="connsiteY2" fmla="*/ 0 h 27432"/>
              <a:gd name="connsiteX3" fmla="*/ 1371600 w 1371600"/>
              <a:gd name="connsiteY3" fmla="*/ 27432 h 27432"/>
              <a:gd name="connsiteX4" fmla="*/ 699516 w 1371600"/>
              <a:gd name="connsiteY4" fmla="*/ 27432 h 27432"/>
              <a:gd name="connsiteX5" fmla="*/ 0 w 1371600"/>
              <a:gd name="connsiteY5" fmla="*/ 27432 h 27432"/>
              <a:gd name="connsiteX6" fmla="*/ 0 w 1371600"/>
              <a:gd name="connsiteY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27432" fill="none" extrusionOk="0">
                <a:moveTo>
                  <a:pt x="0" y="0"/>
                </a:moveTo>
                <a:cubicBezTo>
                  <a:pt x="196943" y="-1146"/>
                  <a:pt x="408267" y="-21226"/>
                  <a:pt x="713232" y="0"/>
                </a:cubicBezTo>
                <a:cubicBezTo>
                  <a:pt x="1018197" y="21226"/>
                  <a:pt x="1176465" y="-24520"/>
                  <a:pt x="1371600" y="0"/>
                </a:cubicBezTo>
                <a:cubicBezTo>
                  <a:pt x="1372004" y="8629"/>
                  <a:pt x="1371042" y="13798"/>
                  <a:pt x="1371600" y="27432"/>
                </a:cubicBezTo>
                <a:cubicBezTo>
                  <a:pt x="1106086" y="14473"/>
                  <a:pt x="951335" y="17231"/>
                  <a:pt x="699516" y="27432"/>
                </a:cubicBezTo>
                <a:cubicBezTo>
                  <a:pt x="447697" y="37633"/>
                  <a:pt x="283433" y="6518"/>
                  <a:pt x="0" y="27432"/>
                </a:cubicBezTo>
                <a:cubicBezTo>
                  <a:pt x="-583" y="21140"/>
                  <a:pt x="532" y="8001"/>
                  <a:pt x="0" y="0"/>
                </a:cubicBezTo>
                <a:close/>
              </a:path>
              <a:path w="1371600" h="27432" stroke="0" extrusionOk="0">
                <a:moveTo>
                  <a:pt x="0" y="0"/>
                </a:moveTo>
                <a:cubicBezTo>
                  <a:pt x="220136" y="-18051"/>
                  <a:pt x="430173" y="10591"/>
                  <a:pt x="672084" y="0"/>
                </a:cubicBezTo>
                <a:cubicBezTo>
                  <a:pt x="913995" y="-10591"/>
                  <a:pt x="1164723" y="30754"/>
                  <a:pt x="1371600" y="0"/>
                </a:cubicBezTo>
                <a:cubicBezTo>
                  <a:pt x="1372182" y="10360"/>
                  <a:pt x="1371123" y="21444"/>
                  <a:pt x="1371600" y="27432"/>
                </a:cubicBezTo>
                <a:cubicBezTo>
                  <a:pt x="1072365" y="46142"/>
                  <a:pt x="961528" y="35455"/>
                  <a:pt x="685800" y="27432"/>
                </a:cubicBezTo>
                <a:cubicBezTo>
                  <a:pt x="410072" y="19409"/>
                  <a:pt x="276398" y="11099"/>
                  <a:pt x="0" y="27432"/>
                </a:cubicBezTo>
                <a:cubicBezTo>
                  <a:pt x="1155" y="18353"/>
                  <a:pt x="-485" y="9869"/>
                  <a:pt x="0" y="0"/>
                </a:cubicBezTo>
                <a:close/>
              </a:path>
            </a:pathLst>
          </a:custGeom>
          <a:solidFill>
            <a:srgbClr val="2BBED2"/>
          </a:solidFill>
          <a:ln w="38100" cap="rnd">
            <a:solidFill>
              <a:srgbClr val="2BBED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3CCF88-6138-336D-2690-705DAE42B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4777739"/>
            <a:ext cx="6897626" cy="1399223"/>
          </a:xfrm>
        </p:spPr>
        <p:txBody>
          <a:bodyPr anchor="ctr">
            <a:normAutofit/>
          </a:bodyPr>
          <a:lstStyle/>
          <a:p>
            <a:r>
              <a:rPr lang="es-MX" sz="1800"/>
              <a:t>Es la rama de la informática que desarrolla sistemas capaces de realizar tareas que normalmente requieren inteligencia humana, como el aprendizaje, el razonamiento, la percepción y la toma de decisiones.</a:t>
            </a:r>
          </a:p>
        </p:txBody>
      </p:sp>
    </p:spTree>
    <p:extLst>
      <p:ext uri="{BB962C8B-B14F-4D97-AF65-F5344CB8AC3E}">
        <p14:creationId xmlns:p14="http://schemas.microsoft.com/office/powerpoint/2010/main" val="3388180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AD3AEB8-FFD0-4560-A42B-D0A33E1D6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y content container">
            <a:extLst>
              <a:ext uri="{FF2B5EF4-FFF2-40B4-BE49-F238E27FC236}">
                <a16:creationId xmlns:a16="http://schemas.microsoft.com/office/drawing/2014/main" id="{F53AD421-C5C8-4C52-9DD0-6A594F21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564" y="493776"/>
            <a:ext cx="11040872" cy="5722227"/>
          </a:xfrm>
          <a:custGeom>
            <a:avLst/>
            <a:gdLst>
              <a:gd name="connsiteX0" fmla="*/ 0 w 11040872"/>
              <a:gd name="connsiteY0" fmla="*/ 0 h 5722227"/>
              <a:gd name="connsiteX1" fmla="*/ 910872 w 11040872"/>
              <a:gd name="connsiteY1" fmla="*/ 0 h 5722227"/>
              <a:gd name="connsiteX2" fmla="*/ 1821744 w 11040872"/>
              <a:gd name="connsiteY2" fmla="*/ 0 h 5722227"/>
              <a:gd name="connsiteX3" fmla="*/ 2511798 w 11040872"/>
              <a:gd name="connsiteY3" fmla="*/ 0 h 5722227"/>
              <a:gd name="connsiteX4" fmla="*/ 3312262 w 11040872"/>
              <a:gd name="connsiteY4" fmla="*/ 0 h 5722227"/>
              <a:gd name="connsiteX5" fmla="*/ 4002316 w 11040872"/>
              <a:gd name="connsiteY5" fmla="*/ 0 h 5722227"/>
              <a:gd name="connsiteX6" fmla="*/ 4692371 w 11040872"/>
              <a:gd name="connsiteY6" fmla="*/ 0 h 5722227"/>
              <a:gd name="connsiteX7" fmla="*/ 5382425 w 11040872"/>
              <a:gd name="connsiteY7" fmla="*/ 0 h 5722227"/>
              <a:gd name="connsiteX8" fmla="*/ 5741253 w 11040872"/>
              <a:gd name="connsiteY8" fmla="*/ 0 h 5722227"/>
              <a:gd name="connsiteX9" fmla="*/ 6541717 w 11040872"/>
              <a:gd name="connsiteY9" fmla="*/ 0 h 5722227"/>
              <a:gd name="connsiteX10" fmla="*/ 6900545 w 11040872"/>
              <a:gd name="connsiteY10" fmla="*/ 0 h 5722227"/>
              <a:gd name="connsiteX11" fmla="*/ 7590600 w 11040872"/>
              <a:gd name="connsiteY11" fmla="*/ 0 h 5722227"/>
              <a:gd name="connsiteX12" fmla="*/ 8501471 w 11040872"/>
              <a:gd name="connsiteY12" fmla="*/ 0 h 5722227"/>
              <a:gd name="connsiteX13" fmla="*/ 9412343 w 11040872"/>
              <a:gd name="connsiteY13" fmla="*/ 0 h 5722227"/>
              <a:gd name="connsiteX14" fmla="*/ 10212807 w 11040872"/>
              <a:gd name="connsiteY14" fmla="*/ 0 h 5722227"/>
              <a:gd name="connsiteX15" fmla="*/ 11040872 w 11040872"/>
              <a:gd name="connsiteY15" fmla="*/ 0 h 5722227"/>
              <a:gd name="connsiteX16" fmla="*/ 11040872 w 11040872"/>
              <a:gd name="connsiteY16" fmla="*/ 464136 h 5722227"/>
              <a:gd name="connsiteX17" fmla="*/ 11040872 w 11040872"/>
              <a:gd name="connsiteY17" fmla="*/ 1099939 h 5722227"/>
              <a:gd name="connsiteX18" fmla="*/ 11040872 w 11040872"/>
              <a:gd name="connsiteY18" fmla="*/ 1735742 h 5722227"/>
              <a:gd name="connsiteX19" fmla="*/ 11040872 w 11040872"/>
              <a:gd name="connsiteY19" fmla="*/ 2314323 h 5722227"/>
              <a:gd name="connsiteX20" fmla="*/ 11040872 w 11040872"/>
              <a:gd name="connsiteY20" fmla="*/ 3064570 h 5722227"/>
              <a:gd name="connsiteX21" fmla="*/ 11040872 w 11040872"/>
              <a:gd name="connsiteY21" fmla="*/ 3585929 h 5722227"/>
              <a:gd name="connsiteX22" fmla="*/ 11040872 w 11040872"/>
              <a:gd name="connsiteY22" fmla="*/ 4336176 h 5722227"/>
              <a:gd name="connsiteX23" fmla="*/ 11040872 w 11040872"/>
              <a:gd name="connsiteY23" fmla="*/ 4857535 h 5722227"/>
              <a:gd name="connsiteX24" fmla="*/ 11040872 w 11040872"/>
              <a:gd name="connsiteY24" fmla="*/ 5722227 h 5722227"/>
              <a:gd name="connsiteX25" fmla="*/ 10130000 w 11040872"/>
              <a:gd name="connsiteY25" fmla="*/ 5722227 h 5722227"/>
              <a:gd name="connsiteX26" fmla="*/ 9550354 w 11040872"/>
              <a:gd name="connsiteY26" fmla="*/ 5722227 h 5722227"/>
              <a:gd name="connsiteX27" fmla="*/ 8749891 w 11040872"/>
              <a:gd name="connsiteY27" fmla="*/ 5722227 h 5722227"/>
              <a:gd name="connsiteX28" fmla="*/ 8391063 w 11040872"/>
              <a:gd name="connsiteY28" fmla="*/ 5722227 h 5722227"/>
              <a:gd name="connsiteX29" fmla="*/ 7480191 w 11040872"/>
              <a:gd name="connsiteY29" fmla="*/ 5722227 h 5722227"/>
              <a:gd name="connsiteX30" fmla="*/ 6900545 w 11040872"/>
              <a:gd name="connsiteY30" fmla="*/ 5722227 h 5722227"/>
              <a:gd name="connsiteX31" fmla="*/ 6210491 w 11040872"/>
              <a:gd name="connsiteY31" fmla="*/ 5722227 h 5722227"/>
              <a:gd name="connsiteX32" fmla="*/ 5741253 w 11040872"/>
              <a:gd name="connsiteY32" fmla="*/ 5722227 h 5722227"/>
              <a:gd name="connsiteX33" fmla="*/ 4940790 w 11040872"/>
              <a:gd name="connsiteY33" fmla="*/ 5722227 h 5722227"/>
              <a:gd name="connsiteX34" fmla="*/ 4029918 w 11040872"/>
              <a:gd name="connsiteY34" fmla="*/ 5722227 h 5722227"/>
              <a:gd name="connsiteX35" fmla="*/ 3450273 w 11040872"/>
              <a:gd name="connsiteY35" fmla="*/ 5722227 h 5722227"/>
              <a:gd name="connsiteX36" fmla="*/ 2539401 w 11040872"/>
              <a:gd name="connsiteY36" fmla="*/ 5722227 h 5722227"/>
              <a:gd name="connsiteX37" fmla="*/ 1849346 w 11040872"/>
              <a:gd name="connsiteY37" fmla="*/ 5722227 h 5722227"/>
              <a:gd name="connsiteX38" fmla="*/ 938474 w 11040872"/>
              <a:gd name="connsiteY38" fmla="*/ 5722227 h 5722227"/>
              <a:gd name="connsiteX39" fmla="*/ 0 w 11040872"/>
              <a:gd name="connsiteY39" fmla="*/ 5722227 h 5722227"/>
              <a:gd name="connsiteX40" fmla="*/ 0 w 11040872"/>
              <a:gd name="connsiteY40" fmla="*/ 5200869 h 5722227"/>
              <a:gd name="connsiteX41" fmla="*/ 0 w 11040872"/>
              <a:gd name="connsiteY41" fmla="*/ 4507843 h 5722227"/>
              <a:gd name="connsiteX42" fmla="*/ 0 w 11040872"/>
              <a:gd name="connsiteY42" fmla="*/ 3814818 h 5722227"/>
              <a:gd name="connsiteX43" fmla="*/ 0 w 11040872"/>
              <a:gd name="connsiteY43" fmla="*/ 3064570 h 5722227"/>
              <a:gd name="connsiteX44" fmla="*/ 0 w 11040872"/>
              <a:gd name="connsiteY44" fmla="*/ 2600434 h 5722227"/>
              <a:gd name="connsiteX45" fmla="*/ 0 w 11040872"/>
              <a:gd name="connsiteY45" fmla="*/ 2136298 h 5722227"/>
              <a:gd name="connsiteX46" fmla="*/ 0 w 11040872"/>
              <a:gd name="connsiteY46" fmla="*/ 1386051 h 5722227"/>
              <a:gd name="connsiteX47" fmla="*/ 0 w 11040872"/>
              <a:gd name="connsiteY47" fmla="*/ 807470 h 5722227"/>
              <a:gd name="connsiteX48" fmla="*/ 0 w 11040872"/>
              <a:gd name="connsiteY48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1040872" h="5722227" fill="none" extrusionOk="0">
                <a:moveTo>
                  <a:pt x="0" y="0"/>
                </a:moveTo>
                <a:cubicBezTo>
                  <a:pt x="193592" y="6224"/>
                  <a:pt x="601481" y="42917"/>
                  <a:pt x="910872" y="0"/>
                </a:cubicBezTo>
                <a:cubicBezTo>
                  <a:pt x="1220263" y="-42917"/>
                  <a:pt x="1370975" y="12188"/>
                  <a:pt x="1821744" y="0"/>
                </a:cubicBezTo>
                <a:cubicBezTo>
                  <a:pt x="2272513" y="-12188"/>
                  <a:pt x="2243945" y="-6271"/>
                  <a:pt x="2511798" y="0"/>
                </a:cubicBezTo>
                <a:cubicBezTo>
                  <a:pt x="2779651" y="6271"/>
                  <a:pt x="2961954" y="-6589"/>
                  <a:pt x="3312262" y="0"/>
                </a:cubicBezTo>
                <a:cubicBezTo>
                  <a:pt x="3662570" y="6589"/>
                  <a:pt x="3695138" y="3008"/>
                  <a:pt x="4002316" y="0"/>
                </a:cubicBezTo>
                <a:cubicBezTo>
                  <a:pt x="4309494" y="-3008"/>
                  <a:pt x="4393447" y="-11115"/>
                  <a:pt x="4692371" y="0"/>
                </a:cubicBezTo>
                <a:cubicBezTo>
                  <a:pt x="4991295" y="11115"/>
                  <a:pt x="5213542" y="-5299"/>
                  <a:pt x="5382425" y="0"/>
                </a:cubicBezTo>
                <a:cubicBezTo>
                  <a:pt x="5551308" y="5299"/>
                  <a:pt x="5648021" y="11335"/>
                  <a:pt x="5741253" y="0"/>
                </a:cubicBezTo>
                <a:cubicBezTo>
                  <a:pt x="5834485" y="-11335"/>
                  <a:pt x="6259648" y="-13136"/>
                  <a:pt x="6541717" y="0"/>
                </a:cubicBezTo>
                <a:cubicBezTo>
                  <a:pt x="6823786" y="13136"/>
                  <a:pt x="6733802" y="-6108"/>
                  <a:pt x="6900545" y="0"/>
                </a:cubicBezTo>
                <a:cubicBezTo>
                  <a:pt x="7067288" y="6108"/>
                  <a:pt x="7323355" y="24168"/>
                  <a:pt x="7590600" y="0"/>
                </a:cubicBezTo>
                <a:cubicBezTo>
                  <a:pt x="7857845" y="-24168"/>
                  <a:pt x="8117504" y="38708"/>
                  <a:pt x="8501471" y="0"/>
                </a:cubicBezTo>
                <a:cubicBezTo>
                  <a:pt x="8885438" y="-38708"/>
                  <a:pt x="8998654" y="-37342"/>
                  <a:pt x="9412343" y="0"/>
                </a:cubicBezTo>
                <a:cubicBezTo>
                  <a:pt x="9826032" y="37342"/>
                  <a:pt x="9895725" y="7712"/>
                  <a:pt x="10212807" y="0"/>
                </a:cubicBezTo>
                <a:cubicBezTo>
                  <a:pt x="10529889" y="-7712"/>
                  <a:pt x="10868714" y="4378"/>
                  <a:pt x="11040872" y="0"/>
                </a:cubicBezTo>
                <a:cubicBezTo>
                  <a:pt x="11043731" y="126419"/>
                  <a:pt x="11023020" y="340205"/>
                  <a:pt x="11040872" y="464136"/>
                </a:cubicBezTo>
                <a:cubicBezTo>
                  <a:pt x="11058724" y="588067"/>
                  <a:pt x="11029141" y="954408"/>
                  <a:pt x="11040872" y="1099939"/>
                </a:cubicBezTo>
                <a:cubicBezTo>
                  <a:pt x="11052603" y="1245470"/>
                  <a:pt x="11062638" y="1462876"/>
                  <a:pt x="11040872" y="1735742"/>
                </a:cubicBezTo>
                <a:cubicBezTo>
                  <a:pt x="11019106" y="2008608"/>
                  <a:pt x="11024038" y="2070917"/>
                  <a:pt x="11040872" y="2314323"/>
                </a:cubicBezTo>
                <a:cubicBezTo>
                  <a:pt x="11057706" y="2557729"/>
                  <a:pt x="11069457" y="2766692"/>
                  <a:pt x="11040872" y="3064570"/>
                </a:cubicBezTo>
                <a:cubicBezTo>
                  <a:pt x="11012287" y="3362448"/>
                  <a:pt x="11046770" y="3457258"/>
                  <a:pt x="11040872" y="3585929"/>
                </a:cubicBezTo>
                <a:cubicBezTo>
                  <a:pt x="11034974" y="3714600"/>
                  <a:pt x="11008593" y="4061907"/>
                  <a:pt x="11040872" y="4336176"/>
                </a:cubicBezTo>
                <a:cubicBezTo>
                  <a:pt x="11073151" y="4610445"/>
                  <a:pt x="11024061" y="4741691"/>
                  <a:pt x="11040872" y="4857535"/>
                </a:cubicBezTo>
                <a:cubicBezTo>
                  <a:pt x="11057683" y="4973379"/>
                  <a:pt x="11061382" y="5390575"/>
                  <a:pt x="11040872" y="5722227"/>
                </a:cubicBezTo>
                <a:cubicBezTo>
                  <a:pt x="10705289" y="5754948"/>
                  <a:pt x="10500356" y="5715132"/>
                  <a:pt x="10130000" y="5722227"/>
                </a:cubicBezTo>
                <a:cubicBezTo>
                  <a:pt x="9759644" y="5729322"/>
                  <a:pt x="9690200" y="5718288"/>
                  <a:pt x="9550354" y="5722227"/>
                </a:cubicBezTo>
                <a:cubicBezTo>
                  <a:pt x="9410508" y="5726166"/>
                  <a:pt x="9085883" y="5714152"/>
                  <a:pt x="8749891" y="5722227"/>
                </a:cubicBezTo>
                <a:cubicBezTo>
                  <a:pt x="8413899" y="5730302"/>
                  <a:pt x="8487114" y="5705710"/>
                  <a:pt x="8391063" y="5722227"/>
                </a:cubicBezTo>
                <a:cubicBezTo>
                  <a:pt x="8295012" y="5738744"/>
                  <a:pt x="7670612" y="5701988"/>
                  <a:pt x="7480191" y="5722227"/>
                </a:cubicBezTo>
                <a:cubicBezTo>
                  <a:pt x="7289770" y="5742466"/>
                  <a:pt x="7167607" y="5741605"/>
                  <a:pt x="6900545" y="5722227"/>
                </a:cubicBezTo>
                <a:cubicBezTo>
                  <a:pt x="6633483" y="5702849"/>
                  <a:pt x="6439920" y="5728897"/>
                  <a:pt x="6210491" y="5722227"/>
                </a:cubicBezTo>
                <a:cubicBezTo>
                  <a:pt x="5981062" y="5715557"/>
                  <a:pt x="5915480" y="5731659"/>
                  <a:pt x="5741253" y="5722227"/>
                </a:cubicBezTo>
                <a:cubicBezTo>
                  <a:pt x="5567026" y="5712795"/>
                  <a:pt x="5278617" y="5707418"/>
                  <a:pt x="4940790" y="5722227"/>
                </a:cubicBezTo>
                <a:cubicBezTo>
                  <a:pt x="4602963" y="5737036"/>
                  <a:pt x="4321539" y="5753746"/>
                  <a:pt x="4029918" y="5722227"/>
                </a:cubicBezTo>
                <a:cubicBezTo>
                  <a:pt x="3738297" y="5690708"/>
                  <a:pt x="3717506" y="5732521"/>
                  <a:pt x="3450273" y="5722227"/>
                </a:cubicBezTo>
                <a:cubicBezTo>
                  <a:pt x="3183041" y="5711933"/>
                  <a:pt x="2913596" y="5698063"/>
                  <a:pt x="2539401" y="5722227"/>
                </a:cubicBezTo>
                <a:cubicBezTo>
                  <a:pt x="2165206" y="5746391"/>
                  <a:pt x="2032456" y="5707324"/>
                  <a:pt x="1849346" y="5722227"/>
                </a:cubicBezTo>
                <a:cubicBezTo>
                  <a:pt x="1666237" y="5737130"/>
                  <a:pt x="1209225" y="5720784"/>
                  <a:pt x="938474" y="5722227"/>
                </a:cubicBezTo>
                <a:cubicBezTo>
                  <a:pt x="667723" y="5723670"/>
                  <a:pt x="389175" y="5759320"/>
                  <a:pt x="0" y="5722227"/>
                </a:cubicBezTo>
                <a:cubicBezTo>
                  <a:pt x="-10554" y="5514969"/>
                  <a:pt x="-3520" y="5347189"/>
                  <a:pt x="0" y="5200869"/>
                </a:cubicBezTo>
                <a:cubicBezTo>
                  <a:pt x="3520" y="5054549"/>
                  <a:pt x="11246" y="4701970"/>
                  <a:pt x="0" y="4507843"/>
                </a:cubicBezTo>
                <a:cubicBezTo>
                  <a:pt x="-11246" y="4313716"/>
                  <a:pt x="10271" y="4091344"/>
                  <a:pt x="0" y="3814818"/>
                </a:cubicBezTo>
                <a:cubicBezTo>
                  <a:pt x="-10271" y="3538293"/>
                  <a:pt x="31723" y="3330628"/>
                  <a:pt x="0" y="3064570"/>
                </a:cubicBezTo>
                <a:cubicBezTo>
                  <a:pt x="-31723" y="2798512"/>
                  <a:pt x="-5483" y="2770126"/>
                  <a:pt x="0" y="2600434"/>
                </a:cubicBezTo>
                <a:cubicBezTo>
                  <a:pt x="5483" y="2430742"/>
                  <a:pt x="10642" y="2318769"/>
                  <a:pt x="0" y="2136298"/>
                </a:cubicBezTo>
                <a:cubicBezTo>
                  <a:pt x="-10642" y="1953827"/>
                  <a:pt x="-10005" y="1555188"/>
                  <a:pt x="0" y="1386051"/>
                </a:cubicBezTo>
                <a:cubicBezTo>
                  <a:pt x="10005" y="1216914"/>
                  <a:pt x="-22640" y="953234"/>
                  <a:pt x="0" y="807470"/>
                </a:cubicBezTo>
                <a:cubicBezTo>
                  <a:pt x="22640" y="661706"/>
                  <a:pt x="-32744" y="287432"/>
                  <a:pt x="0" y="0"/>
                </a:cubicBezTo>
                <a:close/>
              </a:path>
              <a:path w="11040872" h="5722227" stroke="0" extrusionOk="0">
                <a:moveTo>
                  <a:pt x="0" y="0"/>
                </a:moveTo>
                <a:cubicBezTo>
                  <a:pt x="169384" y="-10635"/>
                  <a:pt x="370826" y="9208"/>
                  <a:pt x="579646" y="0"/>
                </a:cubicBezTo>
                <a:cubicBezTo>
                  <a:pt x="788466" y="-9208"/>
                  <a:pt x="775343" y="6784"/>
                  <a:pt x="938474" y="0"/>
                </a:cubicBezTo>
                <a:cubicBezTo>
                  <a:pt x="1101605" y="-6784"/>
                  <a:pt x="1565487" y="3846"/>
                  <a:pt x="1849346" y="0"/>
                </a:cubicBezTo>
                <a:cubicBezTo>
                  <a:pt x="2133205" y="-3846"/>
                  <a:pt x="2146701" y="-4656"/>
                  <a:pt x="2428992" y="0"/>
                </a:cubicBezTo>
                <a:cubicBezTo>
                  <a:pt x="2711283" y="4656"/>
                  <a:pt x="2812175" y="-11466"/>
                  <a:pt x="3008638" y="0"/>
                </a:cubicBezTo>
                <a:cubicBezTo>
                  <a:pt x="3205101" y="11466"/>
                  <a:pt x="3727763" y="-32961"/>
                  <a:pt x="3919510" y="0"/>
                </a:cubicBezTo>
                <a:cubicBezTo>
                  <a:pt x="4111257" y="32961"/>
                  <a:pt x="4220253" y="-16430"/>
                  <a:pt x="4388747" y="0"/>
                </a:cubicBezTo>
                <a:cubicBezTo>
                  <a:pt x="4557241" y="16430"/>
                  <a:pt x="4940065" y="-21977"/>
                  <a:pt x="5299619" y="0"/>
                </a:cubicBezTo>
                <a:cubicBezTo>
                  <a:pt x="5659173" y="21977"/>
                  <a:pt x="5814444" y="26556"/>
                  <a:pt x="6210491" y="0"/>
                </a:cubicBezTo>
                <a:cubicBezTo>
                  <a:pt x="6606538" y="-26556"/>
                  <a:pt x="6659560" y="23104"/>
                  <a:pt x="6900545" y="0"/>
                </a:cubicBezTo>
                <a:cubicBezTo>
                  <a:pt x="7141530" y="-23104"/>
                  <a:pt x="7601869" y="-1869"/>
                  <a:pt x="7811417" y="0"/>
                </a:cubicBezTo>
                <a:cubicBezTo>
                  <a:pt x="8020965" y="1869"/>
                  <a:pt x="8256088" y="4201"/>
                  <a:pt x="8391063" y="0"/>
                </a:cubicBezTo>
                <a:cubicBezTo>
                  <a:pt x="8526038" y="-4201"/>
                  <a:pt x="8809082" y="7677"/>
                  <a:pt x="8970709" y="0"/>
                </a:cubicBezTo>
                <a:cubicBezTo>
                  <a:pt x="9132336" y="-7677"/>
                  <a:pt x="9528709" y="5380"/>
                  <a:pt x="9771172" y="0"/>
                </a:cubicBezTo>
                <a:cubicBezTo>
                  <a:pt x="10013635" y="-5380"/>
                  <a:pt x="10199269" y="-15922"/>
                  <a:pt x="10350818" y="0"/>
                </a:cubicBezTo>
                <a:cubicBezTo>
                  <a:pt x="10502367" y="15922"/>
                  <a:pt x="10835478" y="-34311"/>
                  <a:pt x="11040872" y="0"/>
                </a:cubicBezTo>
                <a:cubicBezTo>
                  <a:pt x="11027923" y="269490"/>
                  <a:pt x="11030065" y="500130"/>
                  <a:pt x="11040872" y="750248"/>
                </a:cubicBezTo>
                <a:cubicBezTo>
                  <a:pt x="11051679" y="1000366"/>
                  <a:pt x="11044602" y="1104921"/>
                  <a:pt x="11040872" y="1443273"/>
                </a:cubicBezTo>
                <a:cubicBezTo>
                  <a:pt x="11037142" y="1781626"/>
                  <a:pt x="11028369" y="1985731"/>
                  <a:pt x="11040872" y="2136298"/>
                </a:cubicBezTo>
                <a:cubicBezTo>
                  <a:pt x="11053375" y="2286866"/>
                  <a:pt x="11023547" y="2489209"/>
                  <a:pt x="11040872" y="2600434"/>
                </a:cubicBezTo>
                <a:cubicBezTo>
                  <a:pt x="11058197" y="2711659"/>
                  <a:pt x="11064151" y="2890371"/>
                  <a:pt x="11040872" y="3121793"/>
                </a:cubicBezTo>
                <a:cubicBezTo>
                  <a:pt x="11017593" y="3353215"/>
                  <a:pt x="11033741" y="3662012"/>
                  <a:pt x="11040872" y="3814818"/>
                </a:cubicBezTo>
                <a:cubicBezTo>
                  <a:pt x="11048003" y="3967624"/>
                  <a:pt x="11043927" y="4184559"/>
                  <a:pt x="11040872" y="4393399"/>
                </a:cubicBezTo>
                <a:cubicBezTo>
                  <a:pt x="11037817" y="4602239"/>
                  <a:pt x="11027191" y="4773425"/>
                  <a:pt x="11040872" y="4914757"/>
                </a:cubicBezTo>
                <a:cubicBezTo>
                  <a:pt x="11054553" y="5056089"/>
                  <a:pt x="11025188" y="5370964"/>
                  <a:pt x="11040872" y="5722227"/>
                </a:cubicBezTo>
                <a:cubicBezTo>
                  <a:pt x="10837462" y="5714031"/>
                  <a:pt x="10531754" y="5749541"/>
                  <a:pt x="10350818" y="5722227"/>
                </a:cubicBezTo>
                <a:cubicBezTo>
                  <a:pt x="10169882" y="5694913"/>
                  <a:pt x="9832506" y="5739195"/>
                  <a:pt x="9660763" y="5722227"/>
                </a:cubicBezTo>
                <a:cubicBezTo>
                  <a:pt x="9489020" y="5705259"/>
                  <a:pt x="9334558" y="5741830"/>
                  <a:pt x="9191526" y="5722227"/>
                </a:cubicBezTo>
                <a:cubicBezTo>
                  <a:pt x="9048494" y="5702624"/>
                  <a:pt x="8640605" y="5761665"/>
                  <a:pt x="8391063" y="5722227"/>
                </a:cubicBezTo>
                <a:cubicBezTo>
                  <a:pt x="8141521" y="5682789"/>
                  <a:pt x="8132030" y="5733336"/>
                  <a:pt x="7921826" y="5722227"/>
                </a:cubicBezTo>
                <a:cubicBezTo>
                  <a:pt x="7711622" y="5711118"/>
                  <a:pt x="7445489" y="5693555"/>
                  <a:pt x="7121362" y="5722227"/>
                </a:cubicBezTo>
                <a:cubicBezTo>
                  <a:pt x="6797235" y="5750899"/>
                  <a:pt x="6940489" y="5715190"/>
                  <a:pt x="6762534" y="5722227"/>
                </a:cubicBezTo>
                <a:cubicBezTo>
                  <a:pt x="6584579" y="5729264"/>
                  <a:pt x="6249483" y="5715060"/>
                  <a:pt x="5962071" y="5722227"/>
                </a:cubicBezTo>
                <a:cubicBezTo>
                  <a:pt x="5674659" y="5729394"/>
                  <a:pt x="5697457" y="5741242"/>
                  <a:pt x="5492834" y="5722227"/>
                </a:cubicBezTo>
                <a:cubicBezTo>
                  <a:pt x="5288211" y="5703212"/>
                  <a:pt x="5223354" y="5727530"/>
                  <a:pt x="5134005" y="5722227"/>
                </a:cubicBezTo>
                <a:cubicBezTo>
                  <a:pt x="5044656" y="5716924"/>
                  <a:pt x="4805771" y="5744749"/>
                  <a:pt x="4664768" y="5722227"/>
                </a:cubicBezTo>
                <a:cubicBezTo>
                  <a:pt x="4523765" y="5699705"/>
                  <a:pt x="4188901" y="5702568"/>
                  <a:pt x="3864305" y="5722227"/>
                </a:cubicBezTo>
                <a:cubicBezTo>
                  <a:pt x="3539709" y="5741886"/>
                  <a:pt x="3626652" y="5738369"/>
                  <a:pt x="3395068" y="5722227"/>
                </a:cubicBezTo>
                <a:cubicBezTo>
                  <a:pt x="3163484" y="5706085"/>
                  <a:pt x="3169858" y="5716523"/>
                  <a:pt x="3036240" y="5722227"/>
                </a:cubicBezTo>
                <a:cubicBezTo>
                  <a:pt x="2902622" y="5727931"/>
                  <a:pt x="2693943" y="5714168"/>
                  <a:pt x="2567003" y="5722227"/>
                </a:cubicBezTo>
                <a:cubicBezTo>
                  <a:pt x="2440063" y="5730286"/>
                  <a:pt x="2221419" y="5730788"/>
                  <a:pt x="1987357" y="5722227"/>
                </a:cubicBezTo>
                <a:cubicBezTo>
                  <a:pt x="1753295" y="5713666"/>
                  <a:pt x="1455082" y="5742374"/>
                  <a:pt x="1297302" y="5722227"/>
                </a:cubicBezTo>
                <a:cubicBezTo>
                  <a:pt x="1139522" y="5702080"/>
                  <a:pt x="1004973" y="5737277"/>
                  <a:pt x="828065" y="5722227"/>
                </a:cubicBezTo>
                <a:cubicBezTo>
                  <a:pt x="651157" y="5707177"/>
                  <a:pt x="277792" y="5734769"/>
                  <a:pt x="0" y="5722227"/>
                </a:cubicBezTo>
                <a:cubicBezTo>
                  <a:pt x="-17642" y="5580983"/>
                  <a:pt x="-4355" y="5260240"/>
                  <a:pt x="0" y="5086424"/>
                </a:cubicBezTo>
                <a:cubicBezTo>
                  <a:pt x="4355" y="4912608"/>
                  <a:pt x="-9208" y="4615040"/>
                  <a:pt x="0" y="4450621"/>
                </a:cubicBezTo>
                <a:cubicBezTo>
                  <a:pt x="9208" y="4286202"/>
                  <a:pt x="21220" y="3942849"/>
                  <a:pt x="0" y="3814818"/>
                </a:cubicBezTo>
                <a:cubicBezTo>
                  <a:pt x="-21220" y="3686787"/>
                  <a:pt x="24895" y="3410535"/>
                  <a:pt x="0" y="3179015"/>
                </a:cubicBezTo>
                <a:cubicBezTo>
                  <a:pt x="-24895" y="2947495"/>
                  <a:pt x="-4041" y="2734935"/>
                  <a:pt x="0" y="2600434"/>
                </a:cubicBezTo>
                <a:cubicBezTo>
                  <a:pt x="4041" y="2465933"/>
                  <a:pt x="-17582" y="2241550"/>
                  <a:pt x="0" y="1907409"/>
                </a:cubicBezTo>
                <a:cubicBezTo>
                  <a:pt x="17582" y="1573269"/>
                  <a:pt x="21210" y="1537696"/>
                  <a:pt x="0" y="1271606"/>
                </a:cubicBezTo>
                <a:cubicBezTo>
                  <a:pt x="-21210" y="1005516"/>
                  <a:pt x="13869" y="47833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A88121-7EB4-E54B-2EDE-55E29C462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467" y="887973"/>
            <a:ext cx="9889067" cy="1325563"/>
          </a:xfrm>
        </p:spPr>
        <p:txBody>
          <a:bodyPr>
            <a:normAutofit/>
          </a:bodyPr>
          <a:lstStyle/>
          <a:p>
            <a:r>
              <a:rPr lang="es-MX" sz="6600">
                <a:solidFill>
                  <a:schemeClr val="bg1"/>
                </a:solidFill>
              </a:rPr>
              <a:t>Objetivo de la 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E5B0F-5185-440A-8222-321C1D118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092" y="2325880"/>
            <a:ext cx="9957816" cy="18288"/>
          </a:xfrm>
          <a:custGeom>
            <a:avLst/>
            <a:gdLst>
              <a:gd name="connsiteX0" fmla="*/ 0 w 9957816"/>
              <a:gd name="connsiteY0" fmla="*/ 0 h 18288"/>
              <a:gd name="connsiteX1" fmla="*/ 863011 w 9957816"/>
              <a:gd name="connsiteY1" fmla="*/ 0 h 18288"/>
              <a:gd name="connsiteX2" fmla="*/ 1327709 w 9957816"/>
              <a:gd name="connsiteY2" fmla="*/ 0 h 18288"/>
              <a:gd name="connsiteX3" fmla="*/ 2091141 w 9957816"/>
              <a:gd name="connsiteY3" fmla="*/ 0 h 18288"/>
              <a:gd name="connsiteX4" fmla="*/ 2555839 w 9957816"/>
              <a:gd name="connsiteY4" fmla="*/ 0 h 18288"/>
              <a:gd name="connsiteX5" fmla="*/ 3219694 w 9957816"/>
              <a:gd name="connsiteY5" fmla="*/ 0 h 18288"/>
              <a:gd name="connsiteX6" fmla="*/ 3983126 w 9957816"/>
              <a:gd name="connsiteY6" fmla="*/ 0 h 18288"/>
              <a:gd name="connsiteX7" fmla="*/ 4348246 w 9957816"/>
              <a:gd name="connsiteY7" fmla="*/ 0 h 18288"/>
              <a:gd name="connsiteX8" fmla="*/ 4713366 w 9957816"/>
              <a:gd name="connsiteY8" fmla="*/ 0 h 18288"/>
              <a:gd name="connsiteX9" fmla="*/ 5576377 w 9957816"/>
              <a:gd name="connsiteY9" fmla="*/ 0 h 18288"/>
              <a:gd name="connsiteX10" fmla="*/ 6240231 w 9957816"/>
              <a:gd name="connsiteY10" fmla="*/ 0 h 18288"/>
              <a:gd name="connsiteX11" fmla="*/ 6605351 w 9957816"/>
              <a:gd name="connsiteY11" fmla="*/ 0 h 18288"/>
              <a:gd name="connsiteX12" fmla="*/ 7269206 w 9957816"/>
              <a:gd name="connsiteY12" fmla="*/ 0 h 18288"/>
              <a:gd name="connsiteX13" fmla="*/ 8132216 w 9957816"/>
              <a:gd name="connsiteY13" fmla="*/ 0 h 18288"/>
              <a:gd name="connsiteX14" fmla="*/ 8696493 w 9957816"/>
              <a:gd name="connsiteY14" fmla="*/ 0 h 18288"/>
              <a:gd name="connsiteX15" fmla="*/ 9260769 w 9957816"/>
              <a:gd name="connsiteY15" fmla="*/ 0 h 18288"/>
              <a:gd name="connsiteX16" fmla="*/ 9957816 w 9957816"/>
              <a:gd name="connsiteY16" fmla="*/ 0 h 18288"/>
              <a:gd name="connsiteX17" fmla="*/ 9957816 w 9957816"/>
              <a:gd name="connsiteY17" fmla="*/ 18288 h 18288"/>
              <a:gd name="connsiteX18" fmla="*/ 9293962 w 9957816"/>
              <a:gd name="connsiteY18" fmla="*/ 18288 h 18288"/>
              <a:gd name="connsiteX19" fmla="*/ 8530529 w 9957816"/>
              <a:gd name="connsiteY19" fmla="*/ 18288 h 18288"/>
              <a:gd name="connsiteX20" fmla="*/ 7767096 w 9957816"/>
              <a:gd name="connsiteY20" fmla="*/ 18288 h 18288"/>
              <a:gd name="connsiteX21" fmla="*/ 7302398 w 9957816"/>
              <a:gd name="connsiteY21" fmla="*/ 18288 h 18288"/>
              <a:gd name="connsiteX22" fmla="*/ 6439388 w 9957816"/>
              <a:gd name="connsiteY22" fmla="*/ 18288 h 18288"/>
              <a:gd name="connsiteX23" fmla="*/ 5775533 w 9957816"/>
              <a:gd name="connsiteY23" fmla="*/ 18288 h 18288"/>
              <a:gd name="connsiteX24" fmla="*/ 5410413 w 9957816"/>
              <a:gd name="connsiteY24" fmla="*/ 18288 h 18288"/>
              <a:gd name="connsiteX25" fmla="*/ 4746559 w 9957816"/>
              <a:gd name="connsiteY25" fmla="*/ 18288 h 18288"/>
              <a:gd name="connsiteX26" fmla="*/ 4182283 w 9957816"/>
              <a:gd name="connsiteY26" fmla="*/ 18288 h 18288"/>
              <a:gd name="connsiteX27" fmla="*/ 3618006 w 9957816"/>
              <a:gd name="connsiteY27" fmla="*/ 18288 h 18288"/>
              <a:gd name="connsiteX28" fmla="*/ 3053730 w 9957816"/>
              <a:gd name="connsiteY28" fmla="*/ 18288 h 18288"/>
              <a:gd name="connsiteX29" fmla="*/ 2489454 w 9957816"/>
              <a:gd name="connsiteY29" fmla="*/ 18288 h 18288"/>
              <a:gd name="connsiteX30" fmla="*/ 1726021 w 9957816"/>
              <a:gd name="connsiteY30" fmla="*/ 18288 h 18288"/>
              <a:gd name="connsiteX31" fmla="*/ 1062167 w 9957816"/>
              <a:gd name="connsiteY31" fmla="*/ 18288 h 18288"/>
              <a:gd name="connsiteX32" fmla="*/ 697047 w 9957816"/>
              <a:gd name="connsiteY32" fmla="*/ 18288 h 18288"/>
              <a:gd name="connsiteX33" fmla="*/ 0 w 9957816"/>
              <a:gd name="connsiteY33" fmla="*/ 18288 h 18288"/>
              <a:gd name="connsiteX34" fmla="*/ 0 w 9957816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957816" h="18288" fill="none" extrusionOk="0">
                <a:moveTo>
                  <a:pt x="0" y="0"/>
                </a:moveTo>
                <a:cubicBezTo>
                  <a:pt x="258912" y="4528"/>
                  <a:pt x="602792" y="35413"/>
                  <a:pt x="863011" y="0"/>
                </a:cubicBezTo>
                <a:cubicBezTo>
                  <a:pt x="1123230" y="-35413"/>
                  <a:pt x="1110743" y="8950"/>
                  <a:pt x="1327709" y="0"/>
                </a:cubicBezTo>
                <a:cubicBezTo>
                  <a:pt x="1544675" y="-8950"/>
                  <a:pt x="1720121" y="-30004"/>
                  <a:pt x="2091141" y="0"/>
                </a:cubicBezTo>
                <a:cubicBezTo>
                  <a:pt x="2462161" y="30004"/>
                  <a:pt x="2325710" y="-22120"/>
                  <a:pt x="2555839" y="0"/>
                </a:cubicBezTo>
                <a:cubicBezTo>
                  <a:pt x="2785968" y="22120"/>
                  <a:pt x="2943172" y="14890"/>
                  <a:pt x="3219694" y="0"/>
                </a:cubicBezTo>
                <a:cubicBezTo>
                  <a:pt x="3496216" y="-14890"/>
                  <a:pt x="3789247" y="-1477"/>
                  <a:pt x="3983126" y="0"/>
                </a:cubicBezTo>
                <a:cubicBezTo>
                  <a:pt x="4177005" y="1477"/>
                  <a:pt x="4180112" y="16397"/>
                  <a:pt x="4348246" y="0"/>
                </a:cubicBezTo>
                <a:cubicBezTo>
                  <a:pt x="4516380" y="-16397"/>
                  <a:pt x="4601818" y="4117"/>
                  <a:pt x="4713366" y="0"/>
                </a:cubicBezTo>
                <a:cubicBezTo>
                  <a:pt x="4824914" y="-4117"/>
                  <a:pt x="5400642" y="663"/>
                  <a:pt x="5576377" y="0"/>
                </a:cubicBezTo>
                <a:cubicBezTo>
                  <a:pt x="5752112" y="-663"/>
                  <a:pt x="6036350" y="11452"/>
                  <a:pt x="6240231" y="0"/>
                </a:cubicBezTo>
                <a:cubicBezTo>
                  <a:pt x="6444112" y="-11452"/>
                  <a:pt x="6508667" y="-15154"/>
                  <a:pt x="6605351" y="0"/>
                </a:cubicBezTo>
                <a:cubicBezTo>
                  <a:pt x="6702035" y="15154"/>
                  <a:pt x="7096186" y="19291"/>
                  <a:pt x="7269206" y="0"/>
                </a:cubicBezTo>
                <a:cubicBezTo>
                  <a:pt x="7442227" y="-19291"/>
                  <a:pt x="7802902" y="39720"/>
                  <a:pt x="8132216" y="0"/>
                </a:cubicBezTo>
                <a:cubicBezTo>
                  <a:pt x="8461530" y="-39720"/>
                  <a:pt x="8551221" y="24341"/>
                  <a:pt x="8696493" y="0"/>
                </a:cubicBezTo>
                <a:cubicBezTo>
                  <a:pt x="8841765" y="-24341"/>
                  <a:pt x="9091257" y="15574"/>
                  <a:pt x="9260769" y="0"/>
                </a:cubicBezTo>
                <a:cubicBezTo>
                  <a:pt x="9430281" y="-15574"/>
                  <a:pt x="9809458" y="-15806"/>
                  <a:pt x="9957816" y="0"/>
                </a:cubicBezTo>
                <a:cubicBezTo>
                  <a:pt x="9958154" y="7640"/>
                  <a:pt x="9957366" y="11289"/>
                  <a:pt x="9957816" y="18288"/>
                </a:cubicBezTo>
                <a:cubicBezTo>
                  <a:pt x="9789958" y="23645"/>
                  <a:pt x="9437684" y="-10787"/>
                  <a:pt x="9293962" y="18288"/>
                </a:cubicBezTo>
                <a:cubicBezTo>
                  <a:pt x="9150240" y="47363"/>
                  <a:pt x="8858466" y="6899"/>
                  <a:pt x="8530529" y="18288"/>
                </a:cubicBezTo>
                <a:cubicBezTo>
                  <a:pt x="8202592" y="29677"/>
                  <a:pt x="8042036" y="-12845"/>
                  <a:pt x="7767096" y="18288"/>
                </a:cubicBezTo>
                <a:cubicBezTo>
                  <a:pt x="7492156" y="49421"/>
                  <a:pt x="7464764" y="38557"/>
                  <a:pt x="7302398" y="18288"/>
                </a:cubicBezTo>
                <a:cubicBezTo>
                  <a:pt x="7140032" y="-1981"/>
                  <a:pt x="6674139" y="-20177"/>
                  <a:pt x="6439388" y="18288"/>
                </a:cubicBezTo>
                <a:cubicBezTo>
                  <a:pt x="6204637" y="56753"/>
                  <a:pt x="6044763" y="2398"/>
                  <a:pt x="5775533" y="18288"/>
                </a:cubicBezTo>
                <a:cubicBezTo>
                  <a:pt x="5506303" y="34178"/>
                  <a:pt x="5528640" y="8636"/>
                  <a:pt x="5410413" y="18288"/>
                </a:cubicBezTo>
                <a:cubicBezTo>
                  <a:pt x="5292186" y="27940"/>
                  <a:pt x="4880771" y="-3659"/>
                  <a:pt x="4746559" y="18288"/>
                </a:cubicBezTo>
                <a:cubicBezTo>
                  <a:pt x="4612347" y="40235"/>
                  <a:pt x="4346390" y="46329"/>
                  <a:pt x="4182283" y="18288"/>
                </a:cubicBezTo>
                <a:cubicBezTo>
                  <a:pt x="4018176" y="-9753"/>
                  <a:pt x="3743247" y="40654"/>
                  <a:pt x="3618006" y="18288"/>
                </a:cubicBezTo>
                <a:cubicBezTo>
                  <a:pt x="3492765" y="-4078"/>
                  <a:pt x="3201495" y="15624"/>
                  <a:pt x="3053730" y="18288"/>
                </a:cubicBezTo>
                <a:cubicBezTo>
                  <a:pt x="2905965" y="20952"/>
                  <a:pt x="2770855" y="10382"/>
                  <a:pt x="2489454" y="18288"/>
                </a:cubicBezTo>
                <a:cubicBezTo>
                  <a:pt x="2208053" y="26194"/>
                  <a:pt x="1999579" y="12705"/>
                  <a:pt x="1726021" y="18288"/>
                </a:cubicBezTo>
                <a:cubicBezTo>
                  <a:pt x="1452463" y="23871"/>
                  <a:pt x="1261725" y="2423"/>
                  <a:pt x="1062167" y="18288"/>
                </a:cubicBezTo>
                <a:cubicBezTo>
                  <a:pt x="862609" y="34153"/>
                  <a:pt x="828837" y="34680"/>
                  <a:pt x="697047" y="18288"/>
                </a:cubicBezTo>
                <a:cubicBezTo>
                  <a:pt x="565257" y="1896"/>
                  <a:pt x="290333" y="-12656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9957816" h="18288" stroke="0" extrusionOk="0">
                <a:moveTo>
                  <a:pt x="0" y="0"/>
                </a:moveTo>
                <a:cubicBezTo>
                  <a:pt x="239894" y="-13568"/>
                  <a:pt x="444306" y="20490"/>
                  <a:pt x="564276" y="0"/>
                </a:cubicBezTo>
                <a:cubicBezTo>
                  <a:pt x="684246" y="-20490"/>
                  <a:pt x="829702" y="-16311"/>
                  <a:pt x="929396" y="0"/>
                </a:cubicBezTo>
                <a:cubicBezTo>
                  <a:pt x="1029090" y="16311"/>
                  <a:pt x="1434080" y="4599"/>
                  <a:pt x="1792407" y="0"/>
                </a:cubicBezTo>
                <a:cubicBezTo>
                  <a:pt x="2150734" y="-4599"/>
                  <a:pt x="2230922" y="-3217"/>
                  <a:pt x="2356683" y="0"/>
                </a:cubicBezTo>
                <a:cubicBezTo>
                  <a:pt x="2482444" y="3217"/>
                  <a:pt x="2727176" y="10118"/>
                  <a:pt x="2920959" y="0"/>
                </a:cubicBezTo>
                <a:cubicBezTo>
                  <a:pt x="3114742" y="-10118"/>
                  <a:pt x="3583268" y="6126"/>
                  <a:pt x="3783970" y="0"/>
                </a:cubicBezTo>
                <a:cubicBezTo>
                  <a:pt x="3984672" y="-6126"/>
                  <a:pt x="4119530" y="12121"/>
                  <a:pt x="4248668" y="0"/>
                </a:cubicBezTo>
                <a:cubicBezTo>
                  <a:pt x="4377806" y="-12121"/>
                  <a:pt x="4830370" y="39306"/>
                  <a:pt x="5111679" y="0"/>
                </a:cubicBezTo>
                <a:cubicBezTo>
                  <a:pt x="5392988" y="-39306"/>
                  <a:pt x="5595981" y="-37432"/>
                  <a:pt x="5974690" y="0"/>
                </a:cubicBezTo>
                <a:cubicBezTo>
                  <a:pt x="6353399" y="37432"/>
                  <a:pt x="6382398" y="-32218"/>
                  <a:pt x="6638544" y="0"/>
                </a:cubicBezTo>
                <a:cubicBezTo>
                  <a:pt x="6894690" y="32218"/>
                  <a:pt x="7107197" y="-8479"/>
                  <a:pt x="7501555" y="0"/>
                </a:cubicBezTo>
                <a:cubicBezTo>
                  <a:pt x="7895913" y="8479"/>
                  <a:pt x="7913370" y="-2556"/>
                  <a:pt x="8065831" y="0"/>
                </a:cubicBezTo>
                <a:cubicBezTo>
                  <a:pt x="8218292" y="2556"/>
                  <a:pt x="8391465" y="4509"/>
                  <a:pt x="8630107" y="0"/>
                </a:cubicBezTo>
                <a:cubicBezTo>
                  <a:pt x="8868749" y="-4509"/>
                  <a:pt x="9078381" y="-9348"/>
                  <a:pt x="9393540" y="0"/>
                </a:cubicBezTo>
                <a:cubicBezTo>
                  <a:pt x="9708699" y="9348"/>
                  <a:pt x="9789190" y="-16759"/>
                  <a:pt x="9957816" y="0"/>
                </a:cubicBezTo>
                <a:cubicBezTo>
                  <a:pt x="9957941" y="4395"/>
                  <a:pt x="9957741" y="9776"/>
                  <a:pt x="9957816" y="18288"/>
                </a:cubicBezTo>
                <a:cubicBezTo>
                  <a:pt x="9649812" y="40651"/>
                  <a:pt x="9486007" y="41594"/>
                  <a:pt x="9194383" y="18288"/>
                </a:cubicBezTo>
                <a:cubicBezTo>
                  <a:pt x="8902759" y="-5018"/>
                  <a:pt x="8744094" y="43814"/>
                  <a:pt x="8530529" y="18288"/>
                </a:cubicBezTo>
                <a:cubicBezTo>
                  <a:pt x="8316964" y="-7238"/>
                  <a:pt x="8282371" y="24093"/>
                  <a:pt x="8165409" y="18288"/>
                </a:cubicBezTo>
                <a:cubicBezTo>
                  <a:pt x="8048447" y="12483"/>
                  <a:pt x="7851788" y="12040"/>
                  <a:pt x="7700711" y="18288"/>
                </a:cubicBezTo>
                <a:cubicBezTo>
                  <a:pt x="7549634" y="24536"/>
                  <a:pt x="7127225" y="27915"/>
                  <a:pt x="6837700" y="18288"/>
                </a:cubicBezTo>
                <a:cubicBezTo>
                  <a:pt x="6548175" y="8661"/>
                  <a:pt x="6330711" y="50037"/>
                  <a:pt x="6173846" y="18288"/>
                </a:cubicBezTo>
                <a:cubicBezTo>
                  <a:pt x="6016981" y="-13461"/>
                  <a:pt x="5930031" y="15985"/>
                  <a:pt x="5709148" y="18288"/>
                </a:cubicBezTo>
                <a:cubicBezTo>
                  <a:pt x="5488265" y="20591"/>
                  <a:pt x="5372997" y="43097"/>
                  <a:pt x="5045293" y="18288"/>
                </a:cubicBezTo>
                <a:cubicBezTo>
                  <a:pt x="4717590" y="-6521"/>
                  <a:pt x="4829875" y="6803"/>
                  <a:pt x="4680174" y="18288"/>
                </a:cubicBezTo>
                <a:cubicBezTo>
                  <a:pt x="4530473" y="29773"/>
                  <a:pt x="4441300" y="27030"/>
                  <a:pt x="4315054" y="18288"/>
                </a:cubicBezTo>
                <a:cubicBezTo>
                  <a:pt x="4188808" y="9546"/>
                  <a:pt x="3846162" y="4446"/>
                  <a:pt x="3651199" y="18288"/>
                </a:cubicBezTo>
                <a:cubicBezTo>
                  <a:pt x="3456236" y="32130"/>
                  <a:pt x="3412656" y="-1324"/>
                  <a:pt x="3186501" y="18288"/>
                </a:cubicBezTo>
                <a:cubicBezTo>
                  <a:pt x="2960346" y="37900"/>
                  <a:pt x="2783091" y="19872"/>
                  <a:pt x="2423069" y="18288"/>
                </a:cubicBezTo>
                <a:cubicBezTo>
                  <a:pt x="2063047" y="16704"/>
                  <a:pt x="2066062" y="18692"/>
                  <a:pt x="1958370" y="18288"/>
                </a:cubicBezTo>
                <a:cubicBezTo>
                  <a:pt x="1850678" y="17884"/>
                  <a:pt x="1403255" y="47471"/>
                  <a:pt x="1194938" y="18288"/>
                </a:cubicBezTo>
                <a:cubicBezTo>
                  <a:pt x="986621" y="-10895"/>
                  <a:pt x="986435" y="4670"/>
                  <a:pt x="829818" y="18288"/>
                </a:cubicBezTo>
                <a:cubicBezTo>
                  <a:pt x="673201" y="31906"/>
                  <a:pt x="178831" y="-2639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1F830C-6681-6264-4AF1-DB946F093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467" y="2607733"/>
            <a:ext cx="9889067" cy="3285067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Desarrollar sistemas capaces de realizar tareas que requieren inteligencia humana, como el aprendizaje, toma de decisiones, el reconocimiento de patrones y la resolución de problemas.</a:t>
            </a:r>
          </a:p>
          <a:p>
            <a:r>
              <a:rPr lang="es-MX" dirty="0">
                <a:solidFill>
                  <a:schemeClr val="bg1"/>
                </a:solidFill>
              </a:rPr>
              <a:t>Busca optimizar procesos, mejorar la eficiencia y proporcionar soluciones innovadoras en diversas áreas, desde la automatización hasta la asistencia en la toma de decisiones complejas.</a:t>
            </a:r>
          </a:p>
        </p:txBody>
      </p:sp>
    </p:spTree>
    <p:extLst>
      <p:ext uri="{BB962C8B-B14F-4D97-AF65-F5344CB8AC3E}">
        <p14:creationId xmlns:p14="http://schemas.microsoft.com/office/powerpoint/2010/main" val="2381339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19AB4F-D68E-3D69-B23A-C8680EA2F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E62031-5411-4842-355D-C796C2067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MX" sz="6100"/>
              <a:t>Áreas de aplicación de la IA</a:t>
            </a:r>
          </a:p>
        </p:txBody>
      </p:sp>
      <p:sp>
        <p:nvSpPr>
          <p:cNvPr id="1046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B76456"/>
          </a:solidFill>
          <a:ln w="38100" cap="rnd">
            <a:solidFill>
              <a:srgbClr val="B7645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5967E6-CAAB-5177-6402-3E90B6571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s-MX"/>
              <a:t>Medicina</a:t>
            </a:r>
          </a:p>
          <a:p>
            <a:r>
              <a:rPr lang="es-MX"/>
              <a:t>Educación</a:t>
            </a:r>
          </a:p>
          <a:p>
            <a:r>
              <a:rPr lang="es-MX"/>
              <a:t>Automoción</a:t>
            </a:r>
          </a:p>
          <a:p>
            <a:r>
              <a:rPr lang="es-MX"/>
              <a:t>Finanzas</a:t>
            </a:r>
          </a:p>
          <a:p>
            <a:r>
              <a:rPr lang="es-MX"/>
              <a:t>Entretenimiento</a:t>
            </a:r>
          </a:p>
        </p:txBody>
      </p:sp>
      <p:pic>
        <p:nvPicPr>
          <p:cNvPr id="1032" name="Picture 8" descr="Aplicaciones de la IA - Recursos Inteligencia Artificial">
            <a:extLst>
              <a:ext uri="{FF2B5EF4-FFF2-40B4-BE49-F238E27FC236}">
                <a16:creationId xmlns:a16="http://schemas.microsoft.com/office/drawing/2014/main" id="{3CBDAD8B-1CCD-7483-7E41-195D16732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39" r="30661"/>
          <a:stretch/>
        </p:blipFill>
        <p:spPr bwMode="auto"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557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0A02DC-AD97-BFAC-7F30-994D9F1F0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F481F9-F22C-F3DF-1045-D482FFB4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77739"/>
            <a:ext cx="3418990" cy="1412119"/>
          </a:xfrm>
        </p:spPr>
        <p:txBody>
          <a:bodyPr>
            <a:normAutofit/>
          </a:bodyPr>
          <a:lstStyle/>
          <a:p>
            <a:r>
              <a:rPr lang="es-MX" sz="4800"/>
              <a:t>Desafíos de la IA</a:t>
            </a:r>
          </a:p>
        </p:txBody>
      </p:sp>
      <p:pic>
        <p:nvPicPr>
          <p:cNvPr id="3074" name="Picture 2" descr="Desventajas de la inteligencia artificial en el mundo moderno |  Aplicaciones-AI">
            <a:extLst>
              <a:ext uri="{FF2B5EF4-FFF2-40B4-BE49-F238E27FC236}">
                <a16:creationId xmlns:a16="http://schemas.microsoft.com/office/drawing/2014/main" id="{52566731-C7C2-314A-924E-C5BC8C0A8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29" b="2963"/>
          <a:stretch/>
        </p:blipFill>
        <p:spPr bwMode="auto"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Rectangle 6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56733" y="5463634"/>
            <a:ext cx="1371600" cy="27432"/>
          </a:xfrm>
          <a:custGeom>
            <a:avLst/>
            <a:gdLst>
              <a:gd name="connsiteX0" fmla="*/ 0 w 1371600"/>
              <a:gd name="connsiteY0" fmla="*/ 0 h 27432"/>
              <a:gd name="connsiteX1" fmla="*/ 713232 w 1371600"/>
              <a:gd name="connsiteY1" fmla="*/ 0 h 27432"/>
              <a:gd name="connsiteX2" fmla="*/ 1371600 w 1371600"/>
              <a:gd name="connsiteY2" fmla="*/ 0 h 27432"/>
              <a:gd name="connsiteX3" fmla="*/ 1371600 w 1371600"/>
              <a:gd name="connsiteY3" fmla="*/ 27432 h 27432"/>
              <a:gd name="connsiteX4" fmla="*/ 699516 w 1371600"/>
              <a:gd name="connsiteY4" fmla="*/ 27432 h 27432"/>
              <a:gd name="connsiteX5" fmla="*/ 0 w 1371600"/>
              <a:gd name="connsiteY5" fmla="*/ 27432 h 27432"/>
              <a:gd name="connsiteX6" fmla="*/ 0 w 1371600"/>
              <a:gd name="connsiteY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27432" fill="none" extrusionOk="0">
                <a:moveTo>
                  <a:pt x="0" y="0"/>
                </a:moveTo>
                <a:cubicBezTo>
                  <a:pt x="196943" y="-1146"/>
                  <a:pt x="408267" y="-21226"/>
                  <a:pt x="713232" y="0"/>
                </a:cubicBezTo>
                <a:cubicBezTo>
                  <a:pt x="1018197" y="21226"/>
                  <a:pt x="1176465" y="-24520"/>
                  <a:pt x="1371600" y="0"/>
                </a:cubicBezTo>
                <a:cubicBezTo>
                  <a:pt x="1372004" y="8629"/>
                  <a:pt x="1371042" y="13798"/>
                  <a:pt x="1371600" y="27432"/>
                </a:cubicBezTo>
                <a:cubicBezTo>
                  <a:pt x="1106086" y="14473"/>
                  <a:pt x="951335" y="17231"/>
                  <a:pt x="699516" y="27432"/>
                </a:cubicBezTo>
                <a:cubicBezTo>
                  <a:pt x="447697" y="37633"/>
                  <a:pt x="283433" y="6518"/>
                  <a:pt x="0" y="27432"/>
                </a:cubicBezTo>
                <a:cubicBezTo>
                  <a:pt x="-583" y="21140"/>
                  <a:pt x="532" y="8001"/>
                  <a:pt x="0" y="0"/>
                </a:cubicBezTo>
                <a:close/>
              </a:path>
              <a:path w="1371600" h="27432" stroke="0" extrusionOk="0">
                <a:moveTo>
                  <a:pt x="0" y="0"/>
                </a:moveTo>
                <a:cubicBezTo>
                  <a:pt x="220136" y="-18051"/>
                  <a:pt x="430173" y="10591"/>
                  <a:pt x="672084" y="0"/>
                </a:cubicBezTo>
                <a:cubicBezTo>
                  <a:pt x="913995" y="-10591"/>
                  <a:pt x="1164723" y="30754"/>
                  <a:pt x="1371600" y="0"/>
                </a:cubicBezTo>
                <a:cubicBezTo>
                  <a:pt x="1372182" y="10360"/>
                  <a:pt x="1371123" y="21444"/>
                  <a:pt x="1371600" y="27432"/>
                </a:cubicBezTo>
                <a:cubicBezTo>
                  <a:pt x="1072365" y="46142"/>
                  <a:pt x="961528" y="35455"/>
                  <a:pt x="685800" y="27432"/>
                </a:cubicBezTo>
                <a:cubicBezTo>
                  <a:pt x="410072" y="19409"/>
                  <a:pt x="276398" y="11099"/>
                  <a:pt x="0" y="27432"/>
                </a:cubicBezTo>
                <a:cubicBezTo>
                  <a:pt x="1155" y="18353"/>
                  <a:pt x="-485" y="9869"/>
                  <a:pt x="0" y="0"/>
                </a:cubicBezTo>
                <a:close/>
              </a:path>
            </a:pathLst>
          </a:custGeom>
          <a:solidFill>
            <a:srgbClr val="69BFCA"/>
          </a:solidFill>
          <a:ln w="38100" cap="rnd">
            <a:solidFill>
              <a:srgbClr val="69BFC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DA4369-4129-DF2F-BA97-6AB8401E2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4777739"/>
            <a:ext cx="6897626" cy="1399223"/>
          </a:xfrm>
        </p:spPr>
        <p:txBody>
          <a:bodyPr anchor="ctr">
            <a:normAutofit/>
          </a:bodyPr>
          <a:lstStyle/>
          <a:p>
            <a:r>
              <a:rPr lang="es-MX" sz="1800"/>
              <a:t>Ética y sesgo algorítmico</a:t>
            </a:r>
          </a:p>
          <a:p>
            <a:r>
              <a:rPr lang="es-MX" sz="1800"/>
              <a:t>Privacidad y seguridad de los datos</a:t>
            </a:r>
          </a:p>
          <a:p>
            <a:r>
              <a:rPr lang="es-MX" sz="1800"/>
              <a:t>Impacto en el empleo y la automatización</a:t>
            </a:r>
          </a:p>
        </p:txBody>
      </p:sp>
    </p:spTree>
    <p:extLst>
      <p:ext uri="{BB962C8B-B14F-4D97-AF65-F5344CB8AC3E}">
        <p14:creationId xmlns:p14="http://schemas.microsoft.com/office/powerpoint/2010/main" val="68417468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137</Words>
  <Application>Microsoft Office PowerPoint</Application>
  <PresentationFormat>Panorámica</PresentationFormat>
  <Paragraphs>17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The Hand Bold</vt:lpstr>
      <vt:lpstr>The Serif Hand Black</vt:lpstr>
      <vt:lpstr>SketchyVTI</vt:lpstr>
      <vt:lpstr>Inteligencia Artificial</vt:lpstr>
      <vt:lpstr>¿Qué es?</vt:lpstr>
      <vt:lpstr>Objetivo de la IA</vt:lpstr>
      <vt:lpstr>Áreas de aplicación de la IA</vt:lpstr>
      <vt:lpstr>Desafíos de la 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ADRIAN JARET RENDON RIOS</dc:creator>
  <cp:lastModifiedBy>ADRIAN JARET RENDON RIOS</cp:lastModifiedBy>
  <cp:revision>1</cp:revision>
  <dcterms:created xsi:type="dcterms:W3CDTF">2025-02-06T16:10:03Z</dcterms:created>
  <dcterms:modified xsi:type="dcterms:W3CDTF">2025-02-06T16:35:54Z</dcterms:modified>
</cp:coreProperties>
</file>