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4b1c494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4b1c494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4b1c494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4b1c494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4b1c494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4b1c494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4b1c494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4b1c494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4b1c494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4b1c494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4b1c4943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4b1c4943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4b1c4943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4b1c494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4b1c494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4b1c494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785e288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785e288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785e2884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785e2884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785e2884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785e2884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785e2884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785e2884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785e2884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785e288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78c509a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78c509a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78c509a4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78c509a4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4b1c49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4b1c49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61650" y="1322450"/>
            <a:ext cx="81558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4883 Programming Techniques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Jarette Greene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800" y="690725"/>
            <a:ext cx="5619125" cy="426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/>
        </p:nvSpPr>
        <p:spPr>
          <a:xfrm>
            <a:off x="2457200" y="112150"/>
            <a:ext cx="3222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 Points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/>
        </p:nvSpPr>
        <p:spPr>
          <a:xfrm>
            <a:off x="2457200" y="112150"/>
            <a:ext cx="3222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Expected Points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25" y="620650"/>
            <a:ext cx="6800275" cy="42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/>
        </p:nvSpPr>
        <p:spPr>
          <a:xfrm>
            <a:off x="2457200" y="112150"/>
            <a:ext cx="3222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 current solution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825" y="668375"/>
            <a:ext cx="5649287" cy="42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727800" y="92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Jarvis March walk through</a:t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875" y="627800"/>
            <a:ext cx="4286696" cy="42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/>
        </p:nvSpPr>
        <p:spPr>
          <a:xfrm>
            <a:off x="186900" y="553200"/>
            <a:ext cx="385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Steps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157000" y="1270925"/>
            <a:ext cx="4141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1:  find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leftmost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point (smallest x value). Optional sort the points based on x values.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5402450" y="3658400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6063200" y="4311700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6063200" y="2968900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6063200" y="1637550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6722250" y="2309300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7405450" y="2968900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5645875" y="3695888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x1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6354800" y="4244538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297875" y="2959788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x3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6297875" y="1607888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x4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6966125" y="2328038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x5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7641850" y="2987638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x6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119625" y="1759975"/>
            <a:ext cx="4141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2: Add leftmost to hull then pick next point/ random point as next potential candidate to be added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119625" y="2191150"/>
            <a:ext cx="41418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3:  loop through the current points finding the orientation using previous, candidate and current point.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82225" y="2856075"/>
            <a:ext cx="41418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 if collinear point linear point is found and the distance is greater then update current candidate to the current point if less then add current point to a list of collinear points. If a clockwise turn was made update candidate to current point.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82225" y="3881700"/>
            <a:ext cx="4141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5: after looking at all points push candidate unto the list and update candidate as new previous.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82225" y="4401550"/>
            <a:ext cx="4141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6: Repeat steps 3-5 until the candidate being pushed is same as the start point.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Jarvis March Implementation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800" y="690725"/>
            <a:ext cx="5619125" cy="426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2457200" y="112150"/>
            <a:ext cx="3222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 Points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/>
        </p:nvSpPr>
        <p:spPr>
          <a:xfrm>
            <a:off x="2457200" y="112150"/>
            <a:ext cx="3222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Expected Points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25" y="620650"/>
            <a:ext cx="6800275" cy="42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00" y="704550"/>
            <a:ext cx="6053100" cy="42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2472150" y="97200"/>
            <a:ext cx="3222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 current solution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61250" y="228825"/>
            <a:ext cx="7021200" cy="10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 Code 587: Erect Fence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5" y="1154250"/>
            <a:ext cx="4355626" cy="357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-1670" l="0" r="0" t="1670"/>
          <a:stretch/>
        </p:blipFill>
        <p:spPr>
          <a:xfrm>
            <a:off x="4922075" y="1154250"/>
            <a:ext cx="3593100" cy="3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84600" y="103875"/>
            <a:ext cx="76884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Convex Hull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58850" y="1390550"/>
            <a:ext cx="26166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Definition:</a:t>
            </a:r>
            <a:endParaRPr b="1" sz="2900" u="sng">
              <a:solidFill>
                <a:schemeClr val="lt1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 the smallest convex polygon that contains a given set of points.</a:t>
            </a:r>
            <a:endParaRPr b="1" sz="2100">
              <a:solidFill>
                <a:schemeClr val="lt1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380950" y="1360550"/>
            <a:ext cx="44631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Algorithms I used to find convex hull: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Graham Scan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Jarvis March (gift wrapping)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349" y="3166225"/>
            <a:ext cx="2062374" cy="164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66825" y="279500"/>
            <a:ext cx="76884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40"/>
              <a:t>Graham Scan Algorithm</a:t>
            </a:r>
            <a:endParaRPr sz="4340"/>
          </a:p>
        </p:txBody>
      </p:sp>
      <p:sp>
        <p:nvSpPr>
          <p:cNvPr id="108" name="Google Shape;108;p16"/>
          <p:cNvSpPr txBox="1"/>
          <p:nvPr/>
        </p:nvSpPr>
        <p:spPr>
          <a:xfrm>
            <a:off x="31925" y="1158663"/>
            <a:ext cx="88143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Type: Greedy Algorithm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 Complexity: O(nlogn)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Pseudocode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25" y="2235375"/>
            <a:ext cx="8236607" cy="26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800" y="174825"/>
            <a:ext cx="76884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Jarvis March Algorithm</a:t>
            </a:r>
            <a:endParaRPr sz="4000"/>
          </a:p>
        </p:txBody>
      </p:sp>
      <p:sp>
        <p:nvSpPr>
          <p:cNvPr id="115" name="Google Shape;115;p17"/>
          <p:cNvSpPr txBox="1"/>
          <p:nvPr/>
        </p:nvSpPr>
        <p:spPr>
          <a:xfrm>
            <a:off x="31925" y="1158663"/>
            <a:ext cx="88143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Type: Greedy Algorithm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 Complexity: O(nh)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Pseudocode: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700" y="1528050"/>
            <a:ext cx="4318274" cy="34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78075" y="227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MATH!!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75" y="1879125"/>
            <a:ext cx="44678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59875" y="1427925"/>
            <a:ext cx="25194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Cross Product: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464975" y="1363500"/>
            <a:ext cx="3123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Used to tell the direction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 flipH="1" rot="10800000">
            <a:off x="5464975" y="3207275"/>
            <a:ext cx="10767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/>
          <p:nvPr/>
        </p:nvSpPr>
        <p:spPr>
          <a:xfrm>
            <a:off x="5390200" y="4059450"/>
            <a:ext cx="134700" cy="11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541675" y="3087575"/>
            <a:ext cx="134700" cy="11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18"/>
          <p:cNvCxnSpPr>
            <a:stCxn id="127" idx="7"/>
          </p:cNvCxnSpPr>
          <p:nvPr/>
        </p:nvCxnSpPr>
        <p:spPr>
          <a:xfrm flipH="1" rot="10800000">
            <a:off x="6656649" y="2033505"/>
            <a:ext cx="375600" cy="10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27" idx="6"/>
          </p:cNvCxnSpPr>
          <p:nvPr/>
        </p:nvCxnSpPr>
        <p:spPr>
          <a:xfrm flipH="1" rot="10800000">
            <a:off x="6676375" y="2265125"/>
            <a:ext cx="969000" cy="8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stCxn id="127" idx="5"/>
          </p:cNvCxnSpPr>
          <p:nvPr/>
        </p:nvCxnSpPr>
        <p:spPr>
          <a:xfrm>
            <a:off x="6656649" y="3189745"/>
            <a:ext cx="13101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8"/>
          <p:cNvSpPr/>
          <p:nvPr/>
        </p:nvSpPr>
        <p:spPr>
          <a:xfrm>
            <a:off x="6959275" y="1926363"/>
            <a:ext cx="134700" cy="11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7645375" y="2145425"/>
            <a:ext cx="134700" cy="11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966750" y="3320500"/>
            <a:ext cx="134700" cy="11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188375" y="4018375"/>
            <a:ext cx="276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347300" y="2915675"/>
            <a:ext cx="276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7022575" y="1840413"/>
            <a:ext cx="276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742475" y="2059475"/>
            <a:ext cx="276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8081725" y="3234550"/>
            <a:ext cx="276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 rot="-2375792">
            <a:off x="5748366" y="3272412"/>
            <a:ext cx="515864" cy="343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 flipH="1" rot="10800000">
            <a:off x="5808973" y="3305489"/>
            <a:ext cx="1551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8"/>
          <p:cNvSpPr txBox="1"/>
          <p:nvPr/>
        </p:nvSpPr>
        <p:spPr>
          <a:xfrm rot="-3927736">
            <a:off x="6586564" y="2276694"/>
            <a:ext cx="515781" cy="343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BC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 flipH="1" rot="9247657">
            <a:off x="6630627" y="2373068"/>
            <a:ext cx="155373" cy="14973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8"/>
          <p:cNvSpPr txBox="1"/>
          <p:nvPr/>
        </p:nvSpPr>
        <p:spPr>
          <a:xfrm rot="-2375792">
            <a:off x="6861253" y="2446049"/>
            <a:ext cx="515864" cy="343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BC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 flipH="1" rot="10800000">
            <a:off x="6949085" y="2494439"/>
            <a:ext cx="1551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 rot="578587">
            <a:off x="7064092" y="3050024"/>
            <a:ext cx="515788" cy="34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BC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 flipH="1" rot="-7841127">
            <a:off x="7214580" y="3014588"/>
            <a:ext cx="155084" cy="14974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 rot="-4468417">
            <a:off x="5879942" y="2260782"/>
            <a:ext cx="1211511" cy="246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Counter clockwise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 rot="317138">
            <a:off x="6689595" y="3244986"/>
            <a:ext cx="1211451" cy="247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Clockwise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 rot="-2701806">
            <a:off x="6932235" y="2390443"/>
            <a:ext cx="1211486" cy="2469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Collinear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 rot="45994">
            <a:off x="6113717" y="4184052"/>
            <a:ext cx="515746" cy="343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18"/>
          <p:cNvCxnSpPr/>
          <p:nvPr/>
        </p:nvCxnSpPr>
        <p:spPr>
          <a:xfrm flipH="1" rot="-8382692">
            <a:off x="6244331" y="4154760"/>
            <a:ext cx="154956" cy="14961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8"/>
          <p:cNvSpPr txBox="1"/>
          <p:nvPr/>
        </p:nvSpPr>
        <p:spPr>
          <a:xfrm>
            <a:off x="6429350" y="4187875"/>
            <a:ext cx="276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 rot="188017">
            <a:off x="6685438" y="4155844"/>
            <a:ext cx="515871" cy="34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BC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 flipH="1" rot="-8240812">
            <a:off x="6816527" y="4125769"/>
            <a:ext cx="155411" cy="14968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8"/>
          <p:cNvSpPr txBox="1"/>
          <p:nvPr/>
        </p:nvSpPr>
        <p:spPr>
          <a:xfrm>
            <a:off x="7082500" y="4134700"/>
            <a:ext cx="375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 rot="188017">
            <a:off x="7368163" y="4208519"/>
            <a:ext cx="515871" cy="34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 flipH="1" rot="-8240812">
            <a:off x="7499252" y="4178444"/>
            <a:ext cx="155411" cy="14968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78075" y="227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MATH!!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159875" y="1427925"/>
            <a:ext cx="25194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Polar Angle: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464975" y="1363500"/>
            <a:ext cx="3123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Distance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81375"/>
            <a:ext cx="43240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261650" y="2651475"/>
            <a:ext cx="281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the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angle difference between the surface of one point and another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62" y="1971850"/>
            <a:ext cx="38957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5422975" y="2571750"/>
            <a:ext cx="281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physical distance between two points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602350" y="70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Graham Scan walk through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875" y="832525"/>
            <a:ext cx="381952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6137825" y="4096850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01875" y="1121375"/>
            <a:ext cx="385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Steps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76625" y="1599875"/>
            <a:ext cx="38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1:  Find the lowest point (lowest y value)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384550" y="4044525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x1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76625" y="2025875"/>
            <a:ext cx="3872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2:  Sort based on polar angle from previously found lowest point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0"/>
          <p:cNvCxnSpPr>
            <a:stCxn id="178" idx="1"/>
          </p:cNvCxnSpPr>
          <p:nvPr/>
        </p:nvCxnSpPr>
        <p:spPr>
          <a:xfrm flipH="1" rot="10800000">
            <a:off x="6384550" y="3199875"/>
            <a:ext cx="1016700" cy="9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/>
          <p:nvPr/>
        </p:nvCxnSpPr>
        <p:spPr>
          <a:xfrm flipH="1" rot="10800000">
            <a:off x="6283625" y="2594150"/>
            <a:ext cx="564300" cy="15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>
            <a:stCxn id="175" idx="0"/>
          </p:cNvCxnSpPr>
          <p:nvPr/>
        </p:nvCxnSpPr>
        <p:spPr>
          <a:xfrm flipH="1" rot="10800000">
            <a:off x="6283625" y="1958750"/>
            <a:ext cx="33600" cy="21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>
            <a:stCxn id="175" idx="1"/>
          </p:cNvCxnSpPr>
          <p:nvPr/>
        </p:nvCxnSpPr>
        <p:spPr>
          <a:xfrm rot="10800000">
            <a:off x="5711629" y="3723047"/>
            <a:ext cx="46890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0"/>
          <p:cNvSpPr/>
          <p:nvPr/>
        </p:nvSpPr>
        <p:spPr>
          <a:xfrm>
            <a:off x="7329375" y="2911050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747100" y="2308375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6137825" y="2911050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6154625" y="1704275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5529525" y="3493925"/>
            <a:ext cx="291600" cy="321600"/>
          </a:xfrm>
          <a:prstGeom prst="donut">
            <a:avLst>
              <a:gd fmla="val 1261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 flipH="1" rot="-5400000">
            <a:off x="6571475" y="4029500"/>
            <a:ext cx="441000" cy="201900"/>
          </a:xfrm>
          <a:prstGeom prst="curvedConnector3">
            <a:avLst>
              <a:gd fmla="val 220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0"/>
          <p:cNvSpPr txBox="1"/>
          <p:nvPr/>
        </p:nvSpPr>
        <p:spPr>
          <a:xfrm>
            <a:off x="6833175" y="3909950"/>
            <a:ext cx="29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𝛳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7538750" y="2929800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6985450" y="2327125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x3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5865750" y="2919313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x4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5865750" y="1741788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x5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5227225" y="3512663"/>
            <a:ext cx="381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x6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76625" y="2571750"/>
            <a:ext cx="3872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3:  Insert the first two sorted points into the hull stack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20"/>
          <p:cNvCxnSpPr>
            <a:stCxn id="178" idx="1"/>
          </p:cNvCxnSpPr>
          <p:nvPr/>
        </p:nvCxnSpPr>
        <p:spPr>
          <a:xfrm flipH="1" rot="10800000">
            <a:off x="6384550" y="3259575"/>
            <a:ext cx="1076400" cy="92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0"/>
          <p:cNvSpPr txBox="1"/>
          <p:nvPr/>
        </p:nvSpPr>
        <p:spPr>
          <a:xfrm>
            <a:off x="309425" y="3117625"/>
            <a:ext cx="3872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 for 3rd point until the end of points: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While the stack size is &gt; 1 and the orientation between (top of stack - 1), (top of stack), (current point) is clockwise remove the top of stack.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342200" y="4418450"/>
            <a:ext cx="3872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5: push point to hull stack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342200" y="4697975"/>
            <a:ext cx="3872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6: repeat step 4 - 5 until end of list.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20"/>
          <p:cNvCxnSpPr>
            <a:stCxn id="184" idx="0"/>
            <a:endCxn id="192" idx="1"/>
          </p:cNvCxnSpPr>
          <p:nvPr/>
        </p:nvCxnSpPr>
        <p:spPr>
          <a:xfrm rot="10800000">
            <a:off x="6985575" y="2469150"/>
            <a:ext cx="489600" cy="44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>
            <a:stCxn id="185" idx="2"/>
            <a:endCxn id="186" idx="7"/>
          </p:cNvCxnSpPr>
          <p:nvPr/>
        </p:nvCxnSpPr>
        <p:spPr>
          <a:xfrm flipH="1">
            <a:off x="6386800" y="2469175"/>
            <a:ext cx="36030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0"/>
          <p:cNvCxnSpPr/>
          <p:nvPr/>
        </p:nvCxnSpPr>
        <p:spPr>
          <a:xfrm flipH="1" rot="10800000">
            <a:off x="6242475" y="2033700"/>
            <a:ext cx="29700" cy="86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0"/>
          <p:cNvSpPr txBox="1"/>
          <p:nvPr/>
        </p:nvSpPr>
        <p:spPr>
          <a:xfrm>
            <a:off x="7087275" y="1547525"/>
            <a:ext cx="1270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Clockwise turn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20"/>
          <p:cNvCxnSpPr>
            <a:stCxn id="185" idx="0"/>
            <a:endCxn id="187" idx="5"/>
          </p:cNvCxnSpPr>
          <p:nvPr/>
        </p:nvCxnSpPr>
        <p:spPr>
          <a:xfrm rot="10800000">
            <a:off x="6403600" y="1978675"/>
            <a:ext cx="489300" cy="3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0"/>
          <p:cNvSpPr txBox="1"/>
          <p:nvPr/>
        </p:nvSpPr>
        <p:spPr>
          <a:xfrm>
            <a:off x="7468575" y="2132675"/>
            <a:ext cx="1584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Counter clockwise turn found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20"/>
          <p:cNvCxnSpPr>
            <a:stCxn id="194" idx="3"/>
            <a:endCxn id="195" idx="3"/>
          </p:cNvCxnSpPr>
          <p:nvPr/>
        </p:nvCxnSpPr>
        <p:spPr>
          <a:xfrm flipH="1">
            <a:off x="5608650" y="1883838"/>
            <a:ext cx="638400" cy="177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>
            <a:stCxn id="188" idx="5"/>
            <a:endCxn id="175" idx="1"/>
          </p:cNvCxnSpPr>
          <p:nvPr/>
        </p:nvCxnSpPr>
        <p:spPr>
          <a:xfrm>
            <a:off x="5778421" y="3768428"/>
            <a:ext cx="402000" cy="37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Graham Scan Implementation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