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768B-332C-4A26-9BA2-FDEBCAB41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632D6-ED98-4798-8DBB-E5692F752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A6293-32FB-4CB4-A8E9-86BB2306A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FD320-F780-43AC-8B1A-96651B44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1FAB8-8276-48D8-8F8E-2EED2273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3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4873F-0A35-4BB3-BDA1-77794D8FC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784F0-312F-4348-891A-2FF16BC18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BC1EA-64E5-4AE3-B1F1-EC1A472D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DAADE-1912-4C79-ADE7-0FBA7817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3D1E3-81D7-4E48-90B1-DC051624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2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B4541B-FDC3-4ED6-8FA6-F65B7627D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F52DC-7965-49A7-BD75-3BED5305E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C89E7-9F64-4B80-8A40-8F5FF7AF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DFEF9-0588-4A58-8566-052888A0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501C9-22DF-45E8-B53E-C46BD100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6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7FB5-E4CB-4738-8989-418E6C46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DCA99-A248-44D1-BA5E-3C55266F9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879B1-CA81-41BE-90B7-20966F7D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51EC4-A1CB-4BBD-80F7-D93AE831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C453-F188-4837-9281-7B3F2738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9B90-B3DE-452E-88B0-DF01E2C17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9C933-74B0-4DE7-8B84-AD4C706B9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F0D75-F6DE-41F5-9D39-A6954C43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C35F7-A757-4D0D-AC08-2BE2AB03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DE42E-3891-45F0-92B6-9CA71A3D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6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D0D6-32C5-4E72-A7FE-AFF35FF2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1BC3E-82D7-4514-BA61-004C4C908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B0757-18FF-4F7F-8E7F-A5191FF05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D175F-26E6-4636-B3DD-90EFE7106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148EC-13EE-461A-A78A-638CD7135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83E6D-CCEC-45ED-8508-A34F539E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7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178C-4F9B-4306-9D9A-5CDABE18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42EA3-EFF0-4A7E-A751-EDB2C5A50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8771F-C3C7-4FE6-A972-46D62F333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E6258-37D4-41C4-84C3-096EBD932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06957D-8C52-43E4-A52B-718077599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DE8C07-6709-4601-A7C5-53A89D43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D3BE19-B31C-4B8D-8C0B-D0ABA67E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8B5521-461D-4174-9758-A3FED242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4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D1A1-01B1-469C-94E5-5ADBFFE5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46EB7-C69C-4C21-A50D-34B05F9D6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FECBF-782A-4311-98B2-774626B4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2FFFB-5AC3-4124-98A2-B1538E7F6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1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CAB7E-4BA9-44AB-AC98-8128C8B9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DF1F4-B725-4C7E-940A-628FFD051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0D9E9-1A2C-4CEB-B390-5D91180B2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4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8A73-0195-4425-B466-F2DDFF44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C5B6-E22D-4F17-931E-90AF7ED5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D5D87-100D-43AE-86F3-F523DBD3D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C12B7-6B5D-4DA7-AF89-2F9B9106A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9409A-E555-4C9A-9E0E-E1B5D2074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C6B0E-9A40-4D14-9AEC-9AF6E8CC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8149-C8E1-4C84-BE57-283BA10A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DE36F8-D00F-4F4C-8FB7-BB1EDE14C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D33D0-3AD9-4B94-8A20-84088A883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0280B-26FE-407F-812B-0039EDC6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2B496-053A-4412-88A5-B6724474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60236-C2BD-4A99-83D8-6CF6D9CC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9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3CC6AA-C524-4036-AB09-ED5E8905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1272E-470E-4FC8-B081-DD7D3029F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E2708-CBA9-4C81-9C2F-9DE8CD938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2CBA1-F096-41A7-8A7B-869E72CA8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67970-69B4-4B2D-A4F0-40AE4FDDD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6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76B14-D9BF-499C-9170-01D62907A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IN" sz="5400" b="1" dirty="0"/>
              <a:t>Microsoft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F9295-81CC-4DB5-82F4-A24BDA1E4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IN" sz="2000" b="1"/>
              <a:t>Trainer</a:t>
            </a:r>
          </a:p>
          <a:p>
            <a:pPr algn="l"/>
            <a:r>
              <a:rPr lang="en-IN" sz="2000" b="1"/>
              <a:t>Nikhil Shah 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Revature Podcast">
            <a:extLst>
              <a:ext uri="{FF2B5EF4-FFF2-40B4-BE49-F238E27FC236}">
                <a16:creationId xmlns:a16="http://schemas.microsoft.com/office/drawing/2014/main" id="{2B9223EC-D9F2-412D-9004-350EEBC23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" r="9" b="9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541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0AF1-3958-4E2A-9298-FF87ACB66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03"/>
            <a:ext cx="12192000" cy="1041919"/>
          </a:xfrm>
          <a:solidFill>
            <a:schemeClr val="accent2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B301-84CC-452A-95AD-6C0A5AD8F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About this course</a:t>
            </a:r>
          </a:p>
          <a:p>
            <a:r>
              <a:rPr lang="en-US" sz="3600" dirty="0"/>
              <a:t>About the trainer</a:t>
            </a:r>
          </a:p>
          <a:p>
            <a:r>
              <a:rPr lang="en-US" sz="3600" dirty="0"/>
              <a:t>About the audience</a:t>
            </a:r>
          </a:p>
          <a:p>
            <a:r>
              <a:rPr lang="en-US" sz="3600" dirty="0"/>
              <a:t>Course pre-requisites</a:t>
            </a:r>
          </a:p>
          <a:p>
            <a:r>
              <a:rPr lang="en-US" sz="3600" dirty="0"/>
              <a:t>Training Goals</a:t>
            </a:r>
          </a:p>
          <a:p>
            <a:r>
              <a:rPr lang="en-US" sz="3600" dirty="0"/>
              <a:t>Expectations</a:t>
            </a:r>
          </a:p>
          <a:p>
            <a:r>
              <a:rPr lang="en-US" sz="3600" dirty="0"/>
              <a:t>Break Times</a:t>
            </a:r>
          </a:p>
        </p:txBody>
      </p:sp>
      <p:pic>
        <p:nvPicPr>
          <p:cNvPr id="2050" name="Picture 2" descr="Revature Offers Free Coding Courses for Families of Essential Workers |  Business Wire">
            <a:extLst>
              <a:ext uri="{FF2B5EF4-FFF2-40B4-BE49-F238E27FC236}">
                <a16:creationId xmlns:a16="http://schemas.microsoft.com/office/drawing/2014/main" id="{DBCFDE8B-3840-4803-A0D2-10E457640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357" y="-6633"/>
            <a:ext cx="2038643" cy="10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27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op 3 Programming Language To Watch Out in 2019 | Hacker Noon">
            <a:extLst>
              <a:ext uri="{FF2B5EF4-FFF2-40B4-BE49-F238E27FC236}">
                <a16:creationId xmlns:a16="http://schemas.microsoft.com/office/drawing/2014/main" id="{C908B055-2472-4455-872A-6BF3CFAF3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4102" y="4750083"/>
            <a:ext cx="3059604" cy="177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UTURE SCOPE AND JOB OPPORTUNITIES FOR AN MCA STUDENT | UPDATED 2019 –  SMS-Varanasi Among Top-50 B-Schools in INDIA">
            <a:extLst>
              <a:ext uri="{FF2B5EF4-FFF2-40B4-BE49-F238E27FC236}">
                <a16:creationId xmlns:a16="http://schemas.microsoft.com/office/drawing/2014/main" id="{30ABF1C3-049D-444E-B0F5-6FE29A749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174" y="211014"/>
            <a:ext cx="3675971" cy="189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uide To Microsoft Azure Certifications | Build5Nines">
            <a:extLst>
              <a:ext uri="{FF2B5EF4-FFF2-40B4-BE49-F238E27FC236}">
                <a16:creationId xmlns:a16="http://schemas.microsoft.com/office/drawing/2014/main" id="{4F70AEE0-125D-4CBD-A635-F99B73A69F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r="2517" b="-4"/>
          <a:stretch/>
        </p:blipFill>
        <p:spPr bwMode="auto">
          <a:xfrm>
            <a:off x="4379102" y="211014"/>
            <a:ext cx="3314603" cy="18962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SBI Tutorial – Learn MSBI from Experts – Intellipaat">
            <a:extLst>
              <a:ext uri="{FF2B5EF4-FFF2-40B4-BE49-F238E27FC236}">
                <a16:creationId xmlns:a16="http://schemas.microsoft.com/office/drawing/2014/main" id="{E3D31E5B-E37F-4E43-B4D2-AD273A66A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610" y="4930536"/>
            <a:ext cx="2927928" cy="158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Pressac's Sensors &amp; Gateway Receives Microsoft Azure Certification">
            <a:extLst>
              <a:ext uri="{FF2B5EF4-FFF2-40B4-BE49-F238E27FC236}">
                <a16:creationId xmlns:a16="http://schemas.microsoft.com/office/drawing/2014/main" id="{8857F67A-D34C-49D3-B4A7-37AEF865A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9457" y="2551535"/>
            <a:ext cx="1754929" cy="175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127" y="-680"/>
            <a:ext cx="4236873" cy="685868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186BB1-257A-495E-9309-41567F0E3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916" y="952505"/>
            <a:ext cx="3975455" cy="33539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Mr. Nikhil Shah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802074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4571549"/>
            <a:ext cx="8113985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rowse Certifications and Exams | Microsoft Docs">
            <a:extLst>
              <a:ext uri="{FF2B5EF4-FFF2-40B4-BE49-F238E27FC236}">
                <a16:creationId xmlns:a16="http://schemas.microsoft.com/office/drawing/2014/main" id="{77D4CC85-E6E6-4DDF-97AF-AFF6F20083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486"/>
          <a:stretch/>
        </p:blipFill>
        <p:spPr bwMode="auto">
          <a:xfrm>
            <a:off x="5225626" y="2548151"/>
            <a:ext cx="1740748" cy="17148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40636" y="4571549"/>
            <a:ext cx="1892695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Revature Offers Free Coding Courses for Families of Essential Workers |  Business Wire">
            <a:extLst>
              <a:ext uri="{FF2B5EF4-FFF2-40B4-BE49-F238E27FC236}">
                <a16:creationId xmlns:a16="http://schemas.microsoft.com/office/drawing/2014/main" id="{D3A196C5-8DB6-4E7D-9311-8F17584DF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254" y="-680"/>
            <a:ext cx="2137117" cy="111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42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DB8C-7CDA-46BA-8DC0-85412B177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17618"/>
          </a:xfr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4 Weeks at a Glance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1B077-F656-4B42-AD9A-121B46DFB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557"/>
            <a:ext cx="10515600" cy="4893227"/>
          </a:xfrm>
        </p:spPr>
        <p:txBody>
          <a:bodyPr>
            <a:normAutofit fontScale="92500" lnSpcReduction="10000"/>
          </a:bodyPr>
          <a:lstStyle/>
          <a:p>
            <a:endParaRPr lang="en-IN" sz="3600" dirty="0"/>
          </a:p>
          <a:p>
            <a:r>
              <a:rPr lang="en-IN" sz="3600" dirty="0"/>
              <a:t>Programming Fundamentals</a:t>
            </a:r>
          </a:p>
          <a:p>
            <a:r>
              <a:rPr lang="en-IN" sz="3600" dirty="0"/>
              <a:t>Microsoft .NET Core Platform</a:t>
            </a:r>
          </a:p>
          <a:p>
            <a:r>
              <a:rPr lang="en-IN" sz="3600" dirty="0"/>
              <a:t>OOPS – C#</a:t>
            </a:r>
          </a:p>
          <a:p>
            <a:r>
              <a:rPr lang="en-IN" sz="3600" dirty="0"/>
              <a:t>SQL Server – Data Access</a:t>
            </a:r>
          </a:p>
          <a:p>
            <a:r>
              <a:rPr lang="en-IN" sz="3600" dirty="0"/>
              <a:t>Entity Framework – ORM </a:t>
            </a:r>
          </a:p>
          <a:p>
            <a:r>
              <a:rPr lang="en-IN" sz="3600" dirty="0"/>
              <a:t>GIT – Source Code Management</a:t>
            </a:r>
          </a:p>
          <a:p>
            <a:r>
              <a:rPr lang="en-IN" sz="3600" dirty="0"/>
              <a:t>Testing – xUnit</a:t>
            </a:r>
          </a:p>
          <a:p>
            <a:r>
              <a:rPr lang="en-IN" sz="3600" dirty="0"/>
              <a:t>Seri log – Log management</a:t>
            </a:r>
          </a:p>
          <a:p>
            <a:endParaRPr lang="en-IN" sz="36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2" descr="Revature Offers Free Coding Courses for Families of Essential Workers |  Business Wire">
            <a:extLst>
              <a:ext uri="{FF2B5EF4-FFF2-40B4-BE49-F238E27FC236}">
                <a16:creationId xmlns:a16="http://schemas.microsoft.com/office/drawing/2014/main" id="{A8663D70-1E15-4945-8896-F1B324120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357" y="-35937"/>
            <a:ext cx="2038643" cy="10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6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C628-31C5-4C91-9175-EF3A8BCB4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3556"/>
          </a:xfr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0D3CC-C382-483C-983E-8E8B621B5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3200" dirty="0"/>
          </a:p>
          <a:p>
            <a:r>
              <a:rPr lang="en-IN" sz="3200" dirty="0"/>
              <a:t>Visual Studio Code</a:t>
            </a:r>
          </a:p>
          <a:p>
            <a:r>
              <a:rPr lang="en-IN" sz="3200" dirty="0"/>
              <a:t>GIT</a:t>
            </a:r>
          </a:p>
          <a:p>
            <a:r>
              <a:rPr lang="en-IN" sz="3200" dirty="0"/>
              <a:t>SQL Server </a:t>
            </a:r>
          </a:p>
          <a:p>
            <a:r>
              <a:rPr lang="en-IN" sz="3200" dirty="0"/>
              <a:t>SQL Server Management Studio – SSMS  - Client Tool</a:t>
            </a:r>
          </a:p>
          <a:p>
            <a:endParaRPr lang="en-IN" dirty="0"/>
          </a:p>
        </p:txBody>
      </p:sp>
      <p:pic>
        <p:nvPicPr>
          <p:cNvPr id="4" name="Picture 2" descr="Revature Offers Free Coding Courses for Families of Essential Workers |  Business Wire">
            <a:extLst>
              <a:ext uri="{FF2B5EF4-FFF2-40B4-BE49-F238E27FC236}">
                <a16:creationId xmlns:a16="http://schemas.microsoft.com/office/drawing/2014/main" id="{49AFC905-575D-4EDA-9910-BEB4FE905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357" y="-11540"/>
            <a:ext cx="2038643" cy="112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631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72C8-60DF-4019-91AB-1569C723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E697A-9772-4D89-BB06-C5A5F166723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215640" y="3105785"/>
            <a:ext cx="10515600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8800" dirty="0">
                <a:solidFill>
                  <a:schemeClr val="accent2"/>
                </a:solidFill>
              </a:rPr>
              <a:t>Let’s Begin</a:t>
            </a:r>
          </a:p>
        </p:txBody>
      </p:sp>
    </p:spTree>
    <p:extLst>
      <p:ext uri="{BB962C8B-B14F-4D97-AF65-F5344CB8AC3E}">
        <p14:creationId xmlns:p14="http://schemas.microsoft.com/office/powerpoint/2010/main" val="566637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84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Microsoft .NET</vt:lpstr>
      <vt:lpstr>Agenda</vt:lpstr>
      <vt:lpstr>Mr. Nikhil Shah</vt:lpstr>
      <vt:lpstr>4 Weeks at a Glance</vt:lpstr>
      <vt:lpstr>Tools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.NET - MSBI</dc:title>
  <dc:creator>NIkhil Shah</dc:creator>
  <cp:lastModifiedBy>NIkhil Shah</cp:lastModifiedBy>
  <cp:revision>11</cp:revision>
  <dcterms:created xsi:type="dcterms:W3CDTF">2021-01-04T15:50:48Z</dcterms:created>
  <dcterms:modified xsi:type="dcterms:W3CDTF">2021-05-10T15:20:47Z</dcterms:modified>
</cp:coreProperties>
</file>