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304" r:id="rId6"/>
    <p:sldId id="294" r:id="rId7"/>
    <p:sldId id="300" r:id="rId8"/>
    <p:sldId id="262" r:id="rId9"/>
    <p:sldId id="276" r:id="rId10"/>
    <p:sldId id="305" r:id="rId11"/>
    <p:sldId id="289" r:id="rId12"/>
    <p:sldId id="278" r:id="rId13"/>
    <p:sldId id="301" r:id="rId14"/>
    <p:sldId id="303" r:id="rId15"/>
    <p:sldId id="297" r:id="rId16"/>
    <p:sldId id="295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25/01/2024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25/01/2024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22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19477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2078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41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864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4218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05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1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10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5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/>
              <a:t>Checkers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Jari 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08936B-317E-E187-4614-9FC8D0B4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39" y="4307046"/>
            <a:ext cx="2328465" cy="68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7C80CF-1B9B-52D5-653C-7A796A9BD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700" y="4307046"/>
            <a:ext cx="628617" cy="68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fr-FR" dirty="0" err="1"/>
              <a:t>Moeilijkheden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650708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 err="1"/>
              <a:t>Uitlijning</a:t>
            </a:r>
            <a:r>
              <a:rPr lang="fr-FR" dirty="0"/>
              <a:t> van code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254" y="1980133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Tab en </a:t>
            </a:r>
            <a:r>
              <a:rPr lang="fr-FR" dirty="0" err="1"/>
              <a:t>spaties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9680" y="275050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b="1" dirty="0" err="1"/>
              <a:t>Stijlen</a:t>
            </a:r>
            <a:r>
              <a:rPr lang="fr-FR" b="1" dirty="0"/>
              <a:t> van de </a:t>
            </a:r>
            <a:r>
              <a:rPr lang="fr-FR" b="1" dirty="0" err="1"/>
              <a:t>vensters</a:t>
            </a:r>
            <a:endParaRPr lang="fr-FR" b="1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254" y="3079929"/>
            <a:ext cx="5431971" cy="557950"/>
          </a:xfrm>
        </p:spPr>
        <p:txBody>
          <a:bodyPr rtlCol="0"/>
          <a:lstStyle/>
          <a:p>
            <a:pPr rtl="0"/>
            <a:r>
              <a:rPr lang="fr-FR" b="1" dirty="0" err="1"/>
              <a:t>Veel</a:t>
            </a:r>
            <a:r>
              <a:rPr lang="fr-FR" b="1" dirty="0"/>
              <a:t> code, </a:t>
            </a:r>
            <a:r>
              <a:rPr lang="fr-FR" b="1" dirty="0" err="1"/>
              <a:t>weinig</a:t>
            </a:r>
            <a:r>
              <a:rPr lang="fr-FR" b="1" dirty="0"/>
              <a:t> </a:t>
            </a:r>
            <a:r>
              <a:rPr lang="fr-FR" b="1" dirty="0" err="1"/>
              <a:t>verandering</a:t>
            </a:r>
            <a:r>
              <a:rPr lang="fr-FR" b="1" dirty="0"/>
              <a:t> 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/>
              <a:t>Checkers  - Ghysens Jari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32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8" y="868099"/>
            <a:ext cx="5431971" cy="846301"/>
          </a:xfrm>
        </p:spPr>
        <p:txBody>
          <a:bodyPr rtlCol="0"/>
          <a:lstStyle/>
          <a:p>
            <a:pPr rtl="0"/>
            <a:r>
              <a:rPr lang="fr-FR" dirty="0" err="1"/>
              <a:t>Stijlen</a:t>
            </a:r>
            <a:r>
              <a:rPr lang="fr-FR" dirty="0"/>
              <a:t> van de </a:t>
            </a:r>
            <a:r>
              <a:rPr lang="fr-FR" dirty="0" err="1"/>
              <a:t>vensters</a:t>
            </a:r>
            <a:endParaRPr lang="fr-FR" dirty="0"/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/>
              <a:t>Checkers  - Ghysens Jari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11</a:t>
            </a:fld>
            <a:endParaRPr lang="fr-FR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A964797-9977-E096-BE0D-6F8E92280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579" y="2168287"/>
            <a:ext cx="6557077" cy="90598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DB89CA3-5E9D-2CC6-BDA7-69DC15C3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579" y="3349479"/>
            <a:ext cx="2600688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0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C05BC-4C50-F1E6-84A5-87D58296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Extra programma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568AE7-7DE0-8D2A-AE69-6D6C786CBF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0298" y="457198"/>
            <a:ext cx="5433204" cy="8974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Schaken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0BC06DD5-397D-C094-EBFC-07D3B4F9936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fr-FR" noProof="0" dirty="0"/>
              <a:t>2024</a:t>
            </a: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F43D161D-28B5-1CD6-C9C8-411C798A757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fr-FR" noProof="0" dirty="0"/>
              <a:t>Checkers  - Ghysens Jari</a:t>
            </a: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9D9484ED-2AAC-5077-F7D6-4BFD04D7570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pPr rtl="0"/>
              <a:t>12</a:t>
            </a:fld>
            <a:endParaRPr lang="fr-FR" noProof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17FC419-F243-27C1-B09F-22CB34388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298" y="1592581"/>
            <a:ext cx="3531405" cy="367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6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74830DAF-275E-BE9D-99B8-73B8832823D0}"/>
              </a:ext>
            </a:extLst>
          </p:cNvPr>
          <p:cNvSpPr txBox="1">
            <a:spLocks/>
          </p:cNvSpPr>
          <p:nvPr/>
        </p:nvSpPr>
        <p:spPr>
          <a:xfrm>
            <a:off x="7266774" y="2128485"/>
            <a:ext cx="4179570" cy="1524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Bedankt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het </a:t>
            </a:r>
            <a:r>
              <a:rPr lang="fr-FR" dirty="0" err="1"/>
              <a:t>luisteren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B54744F-F10B-0A1D-E333-6632B1CC2E94}"/>
              </a:ext>
            </a:extLst>
          </p:cNvPr>
          <p:cNvSpPr txBox="1">
            <a:spLocks/>
          </p:cNvSpPr>
          <p:nvPr/>
        </p:nvSpPr>
        <p:spPr>
          <a:xfrm>
            <a:off x="7266774" y="3750852"/>
            <a:ext cx="4179570" cy="200416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</a:rPr>
              <a:t>Zijn</a:t>
            </a:r>
            <a:r>
              <a:rPr lang="fr-FR" dirty="0">
                <a:solidFill>
                  <a:schemeClr val="bg1"/>
                </a:solidFill>
              </a:rPr>
              <a:t> er </a:t>
            </a:r>
            <a:r>
              <a:rPr lang="fr-FR" dirty="0" err="1">
                <a:solidFill>
                  <a:schemeClr val="bg1"/>
                </a:solidFill>
              </a:rPr>
              <a:t>nog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vragen</a:t>
            </a:r>
            <a:r>
              <a:rPr lang="fr-FR" dirty="0">
                <a:solidFill>
                  <a:schemeClr val="bg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219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595" y="653098"/>
            <a:ext cx="3139440" cy="639800"/>
          </a:xfrm>
        </p:spPr>
        <p:txBody>
          <a:bodyPr rtlCol="0"/>
          <a:lstStyle/>
          <a:p>
            <a:pPr rtl="0"/>
            <a:r>
              <a:rPr lang="fr-FR" dirty="0" err="1"/>
              <a:t>Overzicht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650707"/>
            <a:ext cx="5433204" cy="3556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dirty="0"/>
              <a:t>Wat </a:t>
            </a:r>
            <a:r>
              <a:rPr lang="fr-FR" dirty="0" err="1"/>
              <a:t>is</a:t>
            </a:r>
            <a:r>
              <a:rPr lang="fr-FR" dirty="0"/>
              <a:t> Python</a:t>
            </a:r>
          </a:p>
          <a:p>
            <a:pPr rtl="0"/>
            <a:r>
              <a:rPr lang="fr-FR" dirty="0"/>
              <a:t>Wat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Pygame</a:t>
            </a:r>
            <a:endParaRPr lang="fr-FR" dirty="0"/>
          </a:p>
          <a:p>
            <a:pPr rtl="0"/>
            <a:r>
              <a:rPr lang="fr-FR" dirty="0"/>
              <a:t>Wat </a:t>
            </a:r>
            <a:r>
              <a:rPr lang="fr-FR" dirty="0" err="1"/>
              <a:t>zijn</a:t>
            </a:r>
            <a:r>
              <a:rPr lang="fr-FR" dirty="0"/>
              <a:t> de </a:t>
            </a:r>
            <a:r>
              <a:rPr lang="fr-FR" dirty="0" err="1"/>
              <a:t>voordelen</a:t>
            </a:r>
            <a:endParaRPr lang="fr-FR" dirty="0"/>
          </a:p>
          <a:p>
            <a:pPr rtl="0"/>
            <a:r>
              <a:rPr lang="fr-FR" dirty="0" err="1"/>
              <a:t>Demo</a:t>
            </a:r>
            <a:endParaRPr lang="fr-FR" dirty="0"/>
          </a:p>
          <a:p>
            <a:pPr rtl="0"/>
            <a:r>
              <a:rPr lang="fr-FR" dirty="0" err="1"/>
              <a:t>Moeilijkheden</a:t>
            </a:r>
            <a:endParaRPr lang="fr-FR" dirty="0"/>
          </a:p>
          <a:p>
            <a:pPr rtl="0"/>
            <a:r>
              <a:rPr lang="fr-FR" dirty="0"/>
              <a:t>Extra programma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9254" y="4179725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 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/>
              <a:t>Checkers  - Ghysens Jari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</a:t>
            </a:fld>
            <a:endParaRPr lang="fr-FR"/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A434E393-F033-4F97-6F32-16039D266D86}"/>
              </a:ext>
            </a:extLst>
          </p:cNvPr>
          <p:cNvSpPr txBox="1">
            <a:spLocks/>
          </p:cNvSpPr>
          <p:nvPr/>
        </p:nvSpPr>
        <p:spPr>
          <a:xfrm>
            <a:off x="5918021" y="4842168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3E03FA3F-B691-72C2-C004-F4388BE21412}"/>
              </a:ext>
            </a:extLst>
          </p:cNvPr>
          <p:cNvSpPr txBox="1">
            <a:spLocks/>
          </p:cNvSpPr>
          <p:nvPr/>
        </p:nvSpPr>
        <p:spPr>
          <a:xfrm>
            <a:off x="5917595" y="5171593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661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4DE62-5124-24BA-A1EE-9EEB3352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6"/>
            <a:ext cx="3171825" cy="666114"/>
          </a:xfrm>
        </p:spPr>
        <p:txBody>
          <a:bodyPr>
            <a:normAutofit/>
          </a:bodyPr>
          <a:lstStyle/>
          <a:p>
            <a:r>
              <a:rPr lang="nl-BE" dirty="0"/>
              <a:t>Wat is python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CC1EF5-8A35-1047-CF72-32580F3C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50720"/>
            <a:ext cx="3583941" cy="3749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Krachtig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Populair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Veelzijdig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Diverse taken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Leesbaarheid 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3874A0-D37A-3DA3-BE24-83B9D586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2024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CFE0BC-8974-7494-3034-88305B05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Checkers  - Ghysens Jari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6007E6-6492-A392-C148-B671D972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3</a:t>
            </a:fld>
            <a:endParaRPr lang="fr-FR" noProof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21D06D7-9376-D6A5-D0CB-A81B33631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69" y="543919"/>
            <a:ext cx="628617" cy="68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27D7A057-8B35-BA5E-2942-4C82CC181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9760"/>
            <a:ext cx="4333870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4DE62-5124-24BA-A1EE-9EEB3352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6"/>
            <a:ext cx="3171825" cy="666114"/>
          </a:xfrm>
        </p:spPr>
        <p:txBody>
          <a:bodyPr>
            <a:normAutofit/>
          </a:bodyPr>
          <a:lstStyle/>
          <a:p>
            <a:r>
              <a:rPr lang="nl-BE" dirty="0"/>
              <a:t>Wat is </a:t>
            </a:r>
            <a:r>
              <a:rPr lang="nl-BE" dirty="0" err="1"/>
              <a:t>pyGame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CC1EF5-8A35-1047-CF72-32580F3C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50720"/>
            <a:ext cx="3583941" cy="3749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Open-source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2D-games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Eenvoudige syntax 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3874A0-D37A-3DA3-BE24-83B9D586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2024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CFE0BC-8974-7494-3034-88305B05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Checkers  - Ghysens Jari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6007E6-6492-A392-C148-B671D972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4</a:t>
            </a:fld>
            <a:endParaRPr lang="fr-FR" noProof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27810FC-30AB-8A0E-D5E0-411434382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9" y="469345"/>
            <a:ext cx="2328465" cy="68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6523923-FDEF-6865-A347-8D921D40A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993" y="2803701"/>
            <a:ext cx="3583941" cy="206199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FFFDF4BF-0585-4864-53CC-8D6540202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993" y="2036414"/>
            <a:ext cx="355332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8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 err="1"/>
              <a:t>Voordelen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/>
              <a:t>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730252"/>
          </a:xfrm>
        </p:spPr>
        <p:txBody>
          <a:bodyPr rtlCol="0">
            <a:normAutofit/>
          </a:bodyPr>
          <a:lstStyle/>
          <a:p>
            <a:r>
              <a:rPr lang="nl-BE" dirty="0"/>
              <a:t>Aantrekkelijk</a:t>
            </a:r>
          </a:p>
          <a:p>
            <a:r>
              <a:rPr lang="nl-BE" dirty="0"/>
              <a:t>Wereldwijd gebruikt</a:t>
            </a:r>
          </a:p>
          <a:p>
            <a:r>
              <a:rPr lang="nl-BE" dirty="0"/>
              <a:t>Praktisch</a:t>
            </a:r>
            <a:r>
              <a:rPr lang="az-Cyrl-AZ" dirty="0"/>
              <a:t>е</a:t>
            </a:r>
            <a:r>
              <a:rPr lang="nl-BE" dirty="0"/>
              <a:t> bruikbaarheid</a:t>
            </a:r>
          </a:p>
          <a:p>
            <a:r>
              <a:rPr lang="nl-BE" dirty="0"/>
              <a:t>Overvloed middelen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Pygame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730252"/>
          </a:xfrm>
        </p:spPr>
        <p:txBody>
          <a:bodyPr rtlCol="0">
            <a:normAutofit/>
          </a:bodyPr>
          <a:lstStyle/>
          <a:p>
            <a:r>
              <a:rPr lang="nl-BE" dirty="0"/>
              <a:t>Interactief</a:t>
            </a:r>
          </a:p>
          <a:p>
            <a:r>
              <a:rPr lang="nl-BE" dirty="0"/>
              <a:t>2D Game-design </a:t>
            </a:r>
          </a:p>
          <a:p>
            <a:r>
              <a:rPr lang="nl-BE" dirty="0"/>
              <a:t>Sluit goed aan </a:t>
            </a:r>
          </a:p>
          <a:p>
            <a:pPr rtl="0"/>
            <a:endParaRPr lang="fr-FR" dirty="0"/>
          </a:p>
        </p:txBody>
      </p:sp>
      <p:sp>
        <p:nvSpPr>
          <p:cNvPr id="80" name="Espace réservé de la date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 dirty="0"/>
              <a:t>Checkers  - Ghysens Jari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7043" y="1991752"/>
            <a:ext cx="4179570" cy="1524735"/>
          </a:xfrm>
        </p:spPr>
        <p:txBody>
          <a:bodyPr rtlCol="0"/>
          <a:lstStyle/>
          <a:p>
            <a:pPr rtl="0"/>
            <a:r>
              <a:rPr lang="fr-FR" sz="4800" dirty="0" err="1"/>
              <a:t>Demo</a:t>
            </a:r>
            <a:endParaRPr lang="fr-FR" sz="4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fr-FR" noProof="0" dirty="0"/>
              <a:t>Checkers  - Ghysens Jari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B8B516F-A4D5-C3BB-AD74-1BED9905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2024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658629-6A16-5CF0-12C5-F388C925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Checkers  - Ghysens Jari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CF8588-44FD-3101-0ED5-12D3E363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7</a:t>
            </a:fld>
            <a:endParaRPr lang="fr-FR" noProof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227CA9C-29B5-1412-554F-56B0AC95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67" y="1079632"/>
            <a:ext cx="4165928" cy="4316942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9105B15C-9642-FCF6-D8D1-731A05E0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66" y="1079632"/>
            <a:ext cx="4165929" cy="43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0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fr-FR" dirty="0" err="1"/>
              <a:t>Moeilijkheden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650708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b="1" dirty="0" err="1"/>
              <a:t>Uitlijning</a:t>
            </a:r>
            <a:r>
              <a:rPr lang="fr-FR" b="1" dirty="0"/>
              <a:t> van code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254" y="1980133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b="1" dirty="0"/>
              <a:t>Tab en </a:t>
            </a:r>
            <a:r>
              <a:rPr lang="fr-FR" b="1" dirty="0" err="1"/>
              <a:t>spaties</a:t>
            </a:r>
            <a:endParaRPr lang="fr-FR" b="1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9680" y="275050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Stijlen</a:t>
            </a:r>
            <a:r>
              <a:rPr lang="fr-FR" dirty="0"/>
              <a:t> van de </a:t>
            </a:r>
            <a:r>
              <a:rPr lang="fr-FR" dirty="0" err="1"/>
              <a:t>vensters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254" y="3079929"/>
            <a:ext cx="5431971" cy="557950"/>
          </a:xfrm>
        </p:spPr>
        <p:txBody>
          <a:bodyPr rtlCol="0"/>
          <a:lstStyle/>
          <a:p>
            <a:pPr rtl="0"/>
            <a:r>
              <a:rPr lang="fr-FR" dirty="0" err="1"/>
              <a:t>Veel</a:t>
            </a:r>
            <a:r>
              <a:rPr lang="fr-FR" dirty="0"/>
              <a:t> code, </a:t>
            </a:r>
            <a:r>
              <a:rPr lang="fr-FR" dirty="0" err="1"/>
              <a:t>weinig</a:t>
            </a:r>
            <a:r>
              <a:rPr lang="fr-FR" dirty="0"/>
              <a:t> </a:t>
            </a:r>
            <a:r>
              <a:rPr lang="fr-FR" dirty="0" err="1"/>
              <a:t>verandering</a:t>
            </a:r>
            <a:r>
              <a:rPr lang="fr-FR" dirty="0"/>
              <a:t> 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/>
              <a:t>Checkers  - Ghysens Jari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A434E393-F033-4F97-6F32-16039D266D86}"/>
              </a:ext>
            </a:extLst>
          </p:cNvPr>
          <p:cNvSpPr txBox="1">
            <a:spLocks/>
          </p:cNvSpPr>
          <p:nvPr/>
        </p:nvSpPr>
        <p:spPr>
          <a:xfrm>
            <a:off x="5918021" y="4842168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3E03FA3F-B691-72C2-C004-F4388BE21412}"/>
              </a:ext>
            </a:extLst>
          </p:cNvPr>
          <p:cNvSpPr txBox="1">
            <a:spLocks/>
          </p:cNvSpPr>
          <p:nvPr/>
        </p:nvSpPr>
        <p:spPr>
          <a:xfrm>
            <a:off x="5917595" y="5171593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8" y="868099"/>
            <a:ext cx="5431971" cy="846301"/>
          </a:xfrm>
        </p:spPr>
        <p:txBody>
          <a:bodyPr rtlCol="0"/>
          <a:lstStyle/>
          <a:p>
            <a:pPr rtl="0"/>
            <a:r>
              <a:rPr lang="fr-FR" dirty="0" err="1"/>
              <a:t>Uitlijning</a:t>
            </a:r>
            <a:r>
              <a:rPr lang="fr-FR" dirty="0"/>
              <a:t> van de code</a:t>
            </a:r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/>
              <a:t>Checkers  - Ghysens Jari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8EF9F66D-9688-CA86-7431-7EBA80AD277A}"/>
              </a:ext>
            </a:extLst>
          </p:cNvPr>
          <p:cNvSpPr/>
          <p:nvPr/>
        </p:nvSpPr>
        <p:spPr>
          <a:xfrm>
            <a:off x="5567778" y="3059207"/>
            <a:ext cx="1056443" cy="10830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>
                <a:solidFill>
                  <a:schemeClr val="tx1"/>
                </a:solidFill>
              </a:rPr>
              <a:t>VS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B19AD08-5FBA-C477-FDBC-5C5EC2488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060" y="2627781"/>
            <a:ext cx="4639732" cy="194592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CDB2456-721F-4D15-DF4C-7D4D1620D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08" y="2630427"/>
            <a:ext cx="4512733" cy="194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www.w3.org/XML/1998/namespace"/>
    <ds:schemaRef ds:uri="71af3243-3dd4-4a8d-8c0d-dd76da1f02a5"/>
    <ds:schemaRef ds:uri="16c05727-aa75-4e4a-9b5f-8a80a1165891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verkooppresentatie</Template>
  <TotalTime>308</TotalTime>
  <Words>184</Words>
  <Application>Microsoft Office PowerPoint</Application>
  <PresentationFormat>Breedbeeld</PresentationFormat>
  <Paragraphs>93</Paragraphs>
  <Slides>13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Monoligne</vt:lpstr>
      <vt:lpstr>Checkers</vt:lpstr>
      <vt:lpstr>Overzicht</vt:lpstr>
      <vt:lpstr>Wat is python</vt:lpstr>
      <vt:lpstr>Wat is pyGame</vt:lpstr>
      <vt:lpstr>Voordelen</vt:lpstr>
      <vt:lpstr>Demo</vt:lpstr>
      <vt:lpstr>PowerPoint-presentatie</vt:lpstr>
      <vt:lpstr>Moeilijkheden</vt:lpstr>
      <vt:lpstr>Uitlijning van de code</vt:lpstr>
      <vt:lpstr>Moeilijkheden</vt:lpstr>
      <vt:lpstr>Stijlen van de vensters</vt:lpstr>
      <vt:lpstr>Extra programma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Fleetmanager</dc:title>
  <dc:creator>Lars Van Mulders</dc:creator>
  <cp:lastModifiedBy>Jari Ghysens</cp:lastModifiedBy>
  <cp:revision>39</cp:revision>
  <cp:lastPrinted>2024-01-25T08:16:08Z</cp:lastPrinted>
  <dcterms:created xsi:type="dcterms:W3CDTF">2023-11-19T12:58:04Z</dcterms:created>
  <dcterms:modified xsi:type="dcterms:W3CDTF">2024-01-25T12:02:19Z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