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4" r:id="rId6"/>
    <p:sldId id="294" r:id="rId7"/>
    <p:sldId id="300" r:id="rId8"/>
    <p:sldId id="262" r:id="rId9"/>
    <p:sldId id="276" r:id="rId10"/>
    <p:sldId id="289" r:id="rId11"/>
    <p:sldId id="278" r:id="rId12"/>
    <p:sldId id="301" r:id="rId13"/>
    <p:sldId id="303" r:id="rId14"/>
    <p:sldId id="297" r:id="rId15"/>
    <p:sldId id="295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24/01/2024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2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9477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7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1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64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218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5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Checkers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Jari 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08936B-317E-E187-4614-9FC8D0B4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39" y="4307046"/>
            <a:ext cx="2328465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7C80CF-1B9B-52D5-653C-7A796A9B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00" y="4307046"/>
            <a:ext cx="628617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vensters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A964797-9977-E096-BE0D-6F8E9228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79" y="2168287"/>
            <a:ext cx="6557077" cy="9059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B89CA3-5E9D-2CC6-BDA7-69DC15C3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579" y="3349479"/>
            <a:ext cx="260068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05BC-4C50-F1E6-84A5-87D5829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 programma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68AE7-7DE0-8D2A-AE69-6D6C786CB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0298" y="457198"/>
            <a:ext cx="5433204" cy="8974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Schaken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BC06DD5-397D-C094-EBFC-07D3B4F9936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F43D161D-28B5-1CD6-C9C8-411C798A757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D9484ED-2AAC-5077-F7D6-4BFD04D757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17FC419-F243-27C1-B09F-22CB3438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98" y="1592581"/>
            <a:ext cx="3531405" cy="36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595" y="653098"/>
            <a:ext cx="3139440" cy="639800"/>
          </a:xfrm>
        </p:spPr>
        <p:txBody>
          <a:bodyPr rtlCol="0"/>
          <a:lstStyle/>
          <a:p>
            <a:pPr rtl="0"/>
            <a:r>
              <a:rPr lang="fr-FR" dirty="0" err="1"/>
              <a:t>Overzicht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7"/>
            <a:ext cx="5433204" cy="3556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Wat </a:t>
            </a:r>
            <a:r>
              <a:rPr lang="fr-FR" dirty="0" err="1"/>
              <a:t>is</a:t>
            </a:r>
            <a:r>
              <a:rPr lang="fr-FR" dirty="0"/>
              <a:t> Python</a:t>
            </a:r>
          </a:p>
          <a:p>
            <a:pPr rtl="0"/>
            <a:r>
              <a:rPr lang="fr-FR" dirty="0"/>
              <a:t>Wat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Pygame</a:t>
            </a:r>
            <a:endParaRPr lang="fr-FR" dirty="0"/>
          </a:p>
          <a:p>
            <a:pPr rtl="0"/>
            <a:r>
              <a:rPr lang="fr-FR" dirty="0"/>
              <a:t>Wat </a:t>
            </a:r>
            <a:r>
              <a:rPr lang="fr-FR" dirty="0" err="1"/>
              <a:t>zijn</a:t>
            </a:r>
            <a:r>
              <a:rPr lang="fr-FR" dirty="0"/>
              <a:t> de </a:t>
            </a:r>
            <a:r>
              <a:rPr lang="fr-FR" dirty="0" err="1"/>
              <a:t>voordelen</a:t>
            </a:r>
            <a:endParaRPr lang="fr-FR" dirty="0"/>
          </a:p>
          <a:p>
            <a:pPr rtl="0"/>
            <a:r>
              <a:rPr lang="fr-FR" dirty="0" err="1"/>
              <a:t>Demo</a:t>
            </a:r>
            <a:endParaRPr lang="fr-FR" dirty="0"/>
          </a:p>
          <a:p>
            <a:pPr rtl="0"/>
            <a:r>
              <a:rPr lang="fr-FR" dirty="0" err="1"/>
              <a:t>Moeilijkheden</a:t>
            </a:r>
            <a:endParaRPr lang="fr-FR" dirty="0"/>
          </a:p>
          <a:p>
            <a:pPr rtl="0"/>
            <a:r>
              <a:rPr lang="fr-FR" dirty="0"/>
              <a:t>Extra programma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254" y="4179725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A434E393-F033-4F97-6F32-16039D266D86}"/>
              </a:ext>
            </a:extLst>
          </p:cNvPr>
          <p:cNvSpPr txBox="1">
            <a:spLocks/>
          </p:cNvSpPr>
          <p:nvPr/>
        </p:nvSpPr>
        <p:spPr>
          <a:xfrm>
            <a:off x="5918021" y="484216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3E03FA3F-B691-72C2-C004-F4388BE21412}"/>
              </a:ext>
            </a:extLst>
          </p:cNvPr>
          <p:cNvSpPr txBox="1">
            <a:spLocks/>
          </p:cNvSpPr>
          <p:nvPr/>
        </p:nvSpPr>
        <p:spPr>
          <a:xfrm>
            <a:off x="5917595" y="517159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61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Wat is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Krachtig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Veelzijdig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Populair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Diverse taken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Leesbaarheid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</a:t>
            </a:fld>
            <a:endParaRPr lang="fr-FR" noProof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21D06D7-9376-D6A5-D0CB-A81B3363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69" y="543919"/>
            <a:ext cx="628617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27D7A057-8B35-BA5E-2942-4C82CC181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9760"/>
            <a:ext cx="433387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Wat is </a:t>
            </a:r>
            <a:r>
              <a:rPr lang="nl-BE" dirty="0" err="1"/>
              <a:t>pyGame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Open-source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2D-games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Eenvoudige syntax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27810FC-30AB-8A0E-D5E0-41143438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469345"/>
            <a:ext cx="2328465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6523923-FDEF-6865-A347-8D921D40A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993" y="2803701"/>
            <a:ext cx="3583941" cy="20619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FFDF4BF-0585-4864-53CC-8D6540202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993" y="2036414"/>
            <a:ext cx="355332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 err="1"/>
              <a:t>Voordelen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730252"/>
          </a:xfrm>
        </p:spPr>
        <p:txBody>
          <a:bodyPr rtlCol="0">
            <a:normAutofit/>
          </a:bodyPr>
          <a:lstStyle/>
          <a:p>
            <a:r>
              <a:rPr lang="nl-BE" dirty="0"/>
              <a:t>Aantrekkelijk</a:t>
            </a:r>
          </a:p>
          <a:p>
            <a:r>
              <a:rPr lang="nl-BE" dirty="0"/>
              <a:t>Wereldwijd gebruikt</a:t>
            </a:r>
          </a:p>
          <a:p>
            <a:r>
              <a:rPr lang="nl-BE" dirty="0"/>
              <a:t>Praktisch</a:t>
            </a:r>
            <a:r>
              <a:rPr lang="az-Cyrl-AZ" dirty="0"/>
              <a:t>е</a:t>
            </a:r>
            <a:r>
              <a:rPr lang="nl-BE" dirty="0"/>
              <a:t> bruikbaarheid</a:t>
            </a:r>
          </a:p>
          <a:p>
            <a:r>
              <a:rPr lang="nl-BE" dirty="0"/>
              <a:t>Overvloed middelen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Pygame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730252"/>
          </a:xfrm>
        </p:spPr>
        <p:txBody>
          <a:bodyPr rtlCol="0">
            <a:normAutofit/>
          </a:bodyPr>
          <a:lstStyle/>
          <a:p>
            <a:r>
              <a:rPr lang="nl-BE" dirty="0"/>
              <a:t>Interactief</a:t>
            </a:r>
          </a:p>
          <a:p>
            <a:r>
              <a:rPr lang="nl-BE" dirty="0"/>
              <a:t>Game-design </a:t>
            </a:r>
          </a:p>
          <a:p>
            <a:r>
              <a:rPr lang="nl-BE" dirty="0"/>
              <a:t>Sluit goed aan </a:t>
            </a:r>
          </a:p>
          <a:p>
            <a:pPr rtl="0"/>
            <a:endParaRPr lang="fr-FR" dirty="0"/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b="1" dirty="0" err="1"/>
              <a:t>Uitlijning</a:t>
            </a:r>
            <a:r>
              <a:rPr lang="fr-FR" b="1" dirty="0"/>
              <a:t> van code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Tab en </a:t>
            </a:r>
            <a:r>
              <a:rPr lang="fr-FR" b="1" dirty="0" err="1"/>
              <a:t>spaties</a:t>
            </a:r>
            <a:endParaRPr lang="fr-FR" b="1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vensters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Veel</a:t>
            </a:r>
            <a:r>
              <a:rPr lang="fr-FR" dirty="0"/>
              <a:t> code, </a:t>
            </a:r>
            <a:r>
              <a:rPr lang="fr-FR" dirty="0" err="1"/>
              <a:t>weinig</a:t>
            </a:r>
            <a:r>
              <a:rPr lang="fr-FR" dirty="0"/>
              <a:t> </a:t>
            </a:r>
            <a:r>
              <a:rPr lang="fr-FR" dirty="0" err="1"/>
              <a:t>verandering</a:t>
            </a:r>
            <a:r>
              <a:rPr lang="fr-FR" dirty="0"/>
              <a:t> 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A434E393-F033-4F97-6F32-16039D266D86}"/>
              </a:ext>
            </a:extLst>
          </p:cNvPr>
          <p:cNvSpPr txBox="1">
            <a:spLocks/>
          </p:cNvSpPr>
          <p:nvPr/>
        </p:nvSpPr>
        <p:spPr>
          <a:xfrm>
            <a:off x="5918021" y="484216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3E03FA3F-B691-72C2-C004-F4388BE21412}"/>
              </a:ext>
            </a:extLst>
          </p:cNvPr>
          <p:cNvSpPr txBox="1">
            <a:spLocks/>
          </p:cNvSpPr>
          <p:nvPr/>
        </p:nvSpPr>
        <p:spPr>
          <a:xfrm>
            <a:off x="5917595" y="517159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Uitlijning</a:t>
            </a:r>
            <a:r>
              <a:rPr lang="fr-FR" dirty="0"/>
              <a:t> van code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EF9F66D-9688-CA86-7431-7EBA80AD277A}"/>
              </a:ext>
            </a:extLst>
          </p:cNvPr>
          <p:cNvSpPr/>
          <p:nvPr/>
        </p:nvSpPr>
        <p:spPr>
          <a:xfrm>
            <a:off x="5567778" y="3059207"/>
            <a:ext cx="1056443" cy="10830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</a:rPr>
              <a:t>VS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19AD08-5FBA-C477-FDBC-5C5EC248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60" y="2627781"/>
            <a:ext cx="4639732" cy="194592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CDB2456-721F-4D15-DF4C-7D4D1620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08" y="2630427"/>
            <a:ext cx="4512733" cy="19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Uitlijning</a:t>
            </a:r>
            <a:r>
              <a:rPr lang="fr-FR" dirty="0"/>
              <a:t> van code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Tab en </a:t>
            </a:r>
            <a:r>
              <a:rPr lang="fr-FR" dirty="0" err="1"/>
              <a:t>spaties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b="1" dirty="0" err="1"/>
              <a:t>Stijlen</a:t>
            </a:r>
            <a:r>
              <a:rPr lang="fr-FR" b="1" dirty="0"/>
              <a:t> van de </a:t>
            </a:r>
            <a:r>
              <a:rPr lang="fr-FR" b="1" dirty="0" err="1"/>
              <a:t>vensters</a:t>
            </a:r>
            <a:endParaRPr lang="fr-FR" b="1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b="1" dirty="0" err="1"/>
              <a:t>Veel</a:t>
            </a:r>
            <a:r>
              <a:rPr lang="fr-FR" b="1" dirty="0"/>
              <a:t> code, </a:t>
            </a:r>
            <a:r>
              <a:rPr lang="fr-FR" b="1" dirty="0" err="1"/>
              <a:t>weinig</a:t>
            </a:r>
            <a:r>
              <a:rPr lang="fr-FR" b="1" dirty="0"/>
              <a:t> </a:t>
            </a:r>
            <a:r>
              <a:rPr lang="fr-FR" b="1" dirty="0" err="1"/>
              <a:t>verandering</a:t>
            </a:r>
            <a:r>
              <a:rPr lang="fr-FR" b="1" dirty="0"/>
              <a:t> 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</a:t>
            </a:r>
            <a:r>
              <a:rPr lang="fr-FR" noProof="0" dirty="0" err="1"/>
              <a:t>Ghsyens</a:t>
            </a:r>
            <a:r>
              <a:rPr lang="fr-FR" noProof="0" dirty="0"/>
              <a:t> Jari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32781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230e9df3-be65-4c73-a93b-d1236ebd677e"/>
    <ds:schemaRef ds:uri="16c05727-aa75-4e4a-9b5f-8a80a1165891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152</TotalTime>
  <Words>172</Words>
  <Application>Microsoft Office PowerPoint</Application>
  <PresentationFormat>Breedbeeld</PresentationFormat>
  <Paragraphs>90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Monoligne</vt:lpstr>
      <vt:lpstr>Checkers</vt:lpstr>
      <vt:lpstr>Overzicht</vt:lpstr>
      <vt:lpstr>Wat is python</vt:lpstr>
      <vt:lpstr>Wat is pyGame</vt:lpstr>
      <vt:lpstr>Voordelen</vt:lpstr>
      <vt:lpstr>Demo</vt:lpstr>
      <vt:lpstr>Moeilijkheden</vt:lpstr>
      <vt:lpstr>Uitlijning van code</vt:lpstr>
      <vt:lpstr>Moeilijkheden</vt:lpstr>
      <vt:lpstr>Stijlen van de vensters</vt:lpstr>
      <vt:lpstr>Extra programma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Jari Ghysens</cp:lastModifiedBy>
  <cp:revision>32</cp:revision>
  <cp:lastPrinted>2024-01-18T12:06:54Z</cp:lastPrinted>
  <dcterms:created xsi:type="dcterms:W3CDTF">2023-11-19T12:58:04Z</dcterms:created>
  <dcterms:modified xsi:type="dcterms:W3CDTF">2024-01-24T23:06:38Z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