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D22-285D-47C9-A7FE-D4A6DE21C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0DC6-EA27-4B11-9137-825A6967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20E5-5F1C-4C9E-97C1-7A745861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43B2-B091-4918-B330-7775842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672D-9742-4AE4-AEEF-35690822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E05-115C-48A1-B42E-6AC4D9BA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83040-5B28-440A-80E0-A5EC98699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941B-DF9C-46D8-BC41-2D99DDDB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8E09-3AC3-4F83-B8E4-EC64F5C9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2683-5FFC-4F22-A1C2-2B4AE495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1C37F-BA2F-4732-8594-E5247DD89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04F24-D7D2-4B80-B711-949C17F1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9EDE-C3C3-4DDB-AA16-040FEF19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A8D2-52D6-4EDF-B6B2-546A227D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6F61-7776-4511-AFDF-C3E54BE7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F1-2063-4A6C-A0C5-3B38B844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CCCD-BFB3-45DA-9418-4CDCE7D8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14D3-01CB-4DB7-A869-CE5EF626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D65A-853E-4E65-8AC2-5C1DCB22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2668-C87F-4555-A985-3F5792D5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D3AD-59F4-4AB5-A01A-DA243423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E4F4-6D98-4040-BA08-A61B73AE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03CC-CD61-4430-8A4A-84D53F23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C36B-06CA-4D74-ACFA-22B55A7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A2AD-97BA-49DF-A1E4-AF730C45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50AF-3554-44D2-B64C-5AB2F91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0E78-A8C8-46BB-99BC-F6B8A3917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51FEA-CC0E-4066-9443-9869A8D5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43D5-3109-4EF3-8346-7B599FFC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398C-2EBC-452F-BF98-FF553917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A46A-25C7-4FA6-BCEA-A06694F5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1B08-653D-44FA-AB10-F82CDBE5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5E4B3-0CBB-48A5-8598-BE45D4F9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049E7-6DBF-4FA5-9995-F658F4E6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832BC-3506-4024-910A-11B0F5E0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B22C8-C689-4323-8708-684D4B01F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35201-9E47-42B6-939B-C5030906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0B1D9-F741-4BB0-871C-D586D66F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215D8-85EA-412E-8AC1-ED1FABB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3CD3-96EA-4557-BBCC-07DEFC62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2F76A-B2DA-46CF-9138-CAA75F85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E51A3-061E-450E-AFD9-FD261C6E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F0214-1CD9-49C2-A995-206816F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384E6-82BA-41E4-B463-E82D9DA2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4774E-E49F-4957-900E-88A0E58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AF363-923B-4D3D-839C-FDB2226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40D2-8398-4959-9E40-B82170CD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B833-2AF6-48B2-9F72-845940B2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FA4AE-DC7A-49C5-82D4-F3CEAEE1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B6916-43C2-413A-BBA2-36204F6C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6A60A-8D06-4B74-A3D4-B90288BC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C4D2F-9DE8-485E-A457-7FEC8D7C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A5CC-9BCB-44F1-90DB-3BFAD4E5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B5577-F36F-4A54-8B8E-BD77E93FB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B123-2395-459D-B834-F423FEC1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F8AC-818B-44A6-991B-230C0267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9C8C-7913-47BC-96EE-DC08F18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E56D1-ECA0-4734-9328-0E76F32F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422CB-49A5-4E88-B4A2-4C45196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B8DA-4D69-4C8D-97A0-19BA403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BB32-43AF-43D7-9B47-9939FC4C4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E620-1502-4D07-AD49-7EDC4199B6E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4D8C-0F80-4934-98A0-99089AC2E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B5E5-9EA1-4085-8A14-C76929994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7E5-54D6-4505-94D3-F11F74771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E98CAAA-488E-4F2B-B05C-A8259372D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80682"/>
              </p:ext>
            </p:extLst>
          </p:nvPr>
        </p:nvGraphicFramePr>
        <p:xfrm>
          <a:off x="3620293" y="0"/>
          <a:ext cx="4951413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952160" imgH="4368240" progId="">
                  <p:embed/>
                </p:oleObj>
              </mc:Choice>
              <mc:Fallback>
                <p:oleObj r:id="rId3" imgW="4952160" imgH="4368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0293" y="0"/>
                        <a:ext cx="4951413" cy="436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F81C7D-EBF4-4EAC-AB41-184BA745F85C}"/>
              </a:ext>
            </a:extLst>
          </p:cNvPr>
          <p:cNvSpPr txBox="1"/>
          <p:nvPr/>
        </p:nvSpPr>
        <p:spPr>
          <a:xfrm>
            <a:off x="2540492" y="4793942"/>
            <a:ext cx="7111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Diffculty</a:t>
            </a:r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: Easy</a:t>
            </a:r>
          </a:p>
          <a:p>
            <a:pPr algn="ctr"/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Best out of 1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673845-B003-4E54-8637-137F7487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747935"/>
              </p:ext>
            </p:extLst>
          </p:nvPr>
        </p:nvGraphicFramePr>
        <p:xfrm>
          <a:off x="2972593" y="2219"/>
          <a:ext cx="6246813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6247440" imgH="4431600" progId="">
                  <p:embed/>
                </p:oleObj>
              </mc:Choice>
              <mc:Fallback>
                <p:oleObj r:id="rId3" imgW="6247440" imgH="4431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2593" y="2219"/>
                        <a:ext cx="6246813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D9D2F8-82E2-4032-9E01-EB2CD74E1629}"/>
              </a:ext>
            </a:extLst>
          </p:cNvPr>
          <p:cNvSpPr txBox="1"/>
          <p:nvPr/>
        </p:nvSpPr>
        <p:spPr>
          <a:xfrm>
            <a:off x="2540492" y="4589755"/>
            <a:ext cx="7111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Diffculty</a:t>
            </a:r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: Medium</a:t>
            </a:r>
          </a:p>
          <a:p>
            <a:pPr algn="ctr"/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Best out of 3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CF1217-05D8-4B52-9AEE-1BEC819E1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79232"/>
              </p:ext>
            </p:extLst>
          </p:nvPr>
        </p:nvGraphicFramePr>
        <p:xfrm>
          <a:off x="2915443" y="55485"/>
          <a:ext cx="6361113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6361560" imgH="4596480" progId="">
                  <p:embed/>
                </p:oleObj>
              </mc:Choice>
              <mc:Fallback>
                <p:oleObj r:id="rId3" imgW="6361560" imgH="4596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443" y="55485"/>
                        <a:ext cx="6361113" cy="459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6949C0-906E-4534-AFF9-B133B7A864B1}"/>
              </a:ext>
            </a:extLst>
          </p:cNvPr>
          <p:cNvSpPr txBox="1"/>
          <p:nvPr/>
        </p:nvSpPr>
        <p:spPr>
          <a:xfrm>
            <a:off x="2540492" y="4811697"/>
            <a:ext cx="7111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Diffculty</a:t>
            </a:r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: Hard</a:t>
            </a:r>
          </a:p>
          <a:p>
            <a:pPr algn="ctr"/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Best out of 5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9DABF3-BF8B-41AB-8460-9AF377E15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63729"/>
              </p:ext>
            </p:extLst>
          </p:nvPr>
        </p:nvGraphicFramePr>
        <p:xfrm>
          <a:off x="1233997" y="4449489"/>
          <a:ext cx="2192784" cy="193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4952160" imgH="4368240" progId="">
                  <p:embed/>
                </p:oleObj>
              </mc:Choice>
              <mc:Fallback>
                <p:oleObj r:id="rId3" imgW="4952160" imgH="436824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E98CAAA-488E-4F2B-B05C-A8259372DB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997" y="4449489"/>
                        <a:ext cx="2192784" cy="193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A6DD5A-8C18-4867-B3DF-45F6CB3A7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53930"/>
              </p:ext>
            </p:extLst>
          </p:nvPr>
        </p:nvGraphicFramePr>
        <p:xfrm>
          <a:off x="1171853" y="2583402"/>
          <a:ext cx="2192784" cy="158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6361560" imgH="4596480" progId="">
                  <p:embed/>
                </p:oleObj>
              </mc:Choice>
              <mc:Fallback>
                <p:oleObj r:id="rId5" imgW="6361560" imgH="459648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2CF1217-05D8-4B52-9AEE-1BEC819E1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853" y="2583402"/>
                        <a:ext cx="2192784" cy="1584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95D1C0-E960-4356-85F5-EC7983364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24415"/>
              </p:ext>
            </p:extLst>
          </p:nvPr>
        </p:nvGraphicFramePr>
        <p:xfrm>
          <a:off x="834501" y="585926"/>
          <a:ext cx="2192784" cy="155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7" imgW="6247440" imgH="4431600" progId="">
                  <p:embed/>
                </p:oleObj>
              </mc:Choice>
              <mc:Fallback>
                <p:oleObj r:id="rId7" imgW="6247440" imgH="44316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673845-B003-4E54-8637-137F7487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4501" y="585926"/>
                        <a:ext cx="2192784" cy="155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43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van Kessel</dc:creator>
  <cp:lastModifiedBy>Thijs van Kessel</cp:lastModifiedBy>
  <cp:revision>3</cp:revision>
  <dcterms:created xsi:type="dcterms:W3CDTF">2019-06-19T11:23:26Z</dcterms:created>
  <dcterms:modified xsi:type="dcterms:W3CDTF">2019-06-19T11:43:51Z</dcterms:modified>
</cp:coreProperties>
</file>