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Thijs\Documents\Git\rock-paper-code\code\main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D71B92-6F9E-4D07-8B20-4EDF8FD69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454" y="6433150"/>
            <a:ext cx="9863090" cy="1086237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Made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: Jari </a:t>
            </a:r>
            <a:r>
              <a:rPr lang="nl-NL" dirty="0" err="1">
                <a:solidFill>
                  <a:schemeClr val="bg1"/>
                </a:solidFill>
              </a:rPr>
              <a:t>vd</a:t>
            </a:r>
            <a:r>
              <a:rPr lang="nl-NL" dirty="0">
                <a:solidFill>
                  <a:schemeClr val="bg1"/>
                </a:solidFill>
              </a:rPr>
              <a:t> Heijden, </a:t>
            </a:r>
            <a:r>
              <a:rPr lang="nl-NL" dirty="0" err="1">
                <a:solidFill>
                  <a:schemeClr val="bg1"/>
                </a:solidFill>
              </a:rPr>
              <a:t>Amin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kachiche</a:t>
            </a:r>
            <a:r>
              <a:rPr lang="nl-NL" dirty="0">
                <a:solidFill>
                  <a:schemeClr val="bg1"/>
                </a:solidFill>
              </a:rPr>
              <a:t> &amp; Thijs van Kessel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403D4-87AF-444C-84C1-90BDF6A0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38" y="863538"/>
            <a:ext cx="5130923" cy="51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9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15CC-57AF-4292-B868-BD7CDE4D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6D41-902E-43E5-AD34-48508001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  <a:p>
            <a:r>
              <a:rPr lang="en-US" dirty="0"/>
              <a:t>Programming</a:t>
            </a:r>
          </a:p>
          <a:p>
            <a:r>
              <a:rPr lang="nl-NL" dirty="0"/>
              <a:t>W</a:t>
            </a:r>
            <a:r>
              <a:rPr lang="en-US" dirty="0"/>
              <a:t>hat we learned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endParaRPr lang="nl-NL" dirty="0"/>
          </a:p>
          <a:p>
            <a:r>
              <a:rPr lang="nl-NL" dirty="0" err="1"/>
              <a:t>Demonstration</a:t>
            </a:r>
            <a:endParaRPr lang="nl-NL" dirty="0"/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3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710E-45BB-4C61-9371-D631853F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3B53-61B4-4AB9-B0D2-CF904AD8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Rock, Paper, Scissors</a:t>
            </a:r>
          </a:p>
          <a:p>
            <a:r>
              <a:rPr lang="en-US" sz="2200" dirty="0"/>
              <a:t>Against Computer</a:t>
            </a:r>
          </a:p>
          <a:p>
            <a:r>
              <a:rPr lang="en-US" sz="2200" dirty="0"/>
              <a:t>Python</a:t>
            </a:r>
          </a:p>
          <a:p>
            <a:r>
              <a:rPr lang="en-US" sz="2200" dirty="0"/>
              <a:t>OpenCV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2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B0F0-3A95-4395-BB5C-A7AAB862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A3DA-7EEB-4A4B-9A27-912C0429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 err="1"/>
              <a:t>Use</a:t>
            </a:r>
            <a:r>
              <a:rPr lang="nl-NL" sz="2200" dirty="0"/>
              <a:t> of Python</a:t>
            </a:r>
          </a:p>
          <a:p>
            <a:r>
              <a:rPr lang="nl-NL" sz="2200" dirty="0" err="1"/>
              <a:t>OpenCV</a:t>
            </a:r>
            <a:r>
              <a:rPr lang="nl-NL" sz="2200" dirty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983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00E8-A426-43E1-8C03-1BDCA734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6994-FFCF-4000-AC14-3653FD29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/>
              <a:t>Python</a:t>
            </a:r>
          </a:p>
          <a:p>
            <a:r>
              <a:rPr lang="nl-NL" sz="2200" dirty="0" err="1"/>
              <a:t>OpenCV</a:t>
            </a:r>
            <a:endParaRPr lang="nl-NL" sz="2200" dirty="0"/>
          </a:p>
          <a:p>
            <a:r>
              <a:rPr lang="nl-NL" sz="2200" dirty="0"/>
              <a:t>Libraries</a:t>
            </a:r>
          </a:p>
          <a:p>
            <a:r>
              <a:rPr lang="nl-NL" sz="2200" dirty="0" err="1"/>
              <a:t>Documentation</a:t>
            </a:r>
            <a:endParaRPr lang="nl-NL" sz="2200" dirty="0"/>
          </a:p>
          <a:p>
            <a:endParaRPr lang="nl-NL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818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FA02-50D8-4C29-9C02-B99EFAF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156B-B8FB-43D6-8058-0D98B0A8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Open main.py</a:t>
            </a:r>
          </a:p>
          <a:p>
            <a:r>
              <a:rPr lang="en-US" sz="2200" dirty="0"/>
              <a:t>Select the amount of rounds</a:t>
            </a:r>
          </a:p>
          <a:p>
            <a:r>
              <a:rPr lang="en-US" sz="2200" dirty="0"/>
              <a:t>Select your item of choice</a:t>
            </a:r>
          </a:p>
          <a:p>
            <a:r>
              <a:rPr lang="nl-NL" sz="2200" dirty="0"/>
              <a:t>Get feedback</a:t>
            </a:r>
          </a:p>
          <a:p>
            <a:r>
              <a:rPr lang="nl-NL" sz="2200" dirty="0"/>
              <a:t>Play </a:t>
            </a:r>
            <a:r>
              <a:rPr lang="en-US" sz="2200" dirty="0"/>
              <a:t>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2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87AB-E26A-4410-8BCE-14679BFE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Demonstration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48467-BB0F-481E-8ABE-2E27C573A2DB}"/>
              </a:ext>
            </a:extLst>
          </p:cNvPr>
          <p:cNvSpPr txBox="1"/>
          <p:nvPr/>
        </p:nvSpPr>
        <p:spPr>
          <a:xfrm>
            <a:off x="1371600" y="1734920"/>
            <a:ext cx="3992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>
                <a:hlinkClick r:id="rId2" action="ppaction://hlinkfile"/>
              </a:rPr>
              <a:t>main.py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2272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3">
      <a:dk1>
        <a:srgbClr val="FFFFFF"/>
      </a:dk1>
      <a:lt1>
        <a:srgbClr val="FFFFFF"/>
      </a:lt1>
      <a:dk2>
        <a:srgbClr val="FFFFFF"/>
      </a:dk2>
      <a:lt2>
        <a:srgbClr val="8900E5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BFBFBF"/>
      </a:hlink>
      <a:folHlink>
        <a:srgbClr val="BFBFB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111</TotalTime>
  <Words>76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PowerPoint Presentation</vt:lpstr>
      <vt:lpstr>Table of content:</vt:lpstr>
      <vt:lpstr>The idea</vt:lpstr>
      <vt:lpstr>Programming</vt:lpstr>
      <vt:lpstr>What we learned</vt:lpstr>
      <vt:lpstr>How to use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&lt;rock/paper/code&gt;</dc:title>
  <dc:creator>Thijs van Kessel</dc:creator>
  <cp:lastModifiedBy>Thijs van Kessel</cp:lastModifiedBy>
  <cp:revision>11</cp:revision>
  <dcterms:created xsi:type="dcterms:W3CDTF">2019-06-04T11:05:23Z</dcterms:created>
  <dcterms:modified xsi:type="dcterms:W3CDTF">2019-06-04T13:08:03Z</dcterms:modified>
</cp:coreProperties>
</file>