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Primo </a:t>
            </a:r>
            <a:r>
              <a:rPr lang="fr-CH" dirty="0" err="1" smtClean="0"/>
              <a:t>progetto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La </a:t>
            </a:r>
            <a:r>
              <a:rPr lang="fr-CH" dirty="0" err="1" smtClean="0"/>
              <a:t>Registrazione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578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Argomenti</a:t>
            </a:r>
            <a:r>
              <a:rPr lang="fr-CH" dirty="0" smtClean="0"/>
              <a:t> </a:t>
            </a:r>
            <a:r>
              <a:rPr lang="fr-CH" dirty="0" err="1" smtClean="0"/>
              <a:t>principali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Analisi</a:t>
            </a:r>
            <a:r>
              <a:rPr lang="fr-CH" dirty="0" smtClean="0"/>
              <a:t> </a:t>
            </a:r>
            <a:r>
              <a:rPr lang="fr-CH" dirty="0" err="1" smtClean="0"/>
              <a:t>della</a:t>
            </a:r>
            <a:r>
              <a:rPr lang="fr-CH" dirty="0" smtClean="0"/>
              <a:t> </a:t>
            </a:r>
            <a:r>
              <a:rPr lang="fr-CH" dirty="0" err="1" smtClean="0"/>
              <a:t>specifica</a:t>
            </a:r>
            <a:endParaRPr lang="fr-CH" dirty="0" smtClean="0"/>
          </a:p>
          <a:p>
            <a:r>
              <a:rPr lang="fr-CH" dirty="0" err="1" smtClean="0"/>
              <a:t>Progettazione</a:t>
            </a:r>
            <a:endParaRPr lang="fr-CH" dirty="0" smtClean="0"/>
          </a:p>
          <a:p>
            <a:r>
              <a:rPr lang="fr-CH" dirty="0" err="1" smtClean="0"/>
              <a:t>Implementazione</a:t>
            </a:r>
            <a:endParaRPr lang="fr-CH" dirty="0" smtClean="0"/>
          </a:p>
          <a:p>
            <a:r>
              <a:rPr lang="fr-CH" dirty="0" err="1" smtClean="0"/>
              <a:t>Conclusione</a:t>
            </a:r>
            <a:endParaRPr lang="fr-CH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752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Analisi</a:t>
            </a:r>
            <a:r>
              <a:rPr lang="fr-CH" dirty="0" smtClean="0"/>
              <a:t> </a:t>
            </a:r>
            <a:r>
              <a:rPr lang="fr-CH" dirty="0" err="1" smtClean="0"/>
              <a:t>della</a:t>
            </a:r>
            <a:r>
              <a:rPr lang="fr-CH" dirty="0" smtClean="0"/>
              <a:t> </a:t>
            </a:r>
            <a:r>
              <a:rPr lang="fr-CH" dirty="0" err="1" smtClean="0"/>
              <a:t>specifica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Com’è</a:t>
            </a:r>
            <a:r>
              <a:rPr lang="fr-CH" dirty="0" smtClean="0"/>
              <a:t> </a:t>
            </a:r>
            <a:r>
              <a:rPr lang="fr-CH" dirty="0" err="1" smtClean="0"/>
              <a:t>strutturato</a:t>
            </a:r>
            <a:r>
              <a:rPr lang="fr-CH" dirty="0" smtClean="0"/>
              <a:t>?</a:t>
            </a:r>
          </a:p>
          <a:p>
            <a:r>
              <a:rPr lang="fr-CH" dirty="0" smtClean="0"/>
              <a:t>Che </a:t>
            </a:r>
            <a:r>
              <a:rPr lang="fr-CH" dirty="0" err="1" smtClean="0"/>
              <a:t>obbiettivo</a:t>
            </a:r>
            <a:r>
              <a:rPr lang="fr-CH" dirty="0" smtClean="0"/>
              <a:t> ho per la </a:t>
            </a:r>
            <a:r>
              <a:rPr lang="fr-CH" dirty="0" err="1" smtClean="0"/>
              <a:t>struttura</a:t>
            </a:r>
            <a:r>
              <a:rPr lang="fr-CH" dirty="0" smtClean="0"/>
              <a:t>?</a:t>
            </a:r>
          </a:p>
          <a:p>
            <a:r>
              <a:rPr lang="fr-CH" dirty="0" smtClean="0"/>
              <a:t>Che </a:t>
            </a:r>
            <a:r>
              <a:rPr lang="fr-CH" dirty="0" err="1" smtClean="0"/>
              <a:t>obbiettivo</a:t>
            </a:r>
            <a:r>
              <a:rPr lang="fr-CH" dirty="0" smtClean="0"/>
              <a:t> ho per la parte </a:t>
            </a:r>
            <a:r>
              <a:rPr lang="fr-CH" dirty="0" err="1" smtClean="0"/>
              <a:t>grafica</a:t>
            </a:r>
            <a:r>
              <a:rPr lang="fr-CH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4613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Progettazione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Quanto tempo ho in </a:t>
            </a:r>
            <a:r>
              <a:rPr lang="fr-CH" dirty="0" err="1" smtClean="0"/>
              <a:t>generale</a:t>
            </a:r>
            <a:r>
              <a:rPr lang="fr-CH" dirty="0" smtClean="0"/>
              <a:t> e per </a:t>
            </a:r>
            <a:r>
              <a:rPr lang="fr-CH" dirty="0" err="1" smtClean="0"/>
              <a:t>ogni</a:t>
            </a:r>
            <a:r>
              <a:rPr lang="fr-CH" dirty="0" smtClean="0"/>
              <a:t> </a:t>
            </a:r>
            <a:r>
              <a:rPr lang="fr-CH" dirty="0" err="1" smtClean="0"/>
              <a:t>fase</a:t>
            </a:r>
            <a:r>
              <a:rPr lang="fr-CH" dirty="0" smtClean="0"/>
              <a:t>?</a:t>
            </a:r>
          </a:p>
          <a:p>
            <a:r>
              <a:rPr lang="fr-CH" dirty="0" smtClean="0"/>
              <a:t>Che </a:t>
            </a:r>
            <a:r>
              <a:rPr lang="fr-CH" dirty="0" err="1" smtClean="0"/>
              <a:t>materiale</a:t>
            </a:r>
            <a:r>
              <a:rPr lang="fr-CH" dirty="0" smtClean="0"/>
              <a:t> ho a </a:t>
            </a:r>
            <a:r>
              <a:rPr lang="fr-CH" dirty="0" err="1" smtClean="0"/>
              <a:t>disposizione</a:t>
            </a:r>
            <a:r>
              <a:rPr lang="fr-CH" dirty="0" smtClean="0"/>
              <a:t>?</a:t>
            </a:r>
          </a:p>
          <a:p>
            <a:r>
              <a:rPr lang="fr-CH" dirty="0" err="1" smtClean="0"/>
              <a:t>Quali</a:t>
            </a:r>
            <a:r>
              <a:rPr lang="fr-CH" dirty="0" smtClean="0"/>
              <a:t> sono le mie </a:t>
            </a:r>
            <a:r>
              <a:rPr lang="fr-CH" dirty="0" err="1" smtClean="0"/>
              <a:t>idee</a:t>
            </a:r>
            <a:r>
              <a:rPr lang="fr-CH" dirty="0" smtClean="0"/>
              <a:t> </a:t>
            </a:r>
            <a:r>
              <a:rPr lang="fr-CH" dirty="0" err="1" smtClean="0"/>
              <a:t>aggiuntive</a:t>
            </a:r>
            <a:r>
              <a:rPr lang="fr-CH" dirty="0" smtClean="0"/>
              <a:t>?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669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Implementazione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Dove ho </a:t>
            </a:r>
            <a:r>
              <a:rPr lang="fr-CH" dirty="0" err="1" smtClean="0"/>
              <a:t>impiegato</a:t>
            </a:r>
            <a:r>
              <a:rPr lang="fr-CH" dirty="0" smtClean="0"/>
              <a:t> più tempo?</a:t>
            </a:r>
          </a:p>
          <a:p>
            <a:r>
              <a:rPr lang="fr-CH" dirty="0" smtClean="0"/>
              <a:t>La parte </a:t>
            </a:r>
            <a:r>
              <a:rPr lang="fr-CH" dirty="0" err="1" smtClean="0"/>
              <a:t>che</a:t>
            </a:r>
            <a:r>
              <a:rPr lang="fr-CH" dirty="0" smtClean="0"/>
              <a:t> ho </a:t>
            </a:r>
            <a:r>
              <a:rPr lang="fr-CH" dirty="0" err="1" smtClean="0"/>
              <a:t>ritenuto</a:t>
            </a:r>
            <a:r>
              <a:rPr lang="fr-CH" dirty="0" smtClean="0"/>
              <a:t> la più difficile?</a:t>
            </a:r>
          </a:p>
          <a:p>
            <a:r>
              <a:rPr lang="fr-CH" dirty="0" smtClean="0"/>
              <a:t>Quanto è </a:t>
            </a:r>
            <a:r>
              <a:rPr lang="fr-CH" dirty="0" err="1" smtClean="0"/>
              <a:t>stato</a:t>
            </a:r>
            <a:r>
              <a:rPr lang="fr-CH" dirty="0" smtClean="0"/>
              <a:t> difficile </a:t>
            </a:r>
            <a:r>
              <a:rPr lang="fr-CH" dirty="0" err="1" smtClean="0"/>
              <a:t>rispettare</a:t>
            </a:r>
            <a:r>
              <a:rPr lang="fr-CH" dirty="0" smtClean="0"/>
              <a:t> le </a:t>
            </a:r>
            <a:r>
              <a:rPr lang="fr-CH" dirty="0" err="1" smtClean="0"/>
              <a:t>tempistiche</a:t>
            </a:r>
            <a:r>
              <a:rPr lang="fr-CH" dirty="0" smtClean="0"/>
              <a:t>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391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Conclusione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Futuri</a:t>
            </a:r>
            <a:r>
              <a:rPr lang="fr-CH" dirty="0" smtClean="0"/>
              <a:t> </a:t>
            </a:r>
            <a:r>
              <a:rPr lang="fr-CH" dirty="0" err="1" smtClean="0"/>
              <a:t>scopi</a:t>
            </a:r>
            <a:r>
              <a:rPr lang="fr-CH" dirty="0" smtClean="0"/>
              <a:t> </a:t>
            </a:r>
            <a:r>
              <a:rPr lang="fr-CH" dirty="0" err="1" smtClean="0"/>
              <a:t>del</a:t>
            </a:r>
            <a:r>
              <a:rPr lang="fr-CH" dirty="0" smtClean="0"/>
              <a:t> </a:t>
            </a:r>
            <a:r>
              <a:rPr lang="fr-CH" dirty="0" err="1" smtClean="0"/>
              <a:t>progetto</a:t>
            </a:r>
            <a:endParaRPr lang="fr-CH" dirty="0" smtClean="0"/>
          </a:p>
          <a:p>
            <a:r>
              <a:rPr lang="fr-CH" dirty="0" smtClean="0"/>
              <a:t>Cosa ne </a:t>
            </a:r>
            <a:r>
              <a:rPr lang="fr-CH" dirty="0" err="1" smtClean="0"/>
              <a:t>penso</a:t>
            </a:r>
            <a:r>
              <a:rPr lang="fr-CH" dirty="0" smtClean="0"/>
              <a:t> di </a:t>
            </a:r>
            <a:r>
              <a:rPr lang="fr-CH" dirty="0" err="1" smtClean="0"/>
              <a:t>questo</a:t>
            </a:r>
            <a:r>
              <a:rPr lang="fr-CH" dirty="0" smtClean="0"/>
              <a:t> </a:t>
            </a:r>
            <a:r>
              <a:rPr lang="fr-CH" dirty="0" err="1" smtClean="0"/>
              <a:t>progetto</a:t>
            </a:r>
            <a:r>
              <a:rPr lang="fr-CH" dirty="0" smtClean="0"/>
              <a:t>?</a:t>
            </a:r>
          </a:p>
          <a:p>
            <a:r>
              <a:rPr lang="fr-CH" dirty="0" smtClean="0"/>
              <a:t>Cosa ho </a:t>
            </a:r>
            <a:r>
              <a:rPr lang="fr-CH" dirty="0" err="1" smtClean="0"/>
              <a:t>imparato</a:t>
            </a:r>
            <a:r>
              <a:rPr lang="fr-CH" dirty="0" smtClean="0"/>
              <a:t> di </a:t>
            </a:r>
            <a:r>
              <a:rPr lang="fr-CH" dirty="0" err="1" smtClean="0"/>
              <a:t>nuovo</a:t>
            </a:r>
            <a:r>
              <a:rPr lang="fr-CH" dirty="0" smtClean="0"/>
              <a:t>?</a:t>
            </a:r>
          </a:p>
          <a:p>
            <a:r>
              <a:rPr lang="fr-CH" dirty="0" smtClean="0"/>
              <a:t>Cosa mi è </a:t>
            </a:r>
            <a:r>
              <a:rPr lang="fr-CH" dirty="0" err="1" smtClean="0"/>
              <a:t>piaciuto</a:t>
            </a:r>
            <a:r>
              <a:rPr lang="fr-CH" dirty="0" smtClean="0"/>
              <a:t>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08463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11</TotalTime>
  <Words>104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Primo progetto</vt:lpstr>
      <vt:lpstr>Argomenti principali</vt:lpstr>
      <vt:lpstr>Analisi della specifica</vt:lpstr>
      <vt:lpstr>Progettazione</vt:lpstr>
      <vt:lpstr>Implementazione</vt:lpstr>
      <vt:lpstr>Conclusione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Primo progetto</dc:title>
  <dc:creator>Utente Windows</dc:creator>
  <cp:lastModifiedBy>Utente Windows</cp:lastModifiedBy>
  <cp:revision>2</cp:revision>
  <dcterms:created xsi:type="dcterms:W3CDTF">2018-11-05T20:16:04Z</dcterms:created>
  <dcterms:modified xsi:type="dcterms:W3CDTF">2018-11-05T20:27:35Z</dcterms:modified>
</cp:coreProperties>
</file>