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 autoAdjust="0"/>
    <p:restoredTop sz="96341"/>
  </p:normalViewPr>
  <p:slideViewPr>
    <p:cSldViewPr snapToGrid="0">
      <p:cViewPr varScale="1">
        <p:scale>
          <a:sx n="93" d="100"/>
          <a:sy n="93" d="100"/>
        </p:scale>
        <p:origin x="2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Progetto</a:t>
            </a:r>
            <a:r>
              <a:rPr lang="fr-CH" dirty="0" smtClean="0"/>
              <a:t> </a:t>
            </a:r>
            <a:r>
              <a:rPr lang="fr-CH" dirty="0" err="1" smtClean="0"/>
              <a:t>Registrazione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Svolto</a:t>
            </a:r>
            <a:r>
              <a:rPr lang="fr-CH" dirty="0" smtClean="0"/>
              <a:t> da </a:t>
            </a:r>
            <a:r>
              <a:rPr lang="fr-CH" dirty="0" err="1" smtClean="0"/>
              <a:t>Jari</a:t>
            </a:r>
            <a:r>
              <a:rPr lang="fr-CH" dirty="0" smtClean="0"/>
              <a:t> </a:t>
            </a:r>
            <a:r>
              <a:rPr lang="fr-CH" dirty="0" err="1" smtClean="0"/>
              <a:t>Näser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5788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Argomenti</a:t>
            </a:r>
            <a:r>
              <a:rPr lang="fr-CH" dirty="0" smtClean="0"/>
              <a:t> </a:t>
            </a:r>
            <a:r>
              <a:rPr lang="fr-CH" dirty="0" err="1" smtClean="0"/>
              <a:t>principali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Analisi</a:t>
            </a:r>
            <a:r>
              <a:rPr lang="fr-CH" dirty="0" smtClean="0"/>
              <a:t> </a:t>
            </a:r>
            <a:r>
              <a:rPr lang="fr-CH" dirty="0" err="1" smtClean="0"/>
              <a:t>della</a:t>
            </a:r>
            <a:r>
              <a:rPr lang="fr-CH" dirty="0" smtClean="0"/>
              <a:t> </a:t>
            </a:r>
            <a:r>
              <a:rPr lang="fr-CH" dirty="0" err="1" smtClean="0"/>
              <a:t>specifica</a:t>
            </a:r>
            <a:endParaRPr lang="fr-CH" dirty="0" smtClean="0"/>
          </a:p>
          <a:p>
            <a:r>
              <a:rPr lang="fr-CH" dirty="0" err="1" smtClean="0"/>
              <a:t>Progettazione</a:t>
            </a:r>
            <a:endParaRPr lang="fr-CH" dirty="0" smtClean="0"/>
          </a:p>
          <a:p>
            <a:r>
              <a:rPr lang="fr-CH" dirty="0" err="1" smtClean="0"/>
              <a:t>Implementazione</a:t>
            </a:r>
            <a:endParaRPr lang="fr-CH" dirty="0" smtClean="0"/>
          </a:p>
          <a:p>
            <a:r>
              <a:rPr lang="fr-CH" dirty="0" err="1" smtClean="0"/>
              <a:t>Conclusione</a:t>
            </a:r>
            <a:endParaRPr lang="fr-CH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7529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Analisi</a:t>
            </a:r>
            <a:r>
              <a:rPr lang="fr-CH" dirty="0" smtClean="0"/>
              <a:t> </a:t>
            </a:r>
            <a:r>
              <a:rPr lang="fr-CH" dirty="0" err="1" smtClean="0"/>
              <a:t>della</a:t>
            </a:r>
            <a:r>
              <a:rPr lang="fr-CH" dirty="0" smtClean="0"/>
              <a:t> </a:t>
            </a:r>
            <a:r>
              <a:rPr lang="fr-CH" dirty="0" err="1" smtClean="0"/>
              <a:t>specifica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Cosa </a:t>
            </a:r>
            <a:r>
              <a:rPr lang="fr-CH" dirty="0" err="1" smtClean="0"/>
              <a:t>viene</a:t>
            </a:r>
            <a:r>
              <a:rPr lang="fr-CH" dirty="0" smtClean="0"/>
              <a:t> </a:t>
            </a:r>
            <a:r>
              <a:rPr lang="fr-CH" dirty="0" err="1" smtClean="0"/>
              <a:t>richiesto</a:t>
            </a:r>
            <a:endParaRPr lang="fr-CH" dirty="0" smtClean="0"/>
          </a:p>
          <a:p>
            <a:r>
              <a:rPr lang="fr-CH" dirty="0" err="1" smtClean="0"/>
              <a:t>Com’è</a:t>
            </a:r>
            <a:r>
              <a:rPr lang="fr-CH" dirty="0" smtClean="0"/>
              <a:t> </a:t>
            </a:r>
            <a:r>
              <a:rPr lang="fr-CH" dirty="0" err="1" smtClean="0"/>
              <a:t>strutturato</a:t>
            </a:r>
            <a:r>
              <a:rPr lang="fr-CH" dirty="0" smtClean="0"/>
              <a:t> il </a:t>
            </a:r>
            <a:r>
              <a:rPr lang="fr-CH" dirty="0" err="1" smtClean="0"/>
              <a:t>tutto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446132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Progettazione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Tempo </a:t>
            </a:r>
            <a:r>
              <a:rPr lang="fr-CH" dirty="0" err="1" smtClean="0"/>
              <a:t>dato</a:t>
            </a:r>
            <a:r>
              <a:rPr lang="fr-CH" dirty="0" smtClean="0"/>
              <a:t> </a:t>
            </a:r>
            <a:r>
              <a:rPr lang="fr-CH" dirty="0"/>
              <a:t>a </a:t>
            </a:r>
            <a:r>
              <a:rPr lang="fr-CH" dirty="0" err="1" smtClean="0"/>
              <a:t>disposizione</a:t>
            </a:r>
            <a:endParaRPr lang="fr-CH" dirty="0" smtClean="0"/>
          </a:p>
          <a:p>
            <a:r>
              <a:rPr lang="fr-CH" dirty="0" smtClean="0"/>
              <a:t>Tempo </a:t>
            </a:r>
            <a:r>
              <a:rPr lang="fr-CH" dirty="0" err="1" smtClean="0"/>
              <a:t>necessario</a:t>
            </a:r>
            <a:r>
              <a:rPr lang="fr-CH" dirty="0" smtClean="0"/>
              <a:t> per </a:t>
            </a:r>
            <a:r>
              <a:rPr lang="fr-CH" dirty="0" err="1" smtClean="0"/>
              <a:t>ogni</a:t>
            </a:r>
            <a:r>
              <a:rPr lang="fr-CH" dirty="0" smtClean="0"/>
              <a:t> </a:t>
            </a:r>
            <a:r>
              <a:rPr lang="fr-CH" dirty="0" err="1" smtClean="0"/>
              <a:t>fase</a:t>
            </a:r>
            <a:endParaRPr lang="fr-CH" dirty="0"/>
          </a:p>
          <a:p>
            <a:r>
              <a:rPr lang="fr-CH" dirty="0" err="1" smtClean="0"/>
              <a:t>Materiale</a:t>
            </a:r>
            <a:r>
              <a:rPr lang="fr-CH" dirty="0" smtClean="0"/>
              <a:t> a </a:t>
            </a:r>
            <a:r>
              <a:rPr lang="fr-CH" dirty="0" err="1" smtClean="0"/>
              <a:t>disposizione</a:t>
            </a:r>
            <a:endParaRPr lang="fr-CH" dirty="0" smtClean="0"/>
          </a:p>
          <a:p>
            <a:r>
              <a:rPr lang="fr-CH" dirty="0" err="1" smtClean="0"/>
              <a:t>Idea</a:t>
            </a:r>
            <a:r>
              <a:rPr lang="fr-CH" dirty="0" smtClean="0"/>
              <a:t> </a:t>
            </a:r>
            <a:r>
              <a:rPr lang="fr-CH" dirty="0" err="1" smtClean="0"/>
              <a:t>dell’architettura</a:t>
            </a:r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669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Dove ho </a:t>
            </a:r>
            <a:r>
              <a:rPr lang="fr-CH" dirty="0" err="1" smtClean="0"/>
              <a:t>impiegato</a:t>
            </a:r>
            <a:r>
              <a:rPr lang="fr-CH" dirty="0" smtClean="0"/>
              <a:t> più tempo</a:t>
            </a:r>
          </a:p>
          <a:p>
            <a:r>
              <a:rPr lang="fr-CH" dirty="0" smtClean="0"/>
              <a:t>La parte </a:t>
            </a:r>
            <a:r>
              <a:rPr lang="fr-CH" dirty="0" smtClean="0"/>
              <a:t>più </a:t>
            </a:r>
            <a:r>
              <a:rPr lang="fr-CH" dirty="0" smtClean="0"/>
              <a:t>difficile</a:t>
            </a:r>
          </a:p>
          <a:p>
            <a:r>
              <a:rPr lang="de-CH" dirty="0" err="1" smtClean="0"/>
              <a:t>Rispetto</a:t>
            </a:r>
            <a:r>
              <a:rPr lang="de-CH" dirty="0" smtClean="0"/>
              <a:t> delle </a:t>
            </a:r>
            <a:r>
              <a:rPr lang="de-CH" dirty="0" err="1" smtClean="0"/>
              <a:t>tempistiche</a:t>
            </a:r>
            <a:endParaRPr lang="de-CH" dirty="0" smtClean="0"/>
          </a:p>
          <a:p>
            <a:r>
              <a:rPr lang="de-CH" dirty="0" err="1" smtClean="0"/>
              <a:t>Limitazioni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3918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Conclusione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Futuri</a:t>
            </a:r>
            <a:r>
              <a:rPr lang="fr-CH" dirty="0" smtClean="0"/>
              <a:t> </a:t>
            </a:r>
            <a:r>
              <a:rPr lang="fr-CH" dirty="0" err="1" smtClean="0"/>
              <a:t>scopi</a:t>
            </a:r>
            <a:r>
              <a:rPr lang="fr-CH" dirty="0" smtClean="0"/>
              <a:t> </a:t>
            </a:r>
            <a:r>
              <a:rPr lang="fr-CH" dirty="0" err="1" smtClean="0"/>
              <a:t>del</a:t>
            </a:r>
            <a:r>
              <a:rPr lang="fr-CH" dirty="0" smtClean="0"/>
              <a:t> </a:t>
            </a:r>
            <a:r>
              <a:rPr lang="fr-CH" dirty="0" err="1" smtClean="0"/>
              <a:t>progetto</a:t>
            </a:r>
            <a:r>
              <a:rPr lang="fr-CH" dirty="0" smtClean="0"/>
              <a:t>/</a:t>
            </a:r>
            <a:r>
              <a:rPr lang="fr-CH" dirty="0" err="1" smtClean="0"/>
              <a:t>idee</a:t>
            </a:r>
            <a:r>
              <a:rPr lang="fr-CH" dirty="0" smtClean="0"/>
              <a:t> </a:t>
            </a:r>
            <a:r>
              <a:rPr lang="fr-CH" dirty="0" err="1" smtClean="0"/>
              <a:t>aggiuntive</a:t>
            </a:r>
            <a:endParaRPr lang="fr-CH" dirty="0" smtClean="0"/>
          </a:p>
          <a:p>
            <a:r>
              <a:rPr lang="fr-CH" dirty="0" err="1" smtClean="0"/>
              <a:t>Idea</a:t>
            </a:r>
            <a:r>
              <a:rPr lang="fr-CH" dirty="0" smtClean="0"/>
              <a:t> personale </a:t>
            </a:r>
            <a:r>
              <a:rPr lang="fr-CH" dirty="0" err="1" smtClean="0"/>
              <a:t>sul</a:t>
            </a:r>
            <a:r>
              <a:rPr lang="fr-CH" dirty="0" smtClean="0"/>
              <a:t> </a:t>
            </a:r>
            <a:r>
              <a:rPr lang="fr-CH" dirty="0" err="1" smtClean="0"/>
              <a:t>progetto</a:t>
            </a:r>
            <a:endParaRPr lang="fr-CH" dirty="0" smtClean="0"/>
          </a:p>
          <a:p>
            <a:r>
              <a:rPr lang="fr-CH" dirty="0" smtClean="0"/>
              <a:t>Cosa ho </a:t>
            </a:r>
            <a:r>
              <a:rPr lang="fr-CH" dirty="0" err="1" smtClean="0"/>
              <a:t>imparato</a:t>
            </a:r>
            <a:r>
              <a:rPr lang="fr-CH" dirty="0" smtClean="0"/>
              <a:t> di </a:t>
            </a:r>
            <a:r>
              <a:rPr lang="fr-CH" dirty="0" err="1" smtClean="0"/>
              <a:t>nuovo</a:t>
            </a:r>
            <a:endParaRPr lang="fr-CH" dirty="0" smtClean="0"/>
          </a:p>
          <a:p>
            <a:r>
              <a:rPr lang="fr-CH" dirty="0" smtClean="0"/>
              <a:t>Cosa mi </a:t>
            </a:r>
            <a:r>
              <a:rPr lang="fr-CH" dirty="0" err="1" smtClean="0"/>
              <a:t>è</a:t>
            </a:r>
            <a:r>
              <a:rPr lang="fr-CH" dirty="0" smtClean="0"/>
              <a:t> </a:t>
            </a:r>
            <a:r>
              <a:rPr lang="fr-CH" dirty="0" err="1" smtClean="0"/>
              <a:t>piaciuto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0846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81</TotalTime>
  <Words>72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Progetto Registrazione</vt:lpstr>
      <vt:lpstr>Argomenti principali</vt:lpstr>
      <vt:lpstr>Analisi della specifica</vt:lpstr>
      <vt:lpstr>Progettazione</vt:lpstr>
      <vt:lpstr>Implementazione</vt:lpstr>
      <vt:lpstr>Conclusione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 progetto</dc:title>
  <dc:creator>Utente Windows</dc:creator>
  <cp:lastModifiedBy>Microsoft Office User</cp:lastModifiedBy>
  <cp:revision>21</cp:revision>
  <dcterms:created xsi:type="dcterms:W3CDTF">2018-11-05T20:16:04Z</dcterms:created>
  <dcterms:modified xsi:type="dcterms:W3CDTF">2018-11-08T23:03:04Z</dcterms:modified>
</cp:coreProperties>
</file>