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 autoAdjust="0"/>
    <p:restoredTop sz="95872"/>
  </p:normalViewPr>
  <p:slideViewPr>
    <p:cSldViewPr snapToGrid="0">
      <p:cViewPr varScale="1">
        <p:scale>
          <a:sx n="93" d="100"/>
          <a:sy n="93" d="100"/>
        </p:scale>
        <p:origin x="2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Progetto</a:t>
            </a:r>
            <a:r>
              <a:rPr lang="fr-CH" dirty="0" smtClean="0"/>
              <a:t> </a:t>
            </a:r>
            <a:r>
              <a:rPr lang="fr-CH" dirty="0" err="1" smtClean="0"/>
              <a:t>Registrazione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Svolto</a:t>
            </a:r>
            <a:r>
              <a:rPr lang="fr-CH" dirty="0" smtClean="0"/>
              <a:t> da </a:t>
            </a:r>
            <a:r>
              <a:rPr lang="fr-CH" dirty="0" err="1" smtClean="0"/>
              <a:t>Jari</a:t>
            </a:r>
            <a:r>
              <a:rPr lang="fr-CH" dirty="0" smtClean="0"/>
              <a:t> </a:t>
            </a:r>
            <a:r>
              <a:rPr lang="fr-CH" dirty="0" err="1" smtClean="0"/>
              <a:t>Näser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7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Argomenti</a:t>
            </a:r>
            <a:r>
              <a:rPr lang="fr-CH" dirty="0" smtClean="0"/>
              <a:t> </a:t>
            </a:r>
            <a:r>
              <a:rPr lang="fr-CH" dirty="0" err="1" smtClean="0"/>
              <a:t>principali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fr-CH" dirty="0" smtClean="0"/>
          </a:p>
          <a:p>
            <a:r>
              <a:rPr lang="fr-CH" dirty="0" err="1" smtClean="0"/>
              <a:t>Progettazione</a:t>
            </a:r>
            <a:endParaRPr lang="fr-CH" dirty="0" smtClean="0"/>
          </a:p>
          <a:p>
            <a:r>
              <a:rPr lang="fr-CH" dirty="0" err="1" smtClean="0"/>
              <a:t>Implementazione</a:t>
            </a:r>
            <a:endParaRPr lang="fr-CH" dirty="0" smtClean="0"/>
          </a:p>
          <a:p>
            <a:r>
              <a:rPr lang="fr-CH" dirty="0" err="1" smtClean="0"/>
              <a:t>Conclusione</a:t>
            </a:r>
            <a:endParaRPr lang="fr-CH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52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Cosa </a:t>
            </a:r>
            <a:r>
              <a:rPr lang="fr-CH" dirty="0" err="1" smtClean="0"/>
              <a:t>viene</a:t>
            </a:r>
            <a:r>
              <a:rPr lang="fr-CH" dirty="0" smtClean="0"/>
              <a:t> </a:t>
            </a:r>
            <a:r>
              <a:rPr lang="fr-CH" dirty="0" err="1" smtClean="0"/>
              <a:t>richiesto</a:t>
            </a:r>
            <a:endParaRPr lang="fr-CH" dirty="0" smtClean="0"/>
          </a:p>
          <a:p>
            <a:r>
              <a:rPr lang="fr-CH" dirty="0" err="1" smtClean="0"/>
              <a:t>Com’è</a:t>
            </a:r>
            <a:r>
              <a:rPr lang="fr-CH" dirty="0" smtClean="0"/>
              <a:t> </a:t>
            </a:r>
            <a:r>
              <a:rPr lang="fr-CH" dirty="0" err="1" smtClean="0"/>
              <a:t>strutturato</a:t>
            </a:r>
            <a:r>
              <a:rPr lang="fr-CH" dirty="0" smtClean="0"/>
              <a:t> il </a:t>
            </a:r>
            <a:r>
              <a:rPr lang="fr-CH" dirty="0" err="1" smtClean="0"/>
              <a:t>tutto</a:t>
            </a:r>
            <a:endParaRPr lang="fr-CH" dirty="0" smtClean="0"/>
          </a:p>
          <a:p>
            <a:r>
              <a:rPr lang="fr-CH" dirty="0" err="1" smtClean="0"/>
              <a:t>Linguaggi</a:t>
            </a:r>
            <a:endParaRPr lang="fr-CH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67435" y="3679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Screen Shot 2018-10-10 at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0"/>
          <a:stretch>
            <a:fillRect/>
          </a:stretch>
        </p:blipFill>
        <p:spPr bwMode="auto">
          <a:xfrm>
            <a:off x="3035299" y="3679115"/>
            <a:ext cx="61214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45" y="3549806"/>
            <a:ext cx="5449454" cy="1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Tempo </a:t>
            </a:r>
            <a:r>
              <a:rPr lang="fr-CH" dirty="0" err="1" smtClean="0"/>
              <a:t>impiegato</a:t>
            </a:r>
            <a:endParaRPr lang="fr-CH" dirty="0" smtClean="0"/>
          </a:p>
          <a:p>
            <a:r>
              <a:rPr lang="fr-CH" dirty="0" err="1" smtClean="0"/>
              <a:t>Materiale</a:t>
            </a:r>
            <a:r>
              <a:rPr lang="fr-CH" dirty="0" smtClean="0"/>
              <a:t> </a:t>
            </a:r>
            <a:r>
              <a:rPr lang="fr-CH" dirty="0" smtClean="0"/>
              <a:t>a </a:t>
            </a:r>
            <a:r>
              <a:rPr lang="fr-CH" dirty="0" err="1" smtClean="0"/>
              <a:t>disposizione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</a:t>
            </a:r>
            <a:r>
              <a:rPr lang="fr-CH" dirty="0" err="1" smtClean="0"/>
              <a:t>dell’architettura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556932"/>
            <a:ext cx="5091546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Dove ho </a:t>
            </a:r>
            <a:r>
              <a:rPr lang="fr-CH" dirty="0" err="1" smtClean="0"/>
              <a:t>impiegato</a:t>
            </a:r>
            <a:r>
              <a:rPr lang="fr-CH" dirty="0" smtClean="0"/>
              <a:t> più tempo</a:t>
            </a:r>
          </a:p>
          <a:p>
            <a:r>
              <a:rPr lang="fr-CH" dirty="0" smtClean="0"/>
              <a:t>La parte più difficile</a:t>
            </a:r>
          </a:p>
          <a:p>
            <a:r>
              <a:rPr lang="de-CH" dirty="0" err="1" smtClean="0"/>
              <a:t>Rispetto</a:t>
            </a:r>
            <a:r>
              <a:rPr lang="de-CH" dirty="0" smtClean="0"/>
              <a:t> delle </a:t>
            </a:r>
            <a:r>
              <a:rPr lang="de-CH" dirty="0" err="1" smtClean="0"/>
              <a:t>tempistiche</a:t>
            </a:r>
            <a:endParaRPr lang="de-CH" dirty="0" smtClean="0"/>
          </a:p>
          <a:p>
            <a:r>
              <a:rPr lang="de-CH" dirty="0" err="1" smtClean="0"/>
              <a:t>Limitazioni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73" y="2778605"/>
            <a:ext cx="2207108" cy="17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1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Futuri</a:t>
            </a:r>
            <a:r>
              <a:rPr lang="fr-CH" dirty="0" smtClean="0"/>
              <a:t> </a:t>
            </a:r>
            <a:r>
              <a:rPr lang="fr-CH" dirty="0" err="1" smtClean="0"/>
              <a:t>scopi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/</a:t>
            </a:r>
            <a:r>
              <a:rPr lang="fr-CH" dirty="0" err="1" smtClean="0"/>
              <a:t>idee</a:t>
            </a:r>
            <a:r>
              <a:rPr lang="fr-CH" dirty="0" smtClean="0"/>
              <a:t> </a:t>
            </a:r>
            <a:r>
              <a:rPr lang="fr-CH" dirty="0" err="1" smtClean="0"/>
              <a:t>aggiuntive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personale </a:t>
            </a:r>
            <a:r>
              <a:rPr lang="fr-CH" dirty="0" err="1" smtClean="0"/>
              <a:t>sul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  <a:p>
            <a:r>
              <a:rPr lang="fr-CH" dirty="0" smtClean="0"/>
              <a:t>Cosa ho </a:t>
            </a:r>
            <a:r>
              <a:rPr lang="fr-CH" dirty="0" err="1" smtClean="0"/>
              <a:t>imparato</a:t>
            </a:r>
            <a:r>
              <a:rPr lang="fr-CH" dirty="0" smtClean="0"/>
              <a:t> di </a:t>
            </a:r>
            <a:r>
              <a:rPr lang="fr-CH" dirty="0" err="1" smtClean="0"/>
              <a:t>nuovo</a:t>
            </a:r>
            <a:endParaRPr lang="fr-CH" dirty="0" smtClean="0"/>
          </a:p>
          <a:p>
            <a:r>
              <a:rPr lang="fr-CH" dirty="0" smtClean="0"/>
              <a:t>Cosa mi </a:t>
            </a:r>
            <a:r>
              <a:rPr lang="fr-CH" dirty="0" err="1" smtClean="0"/>
              <a:t>è</a:t>
            </a:r>
            <a:r>
              <a:rPr lang="fr-CH" dirty="0" smtClean="0"/>
              <a:t> </a:t>
            </a:r>
            <a:r>
              <a:rPr lang="fr-CH" dirty="0" err="1" smtClean="0"/>
              <a:t>piaciuto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84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66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Arial</vt:lpstr>
      <vt:lpstr>Organic</vt:lpstr>
      <vt:lpstr>Progetto Registrazione</vt:lpstr>
      <vt:lpstr>Argomenti principali</vt:lpstr>
      <vt:lpstr>Analisi della specifica</vt:lpstr>
      <vt:lpstr>Progettazione</vt:lpstr>
      <vt:lpstr>Implementazione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progetto</dc:title>
  <dc:creator>Utente Windows</dc:creator>
  <cp:lastModifiedBy>Microsoft Office User</cp:lastModifiedBy>
  <cp:revision>25</cp:revision>
  <dcterms:created xsi:type="dcterms:W3CDTF">2018-11-05T20:16:04Z</dcterms:created>
  <dcterms:modified xsi:type="dcterms:W3CDTF">2018-11-09T10:12:52Z</dcterms:modified>
</cp:coreProperties>
</file>