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50881"/>
  </p:normalViewPr>
  <p:slideViewPr>
    <p:cSldViewPr snapToGrid="0">
      <p:cViewPr varScale="1">
        <p:scale>
          <a:sx n="62" d="100"/>
          <a:sy n="62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E1320-5C2D-134C-BAB4-A3D1159101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E324-ED26-C146-AD52-57D8D28F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Richieste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richiesta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idea ha e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fare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Struttura</a:t>
            </a:r>
            <a:r>
              <a:rPr lang="en-US" baseline="0" dirty="0" smtClean="0"/>
              <a:t>: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Linguaggi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fa </a:t>
            </a:r>
            <a:r>
              <a:rPr lang="en-US" baseline="0" dirty="0" err="1" smtClean="0"/>
              <a:t>lato</a:t>
            </a:r>
            <a:r>
              <a:rPr lang="en-US" baseline="0" dirty="0" smtClean="0"/>
              <a:t> scripting client,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lato</a:t>
            </a:r>
            <a:r>
              <a:rPr lang="en-US" baseline="0" dirty="0" smtClean="0"/>
              <a:t> server. </a:t>
            </a:r>
            <a:r>
              <a:rPr lang="en-US" baseline="0" dirty="0" err="1" smtClean="0"/>
              <a:t>Accompagnati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Tempo:</a:t>
            </a:r>
          </a:p>
          <a:p>
            <a:endParaRPr lang="en-US" dirty="0" smtClean="0"/>
          </a:p>
          <a:p>
            <a:r>
              <a:rPr lang="en-US" dirty="0" err="1" smtClean="0"/>
              <a:t>Materiale</a:t>
            </a:r>
            <a:r>
              <a:rPr lang="en-US" dirty="0" smtClean="0"/>
              <a:t>:</a:t>
            </a:r>
            <a:r>
              <a:rPr lang="en-US" baseline="0" dirty="0" smtClean="0"/>
              <a:t> Pc </a:t>
            </a:r>
            <a:r>
              <a:rPr lang="en-US" baseline="0" dirty="0" err="1" smtClean="0"/>
              <a:t>personale</a:t>
            </a:r>
            <a:r>
              <a:rPr lang="en-US" baseline="0" dirty="0" smtClean="0"/>
              <a:t> + WS </a:t>
            </a:r>
            <a:r>
              <a:rPr lang="en-US" baseline="0" dirty="0" err="1" smtClean="0"/>
              <a:t>virtuale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Idea </a:t>
            </a:r>
            <a:r>
              <a:rPr lang="en-US" baseline="0" dirty="0" err="1" smtClean="0"/>
              <a:t>architettura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client e server per </a:t>
            </a:r>
            <a:r>
              <a:rPr lang="en-US" baseline="0" dirty="0" err="1" smtClean="0"/>
              <a:t>ragioni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, responsive, user-friendly, </a:t>
            </a:r>
            <a:r>
              <a:rPr lang="en-US" baseline="0" dirty="0" err="1" smtClean="0"/>
              <a:t>multipiattaforme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dinamico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</a:t>
            </a:r>
            <a:r>
              <a:rPr lang="de-CH" dirty="0" err="1" smtClean="0"/>
              <a:t>ù</a:t>
            </a:r>
            <a:r>
              <a:rPr lang="de-CH" dirty="0" smtClean="0"/>
              <a:t> tempo: </a:t>
            </a:r>
            <a:r>
              <a:rPr lang="de-CH" dirty="0" err="1" smtClean="0"/>
              <a:t>Implementazione</a:t>
            </a:r>
            <a:r>
              <a:rPr lang="de-CH" dirty="0" smtClean="0"/>
              <a:t>, </a:t>
            </a:r>
            <a:r>
              <a:rPr lang="de-CH" dirty="0" err="1" smtClean="0"/>
              <a:t>Attenzione</a:t>
            </a:r>
            <a:r>
              <a:rPr lang="de-CH" dirty="0" smtClean="0"/>
              <a:t> per</a:t>
            </a:r>
            <a:r>
              <a:rPr lang="de-CH" baseline="0" dirty="0" smtClean="0"/>
              <a:t> i </a:t>
            </a:r>
            <a:r>
              <a:rPr lang="de-CH" baseline="0" dirty="0" err="1" smtClean="0"/>
              <a:t>dettagli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mantenere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progetto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multipiattaforme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Difficile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Limitazioni</a:t>
            </a:r>
            <a:r>
              <a:rPr lang="de-CH" baseline="0" dirty="0" smtClean="0"/>
              <a:t>: form </a:t>
            </a:r>
            <a:r>
              <a:rPr lang="de-CH" baseline="0" dirty="0" err="1" smtClean="0"/>
              <a:t>datepicker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Futuri</a:t>
            </a:r>
            <a:r>
              <a:rPr lang="en-US" dirty="0" smtClean="0"/>
              <a:t> </a:t>
            </a:r>
            <a:r>
              <a:rPr lang="en-US" dirty="0" err="1" smtClean="0"/>
              <a:t>scopi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aggiuntive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Aumentare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aumentare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funzionalit</a:t>
            </a:r>
            <a:r>
              <a:rPr lang="de-CH" baseline="0" dirty="0" smtClean="0"/>
              <a:t>à </a:t>
            </a:r>
            <a:r>
              <a:rPr lang="de-CH" baseline="0" dirty="0" err="1" smtClean="0"/>
              <a:t>integrandolo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un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sistema</a:t>
            </a:r>
            <a:r>
              <a:rPr lang="de-CH" baseline="0" dirty="0" smtClean="0"/>
              <a:t>/</a:t>
            </a:r>
            <a:r>
              <a:rPr lang="de-CH" baseline="0" dirty="0" err="1" smtClean="0"/>
              <a:t>applicazione</a:t>
            </a:r>
            <a:endParaRPr lang="de-CH" baseline="0" dirty="0" smtClean="0"/>
          </a:p>
          <a:p>
            <a:endParaRPr lang="de-CH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Registrazione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Svolto</a:t>
            </a:r>
            <a:r>
              <a:rPr lang="fr-CH" dirty="0" smtClean="0"/>
              <a:t> da </a:t>
            </a:r>
            <a:r>
              <a:rPr lang="fr-CH" dirty="0" err="1" smtClean="0"/>
              <a:t>Jari</a:t>
            </a:r>
            <a:r>
              <a:rPr lang="fr-CH" dirty="0" smtClean="0"/>
              <a:t> </a:t>
            </a:r>
            <a:r>
              <a:rPr lang="fr-CH" dirty="0" err="1" smtClean="0"/>
              <a:t>Näser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7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Argomenti</a:t>
            </a:r>
            <a:r>
              <a:rPr lang="fr-CH" dirty="0" smtClean="0"/>
              <a:t> </a:t>
            </a:r>
            <a:r>
              <a:rPr lang="fr-CH" dirty="0" err="1" smtClean="0"/>
              <a:t>principali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fr-CH" dirty="0" smtClean="0"/>
          </a:p>
          <a:p>
            <a:r>
              <a:rPr lang="fr-CH" dirty="0" err="1" smtClean="0"/>
              <a:t>Progettazione</a:t>
            </a:r>
            <a:endParaRPr lang="fr-CH" dirty="0" smtClean="0"/>
          </a:p>
          <a:p>
            <a:r>
              <a:rPr lang="fr-CH" dirty="0" err="1" smtClean="0"/>
              <a:t>Implementazione</a:t>
            </a:r>
            <a:endParaRPr lang="fr-CH" dirty="0" smtClean="0"/>
          </a:p>
          <a:p>
            <a:r>
              <a:rPr lang="fr-CH" dirty="0" err="1" smtClean="0"/>
              <a:t>Conclusione</a:t>
            </a:r>
            <a:endParaRPr lang="fr-CH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52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Cosa </a:t>
            </a:r>
            <a:r>
              <a:rPr lang="fr-CH" dirty="0" err="1" smtClean="0"/>
              <a:t>viene</a:t>
            </a:r>
            <a:r>
              <a:rPr lang="fr-CH" dirty="0" smtClean="0"/>
              <a:t> </a:t>
            </a:r>
            <a:r>
              <a:rPr lang="fr-CH" dirty="0" err="1" smtClean="0"/>
              <a:t>richiesto</a:t>
            </a:r>
            <a:endParaRPr lang="fr-CH" dirty="0" smtClean="0"/>
          </a:p>
          <a:p>
            <a:r>
              <a:rPr lang="fr-CH" dirty="0" err="1" smtClean="0"/>
              <a:t>Com’è</a:t>
            </a:r>
            <a:r>
              <a:rPr lang="fr-CH" dirty="0" smtClean="0"/>
              <a:t> </a:t>
            </a:r>
            <a:r>
              <a:rPr lang="fr-CH" dirty="0" err="1" smtClean="0"/>
              <a:t>strutturato</a:t>
            </a:r>
            <a:r>
              <a:rPr lang="fr-CH" dirty="0" smtClean="0"/>
              <a:t> il </a:t>
            </a:r>
            <a:r>
              <a:rPr lang="fr-CH" dirty="0" err="1" smtClean="0"/>
              <a:t>tutto</a:t>
            </a:r>
            <a:endParaRPr lang="fr-CH" dirty="0" smtClean="0"/>
          </a:p>
          <a:p>
            <a:r>
              <a:rPr lang="fr-CH" dirty="0" err="1" smtClean="0"/>
              <a:t>Linguaggi</a:t>
            </a:r>
            <a:endParaRPr lang="fr-CH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67435" y="3679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Screen Shot 2018-10-10 at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0"/>
          <a:stretch>
            <a:fillRect/>
          </a:stretch>
        </p:blipFill>
        <p:spPr bwMode="auto">
          <a:xfrm>
            <a:off x="3035299" y="3679115"/>
            <a:ext cx="61214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45" y="3549806"/>
            <a:ext cx="5449454" cy="1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Tempo </a:t>
            </a:r>
            <a:r>
              <a:rPr lang="fr-CH" dirty="0" err="1" smtClean="0"/>
              <a:t>impiegato</a:t>
            </a:r>
            <a:endParaRPr lang="fr-CH" dirty="0" smtClean="0"/>
          </a:p>
          <a:p>
            <a:r>
              <a:rPr lang="fr-CH" dirty="0" err="1" smtClean="0"/>
              <a:t>Materiale</a:t>
            </a:r>
            <a:r>
              <a:rPr lang="fr-CH" dirty="0" smtClean="0"/>
              <a:t> a </a:t>
            </a:r>
            <a:r>
              <a:rPr lang="fr-CH" dirty="0" err="1" smtClean="0"/>
              <a:t>disposizione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</a:t>
            </a:r>
            <a:r>
              <a:rPr lang="fr-CH" dirty="0" err="1" smtClean="0"/>
              <a:t>dell’architettura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556932"/>
            <a:ext cx="5091546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Dove ho </a:t>
            </a:r>
            <a:r>
              <a:rPr lang="fr-CH" dirty="0" err="1" smtClean="0"/>
              <a:t>impiegato</a:t>
            </a:r>
            <a:r>
              <a:rPr lang="fr-CH" dirty="0" smtClean="0"/>
              <a:t> più tempo</a:t>
            </a:r>
          </a:p>
          <a:p>
            <a:r>
              <a:rPr lang="fr-CH" dirty="0" smtClean="0"/>
              <a:t>La parte più difficile</a:t>
            </a:r>
          </a:p>
          <a:p>
            <a:r>
              <a:rPr lang="de-CH" dirty="0" err="1" smtClean="0"/>
              <a:t>Limitazioni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54" y="2979061"/>
            <a:ext cx="2207108" cy="176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61" y="2707023"/>
            <a:ext cx="3845695" cy="23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1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Futuri</a:t>
            </a:r>
            <a:r>
              <a:rPr lang="fr-CH" dirty="0" smtClean="0"/>
              <a:t> </a:t>
            </a:r>
            <a:r>
              <a:rPr lang="fr-CH" dirty="0" err="1" smtClean="0"/>
              <a:t>scopi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/</a:t>
            </a:r>
            <a:r>
              <a:rPr lang="fr-CH" dirty="0" err="1" smtClean="0"/>
              <a:t>idee</a:t>
            </a:r>
            <a:r>
              <a:rPr lang="fr-CH" dirty="0" smtClean="0"/>
              <a:t> </a:t>
            </a:r>
            <a:r>
              <a:rPr lang="fr-CH" dirty="0" err="1" smtClean="0"/>
              <a:t>aggiuntive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personale </a:t>
            </a:r>
            <a:r>
              <a:rPr lang="fr-CH" dirty="0" err="1" smtClean="0"/>
              <a:t>sul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  <a:p>
            <a:r>
              <a:rPr lang="fr-CH" dirty="0" smtClean="0"/>
              <a:t>Cosa ho </a:t>
            </a:r>
            <a:r>
              <a:rPr lang="fr-CH" dirty="0" err="1" smtClean="0"/>
              <a:t>imparato</a:t>
            </a:r>
            <a:r>
              <a:rPr lang="fr-CH" dirty="0" smtClean="0"/>
              <a:t> di </a:t>
            </a:r>
            <a:r>
              <a:rPr lang="fr-CH" dirty="0" err="1" smtClean="0"/>
              <a:t>nuovo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23084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166</Words>
  <Application>Microsoft Macintosh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Garamond</vt:lpstr>
      <vt:lpstr>Arial</vt:lpstr>
      <vt:lpstr>Organic</vt:lpstr>
      <vt:lpstr>Progetto Registrazione</vt:lpstr>
      <vt:lpstr>Argomenti principali</vt:lpstr>
      <vt:lpstr>Analisi della specifica</vt:lpstr>
      <vt:lpstr>Progettazione</vt:lpstr>
      <vt:lpstr>Implementazione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</dc:title>
  <dc:creator>Utente Windows</dc:creator>
  <cp:lastModifiedBy>Microsoft Office User</cp:lastModifiedBy>
  <cp:revision>29</cp:revision>
  <dcterms:created xsi:type="dcterms:W3CDTF">2018-11-05T20:16:04Z</dcterms:created>
  <dcterms:modified xsi:type="dcterms:W3CDTF">2018-11-12T18:08:53Z</dcterms:modified>
</cp:coreProperties>
</file>