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7" r:id="rId3"/>
    <p:sldId id="288" r:id="rId4"/>
    <p:sldId id="289" r:id="rId5"/>
    <p:sldId id="281" r:id="rId6"/>
    <p:sldId id="282" r:id="rId7"/>
    <p:sldId id="283" r:id="rId8"/>
    <p:sldId id="284" r:id="rId9"/>
    <p:sldId id="286" r:id="rId10"/>
    <p:sldId id="260" r:id="rId11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0FAF-4153-42CD-A2BD-64357491E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114FC-0DBF-4093-A8E3-3FC42064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4CB69-9937-4E1C-B2A0-87732DA2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B95B2-49F2-482F-9C58-3AFACB30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0011A-E349-499A-9B67-5800CC89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1373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234F-97BE-405C-B6FF-29EA70D5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BCBDA-6418-4185-A191-34B1BD030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BD89D-1871-45A0-BA78-B4AB8606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47BBB-5A64-4753-A545-5561D6D7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2003E-ED43-48DC-87AA-A648729B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5963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300D9-FB03-4C7B-9C98-624DFD887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53BCF-1A93-4517-A292-89E4091E2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B874C-95D9-4DF4-8CC4-999343C9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B5014-6730-418B-9F92-763306F7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63704-05D9-40B8-B8DF-045A5DA3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64648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23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50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4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2C84-AC6A-41E8-B8CF-E2E879CF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081F9-8A0F-4CF6-A87A-2CF3DDBF7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DE1DA-3A24-4BCE-86B0-7183974C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65E7B-AB98-4B4B-BF14-D4A73C4F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EC55E-FB26-4177-AB4C-2A0ABA29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7149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C58A-1488-4C68-B60D-BE36B9F6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C1858-6F1E-4765-86E2-5C57B9425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BF410-3885-49AF-B413-E1023CE5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6CB9C-01D7-4C1E-ABA3-E34E1797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809D6-DD7D-4A03-8A27-9D38C1DB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9583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C4D7-917B-4820-B1AA-5CC1BFCF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90332-6778-495D-B626-9179581A3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2A262-9159-42D3-BF09-B0B2354D3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B4C80-2700-4EF4-A316-7B4915C5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5044D-46D7-4DE7-869F-5A67728A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F663C-F1A5-4F03-B2BD-BCD39036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6418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8074-7750-45B6-BAA8-42B27999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D6328-F08E-4274-92CF-DF2C0363E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D1F67-01C7-41D5-AAF5-AE2209F70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38FFF-7C62-43B2-97F3-606F19DFF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34E2A-62B8-4873-B146-28E155701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3459A-10CE-47CA-860D-ABDB8FF5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D0F4F-3612-4E50-9D08-321DE4C8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02FAB-7B4B-4037-8EF3-FF31FB6D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0416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1221-BB62-4E4E-B3A4-ECBE74F5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9F4ED-4B23-4DEE-A49E-03421CFA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1A03A-AFA9-4F03-9DBB-5009D0C6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13878-0299-4B2B-B823-FA7E6030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6640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F928E-FECE-4E32-8667-5B1248CE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79409-833E-4F19-9F38-957B69DA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AD471-90F5-4DF8-BBB8-9AE6526C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3663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4C24-6FF8-4D59-A9F7-AC8E32B9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2FBA0-F714-4A00-A043-0721FEC4C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74991-7325-4A7A-9B67-AC73C522A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21329-9817-4909-80D9-C0A666C6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E7CD8-DB60-443A-A841-8242667A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4B9BA-CB40-42C3-970D-BE06B556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4502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4CA0-201D-4E55-83CF-D4FEE1DF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921B7D-AEB0-4C62-BD83-0D4ACD0C0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F405B-A49F-455E-8BB3-732CFAAAE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6F287-63C7-42E2-B5B2-33438803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AF6D4-713A-4D17-A148-2A09607B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6E6DE-CD4C-4270-93AB-1767D9FE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277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A4F8F-35D7-4B57-BAA7-A87F73A7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5D1D-25A4-43C7-83FB-A2297EC7D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AEC05-B677-4EAF-A55D-9E98E5856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9F982-8F35-40EE-9A0B-C73F6E10D3AD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81759-154D-416E-B82D-3AD180BCA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C5A19-2210-4890-A6FF-BBCDC50AE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FE0CF-CB67-468C-9760-B8A2DA0259D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4864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581275" y="1632839"/>
            <a:ext cx="4973291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CH" altLang="ko-KR" sz="5400" dirty="0">
                <a:solidFill>
                  <a:schemeClr val="bg1"/>
                </a:solidFill>
                <a:cs typeface="Arial" pitchFamily="34" charset="0"/>
              </a:rPr>
              <a:t>Creazione Librerie </a:t>
            </a:r>
          </a:p>
          <a:p>
            <a:r>
              <a:rPr lang="it-CH" altLang="ko-KR" sz="5400" dirty="0">
                <a:solidFill>
                  <a:schemeClr val="bg1"/>
                </a:solidFill>
                <a:cs typeface="Arial" pitchFamily="34" charset="0"/>
              </a:rPr>
              <a:t>LeJOS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581275" y="4188344"/>
            <a:ext cx="561050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A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cura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di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Jari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Näser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e Paolo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Gübeli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83988"/>
            <a:ext cx="5407176" cy="3876771"/>
            <a:chOff x="2491486" y="2154094"/>
            <a:chExt cx="4802419" cy="3443179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73593" y="2154094"/>
              <a:ext cx="2920312" cy="3443179"/>
              <a:chOff x="5269706" y="2450305"/>
              <a:chExt cx="1654493" cy="1950721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5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Grazie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4018498" y="3680288"/>
            <a:ext cx="4331317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CH" altLang="ko-KR" sz="1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Per la vostra attenzione</a:t>
            </a:r>
            <a:endParaRPr lang="ko-KR" altLang="en-US" sz="1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14A82B-D09B-47FF-A836-FDCE485DF9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/>
              <a:t>Progettazione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4D1CDC-2813-4A5E-9836-A06900082554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5295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14A82B-D09B-47FF-A836-FDCE485DF9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/>
              <a:t>Progettazione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4D1CDC-2813-4A5E-9836-A06900082554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651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14A82B-D09B-47FF-A836-FDCE485DF9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/>
              <a:t>Progettazione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4D1CDC-2813-4A5E-9836-A06900082554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7185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6225A7E-3449-49D2-B5A2-5D0528A26414}"/>
              </a:ext>
            </a:extLst>
          </p:cNvPr>
          <p:cNvSpPr/>
          <p:nvPr/>
        </p:nvSpPr>
        <p:spPr>
          <a:xfrm rot="2700000">
            <a:off x="7481162" y="219327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Implementazione</a:t>
            </a:r>
            <a:endParaRPr lang="en-US" dirty="0"/>
          </a:p>
        </p:txBody>
      </p:sp>
      <p:grpSp>
        <p:nvGrpSpPr>
          <p:cNvPr id="22" name="그룹 7">
            <a:extLst>
              <a:ext uri="{FF2B5EF4-FFF2-40B4-BE49-F238E27FC236}">
                <a16:creationId xmlns:a16="http://schemas.microsoft.com/office/drawing/2014/main" id="{56D90329-A7A7-4172-8D54-B483302B6A24}"/>
              </a:ext>
            </a:extLst>
          </p:cNvPr>
          <p:cNvGrpSpPr/>
          <p:nvPr/>
        </p:nvGrpSpPr>
        <p:grpSpPr>
          <a:xfrm>
            <a:off x="2006557" y="4295800"/>
            <a:ext cx="4071056" cy="716616"/>
            <a:chOff x="3189316" y="4309327"/>
            <a:chExt cx="2736304" cy="71661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3D7039-33AD-48BF-A7DF-086DAFC235BD}"/>
                </a:ext>
              </a:extLst>
            </p:cNvPr>
            <p:cNvSpPr txBox="1"/>
            <p:nvPr/>
          </p:nvSpPr>
          <p:spPr>
            <a:xfrm>
              <a:off x="318931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FIRMWARE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64C7BE-A426-47E5-9488-5E2081BCACE7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 importante del progetto che sembra semplice ma piena di complicazioni.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그룹 8">
            <a:extLst>
              <a:ext uri="{FF2B5EF4-FFF2-40B4-BE49-F238E27FC236}">
                <a16:creationId xmlns:a16="http://schemas.microsoft.com/office/drawing/2014/main" id="{098F1812-81E6-4591-B00A-434C341FF9D0}"/>
              </a:ext>
            </a:extLst>
          </p:cNvPr>
          <p:cNvGrpSpPr/>
          <p:nvPr/>
        </p:nvGrpSpPr>
        <p:grpSpPr>
          <a:xfrm>
            <a:off x="2006557" y="5308981"/>
            <a:ext cx="4071056" cy="531950"/>
            <a:chOff x="3189316" y="5173423"/>
            <a:chExt cx="2736304" cy="53195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AA022CD-98F1-4751-8D43-FCD090299EC3}"/>
                </a:ext>
              </a:extLst>
            </p:cNvPr>
            <p:cNvSpPr txBox="1"/>
            <p:nvPr/>
          </p:nvSpPr>
          <p:spPr>
            <a:xfrm>
              <a:off x="318931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EXPLORER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9FE8B2-C076-4065-8F5E-95767301D733}"/>
                </a:ext>
              </a:extLst>
            </p:cNvPr>
            <p:cNvSpPr txBox="1"/>
            <p:nvPr/>
          </p:nvSpPr>
          <p:spPr>
            <a:xfrm>
              <a:off x="3189316" y="5428374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semplice in cui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facciamo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delle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librerie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appena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create.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2B647EB-721A-4558-A88D-3CD410B3A759}"/>
              </a:ext>
            </a:extLst>
          </p:cNvPr>
          <p:cNvSpPr txBox="1"/>
          <p:nvPr/>
        </p:nvSpPr>
        <p:spPr>
          <a:xfrm>
            <a:off x="966464" y="530898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0" name="그룹 6">
            <a:extLst>
              <a:ext uri="{FF2B5EF4-FFF2-40B4-BE49-F238E27FC236}">
                <a16:creationId xmlns:a16="http://schemas.microsoft.com/office/drawing/2014/main" id="{EE8BCFB5-6286-47EC-9573-CE59EC80F1A5}"/>
              </a:ext>
            </a:extLst>
          </p:cNvPr>
          <p:cNvGrpSpPr/>
          <p:nvPr/>
        </p:nvGrpSpPr>
        <p:grpSpPr>
          <a:xfrm>
            <a:off x="7219796" y="4295800"/>
            <a:ext cx="4071056" cy="716616"/>
            <a:chOff x="7040896" y="4309327"/>
            <a:chExt cx="2736304" cy="71661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C2C007-7C8A-4F87-9E65-7B8536517A05}"/>
                </a:ext>
              </a:extLst>
            </p:cNvPr>
            <p:cNvSpPr txBox="1"/>
            <p:nvPr/>
          </p:nvSpPr>
          <p:spPr>
            <a:xfrm>
              <a:off x="704089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it-CH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LIBRERIE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2C36B4-AC65-4A13-A00E-8BF86C3523FE}"/>
                </a:ext>
              </a:extLst>
            </p:cNvPr>
            <p:cNvSpPr txBox="1"/>
            <p:nvPr/>
          </p:nvSpPr>
          <p:spPr>
            <a:xfrm>
              <a:off x="7040896" y="4564278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 semplice ma lunga per via delle nozioni nuove da imparare sulle librerie di base LeJOS.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그룹 4">
            <a:extLst>
              <a:ext uri="{FF2B5EF4-FFF2-40B4-BE49-F238E27FC236}">
                <a16:creationId xmlns:a16="http://schemas.microsoft.com/office/drawing/2014/main" id="{86CC26EA-A172-47AF-915A-8857C3B78E8D}"/>
              </a:ext>
            </a:extLst>
          </p:cNvPr>
          <p:cNvGrpSpPr/>
          <p:nvPr/>
        </p:nvGrpSpPr>
        <p:grpSpPr>
          <a:xfrm>
            <a:off x="7219796" y="5308981"/>
            <a:ext cx="4071056" cy="716616"/>
            <a:chOff x="7040896" y="5173423"/>
            <a:chExt cx="2736304" cy="71661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A2FEA1-AAE4-4E26-8907-9BBAA8A7A488}"/>
                </a:ext>
              </a:extLst>
            </p:cNvPr>
            <p:cNvSpPr txBox="1"/>
            <p:nvPr/>
          </p:nvSpPr>
          <p:spPr>
            <a:xfrm>
              <a:off x="704089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GUIDA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2F509AB-D8F1-429E-BBF1-226DE363BC15}"/>
                </a:ext>
              </a:extLst>
            </p:cNvPr>
            <p:cNvSpPr txBox="1"/>
            <p:nvPr/>
          </p:nvSpPr>
          <p:spPr>
            <a:xfrm>
              <a:off x="7040896" y="5428374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Guida dettagliata sull’installazione del firmware e sul uso delle nostre librerie.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DCC12CF-7FF4-4A95-96FF-BA9AAE2D5B0B}"/>
              </a:ext>
            </a:extLst>
          </p:cNvPr>
          <p:cNvSpPr txBox="1"/>
          <p:nvPr/>
        </p:nvSpPr>
        <p:spPr>
          <a:xfrm>
            <a:off x="6179703" y="530898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D5A8EB-6B64-4AFB-A761-054CC96A8984}"/>
              </a:ext>
            </a:extLst>
          </p:cNvPr>
          <p:cNvSpPr/>
          <p:nvPr/>
        </p:nvSpPr>
        <p:spPr>
          <a:xfrm rot="2700000">
            <a:off x="5949917" y="219327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3F34825-D18B-448E-AC5F-0876F69DB94B}"/>
              </a:ext>
            </a:extLst>
          </p:cNvPr>
          <p:cNvSpPr/>
          <p:nvPr/>
        </p:nvSpPr>
        <p:spPr>
          <a:xfrm rot="2700000">
            <a:off x="4325375" y="2193273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6003AE-E7AF-480D-AAD0-08463D7C93AF}"/>
              </a:ext>
            </a:extLst>
          </p:cNvPr>
          <p:cNvSpPr/>
          <p:nvPr/>
        </p:nvSpPr>
        <p:spPr>
          <a:xfrm rot="2700000">
            <a:off x="2700832" y="219327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A1F7B8-3A7A-46C3-BC6C-529E12E303A4}"/>
              </a:ext>
            </a:extLst>
          </p:cNvPr>
          <p:cNvSpPr txBox="1"/>
          <p:nvPr/>
        </p:nvSpPr>
        <p:spPr>
          <a:xfrm>
            <a:off x="966464" y="429580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923426-D03E-42D9-9BF4-0AE941D1E677}"/>
              </a:ext>
            </a:extLst>
          </p:cNvPr>
          <p:cNvSpPr txBox="1"/>
          <p:nvPr/>
        </p:nvSpPr>
        <p:spPr>
          <a:xfrm>
            <a:off x="6179703" y="429580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A8D277-59AE-4B17-8469-36E98C181DB7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7741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6225A7E-3449-49D2-B5A2-5D0528A26414}"/>
              </a:ext>
            </a:extLst>
          </p:cNvPr>
          <p:cNvSpPr/>
          <p:nvPr/>
        </p:nvSpPr>
        <p:spPr>
          <a:xfrm rot="2700000">
            <a:off x="7481162" y="219327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Implementazione</a:t>
            </a:r>
            <a:endParaRPr lang="en-US" dirty="0"/>
          </a:p>
        </p:txBody>
      </p:sp>
      <p:grpSp>
        <p:nvGrpSpPr>
          <p:cNvPr id="22" name="그룹 7">
            <a:extLst>
              <a:ext uri="{FF2B5EF4-FFF2-40B4-BE49-F238E27FC236}">
                <a16:creationId xmlns:a16="http://schemas.microsoft.com/office/drawing/2014/main" id="{56D90329-A7A7-4172-8D54-B483302B6A24}"/>
              </a:ext>
            </a:extLst>
          </p:cNvPr>
          <p:cNvGrpSpPr/>
          <p:nvPr/>
        </p:nvGrpSpPr>
        <p:grpSpPr>
          <a:xfrm>
            <a:off x="2006557" y="4295800"/>
            <a:ext cx="4071056" cy="716616"/>
            <a:chOff x="3189316" y="4309327"/>
            <a:chExt cx="2736304" cy="71661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3D7039-33AD-48BF-A7DF-086DAFC235BD}"/>
                </a:ext>
              </a:extLst>
            </p:cNvPr>
            <p:cNvSpPr txBox="1"/>
            <p:nvPr/>
          </p:nvSpPr>
          <p:spPr>
            <a:xfrm>
              <a:off x="318931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FIRMWARE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64C7BE-A426-47E5-9488-5E2081BCACE7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 importante del progetto che sembra semplice ma piena di complicazioni.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그룹 8">
            <a:extLst>
              <a:ext uri="{FF2B5EF4-FFF2-40B4-BE49-F238E27FC236}">
                <a16:creationId xmlns:a16="http://schemas.microsoft.com/office/drawing/2014/main" id="{098F1812-81E6-4591-B00A-434C341FF9D0}"/>
              </a:ext>
            </a:extLst>
          </p:cNvPr>
          <p:cNvGrpSpPr/>
          <p:nvPr/>
        </p:nvGrpSpPr>
        <p:grpSpPr>
          <a:xfrm>
            <a:off x="2006557" y="5308981"/>
            <a:ext cx="4071056" cy="531950"/>
            <a:chOff x="3189316" y="5173423"/>
            <a:chExt cx="2736304" cy="53195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AA022CD-98F1-4751-8D43-FCD090299EC3}"/>
                </a:ext>
              </a:extLst>
            </p:cNvPr>
            <p:cNvSpPr txBox="1"/>
            <p:nvPr/>
          </p:nvSpPr>
          <p:spPr>
            <a:xfrm>
              <a:off x="318931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EXPLORER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9FE8B2-C076-4065-8F5E-95767301D733}"/>
                </a:ext>
              </a:extLst>
            </p:cNvPr>
            <p:cNvSpPr txBox="1"/>
            <p:nvPr/>
          </p:nvSpPr>
          <p:spPr>
            <a:xfrm>
              <a:off x="3189316" y="5428374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semplice in cui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facciamo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delle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librerie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appena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create.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2B647EB-721A-4558-A88D-3CD410B3A759}"/>
              </a:ext>
            </a:extLst>
          </p:cNvPr>
          <p:cNvSpPr txBox="1"/>
          <p:nvPr/>
        </p:nvSpPr>
        <p:spPr>
          <a:xfrm>
            <a:off x="966464" y="530898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0" name="그룹 6">
            <a:extLst>
              <a:ext uri="{FF2B5EF4-FFF2-40B4-BE49-F238E27FC236}">
                <a16:creationId xmlns:a16="http://schemas.microsoft.com/office/drawing/2014/main" id="{EE8BCFB5-6286-47EC-9573-CE59EC80F1A5}"/>
              </a:ext>
            </a:extLst>
          </p:cNvPr>
          <p:cNvGrpSpPr/>
          <p:nvPr/>
        </p:nvGrpSpPr>
        <p:grpSpPr>
          <a:xfrm>
            <a:off x="7219796" y="4295800"/>
            <a:ext cx="4071056" cy="716616"/>
            <a:chOff x="7040896" y="4309327"/>
            <a:chExt cx="2736304" cy="71661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C2C007-7C8A-4F87-9E65-7B8536517A05}"/>
                </a:ext>
              </a:extLst>
            </p:cNvPr>
            <p:cNvSpPr txBox="1"/>
            <p:nvPr/>
          </p:nvSpPr>
          <p:spPr>
            <a:xfrm>
              <a:off x="704089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it-CH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LIBRERIE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2C36B4-AC65-4A13-A00E-8BF86C3523FE}"/>
                </a:ext>
              </a:extLst>
            </p:cNvPr>
            <p:cNvSpPr txBox="1"/>
            <p:nvPr/>
          </p:nvSpPr>
          <p:spPr>
            <a:xfrm>
              <a:off x="7040896" y="4564278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 semplice ma lunga per via delle nozioni nuove da imparare sulle librerie di base LeJOS.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그룹 4">
            <a:extLst>
              <a:ext uri="{FF2B5EF4-FFF2-40B4-BE49-F238E27FC236}">
                <a16:creationId xmlns:a16="http://schemas.microsoft.com/office/drawing/2014/main" id="{86CC26EA-A172-47AF-915A-8857C3B78E8D}"/>
              </a:ext>
            </a:extLst>
          </p:cNvPr>
          <p:cNvGrpSpPr/>
          <p:nvPr/>
        </p:nvGrpSpPr>
        <p:grpSpPr>
          <a:xfrm>
            <a:off x="7219796" y="5308981"/>
            <a:ext cx="4071056" cy="716616"/>
            <a:chOff x="7040896" y="5173423"/>
            <a:chExt cx="2736304" cy="71661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A2FEA1-AAE4-4E26-8907-9BBAA8A7A488}"/>
                </a:ext>
              </a:extLst>
            </p:cNvPr>
            <p:cNvSpPr txBox="1"/>
            <p:nvPr/>
          </p:nvSpPr>
          <p:spPr>
            <a:xfrm>
              <a:off x="704089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GUIDA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2F509AB-D8F1-429E-BBF1-226DE363BC15}"/>
                </a:ext>
              </a:extLst>
            </p:cNvPr>
            <p:cNvSpPr txBox="1"/>
            <p:nvPr/>
          </p:nvSpPr>
          <p:spPr>
            <a:xfrm>
              <a:off x="7040896" y="5428374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Guida dettagliata sull’installazione del firmware e sul uso delle nostre librerie.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DCC12CF-7FF4-4A95-96FF-BA9AAE2D5B0B}"/>
              </a:ext>
            </a:extLst>
          </p:cNvPr>
          <p:cNvSpPr txBox="1"/>
          <p:nvPr/>
        </p:nvSpPr>
        <p:spPr>
          <a:xfrm>
            <a:off x="6179703" y="530898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D5A8EB-6B64-4AFB-A761-054CC96A8984}"/>
              </a:ext>
            </a:extLst>
          </p:cNvPr>
          <p:cNvSpPr/>
          <p:nvPr/>
        </p:nvSpPr>
        <p:spPr>
          <a:xfrm rot="2700000">
            <a:off x="5949917" y="219327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6003AE-E7AF-480D-AAD0-08463D7C93AF}"/>
              </a:ext>
            </a:extLst>
          </p:cNvPr>
          <p:cNvSpPr/>
          <p:nvPr/>
        </p:nvSpPr>
        <p:spPr>
          <a:xfrm rot="2700000">
            <a:off x="4359273" y="2206126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A1F7B8-3A7A-46C3-BC6C-529E12E303A4}"/>
              </a:ext>
            </a:extLst>
          </p:cNvPr>
          <p:cNvSpPr txBox="1"/>
          <p:nvPr/>
        </p:nvSpPr>
        <p:spPr>
          <a:xfrm>
            <a:off x="6201486" y="4261220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923426-D03E-42D9-9BF4-0AE941D1E677}"/>
              </a:ext>
            </a:extLst>
          </p:cNvPr>
          <p:cNvSpPr txBox="1"/>
          <p:nvPr/>
        </p:nvSpPr>
        <p:spPr>
          <a:xfrm>
            <a:off x="960561" y="4261219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3F34825-D18B-448E-AC5F-0876F69DB94B}"/>
              </a:ext>
            </a:extLst>
          </p:cNvPr>
          <p:cNvSpPr/>
          <p:nvPr/>
        </p:nvSpPr>
        <p:spPr>
          <a:xfrm rot="2700000">
            <a:off x="2721848" y="2193271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2CC1D0-8805-47C6-82A9-20A65B8F7284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3533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6225A7E-3449-49D2-B5A2-5D0528A26414}"/>
              </a:ext>
            </a:extLst>
          </p:cNvPr>
          <p:cNvSpPr/>
          <p:nvPr/>
        </p:nvSpPr>
        <p:spPr>
          <a:xfrm rot="2700000">
            <a:off x="7481162" y="219327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Implementazione</a:t>
            </a:r>
            <a:endParaRPr lang="en-US" dirty="0"/>
          </a:p>
        </p:txBody>
      </p:sp>
      <p:grpSp>
        <p:nvGrpSpPr>
          <p:cNvPr id="22" name="그룹 7">
            <a:extLst>
              <a:ext uri="{FF2B5EF4-FFF2-40B4-BE49-F238E27FC236}">
                <a16:creationId xmlns:a16="http://schemas.microsoft.com/office/drawing/2014/main" id="{56D90329-A7A7-4172-8D54-B483302B6A24}"/>
              </a:ext>
            </a:extLst>
          </p:cNvPr>
          <p:cNvGrpSpPr/>
          <p:nvPr/>
        </p:nvGrpSpPr>
        <p:grpSpPr>
          <a:xfrm>
            <a:off x="2006557" y="4295800"/>
            <a:ext cx="4071056" cy="716616"/>
            <a:chOff x="3189316" y="4309327"/>
            <a:chExt cx="2736304" cy="71661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3D7039-33AD-48BF-A7DF-086DAFC235BD}"/>
                </a:ext>
              </a:extLst>
            </p:cNvPr>
            <p:cNvSpPr txBox="1"/>
            <p:nvPr/>
          </p:nvSpPr>
          <p:spPr>
            <a:xfrm>
              <a:off x="318931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FIRMWARE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64C7BE-A426-47E5-9488-5E2081BCACE7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 importante del progetto che sembra semplice ma piena di complicazioni.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그룹 8">
            <a:extLst>
              <a:ext uri="{FF2B5EF4-FFF2-40B4-BE49-F238E27FC236}">
                <a16:creationId xmlns:a16="http://schemas.microsoft.com/office/drawing/2014/main" id="{098F1812-81E6-4591-B00A-434C341FF9D0}"/>
              </a:ext>
            </a:extLst>
          </p:cNvPr>
          <p:cNvGrpSpPr/>
          <p:nvPr/>
        </p:nvGrpSpPr>
        <p:grpSpPr>
          <a:xfrm>
            <a:off x="2006557" y="5308981"/>
            <a:ext cx="4071056" cy="531950"/>
            <a:chOff x="3189316" y="5173423"/>
            <a:chExt cx="2736304" cy="53195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AA022CD-98F1-4751-8D43-FCD090299EC3}"/>
                </a:ext>
              </a:extLst>
            </p:cNvPr>
            <p:cNvSpPr txBox="1"/>
            <p:nvPr/>
          </p:nvSpPr>
          <p:spPr>
            <a:xfrm>
              <a:off x="318931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EXPLORER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9FE8B2-C076-4065-8F5E-95767301D733}"/>
                </a:ext>
              </a:extLst>
            </p:cNvPr>
            <p:cNvSpPr txBox="1"/>
            <p:nvPr/>
          </p:nvSpPr>
          <p:spPr>
            <a:xfrm>
              <a:off x="3189316" y="5428374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semplice in cui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facciamo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delle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librerie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appena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create.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그룹 6">
            <a:extLst>
              <a:ext uri="{FF2B5EF4-FFF2-40B4-BE49-F238E27FC236}">
                <a16:creationId xmlns:a16="http://schemas.microsoft.com/office/drawing/2014/main" id="{EE8BCFB5-6286-47EC-9573-CE59EC80F1A5}"/>
              </a:ext>
            </a:extLst>
          </p:cNvPr>
          <p:cNvGrpSpPr/>
          <p:nvPr/>
        </p:nvGrpSpPr>
        <p:grpSpPr>
          <a:xfrm>
            <a:off x="7219796" y="4295800"/>
            <a:ext cx="4071056" cy="716616"/>
            <a:chOff x="7040896" y="4309327"/>
            <a:chExt cx="2736304" cy="71661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C2C007-7C8A-4F87-9E65-7B8536517A05}"/>
                </a:ext>
              </a:extLst>
            </p:cNvPr>
            <p:cNvSpPr txBox="1"/>
            <p:nvPr/>
          </p:nvSpPr>
          <p:spPr>
            <a:xfrm>
              <a:off x="704089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it-CH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LIBRERIE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2C36B4-AC65-4A13-A00E-8BF86C3523FE}"/>
                </a:ext>
              </a:extLst>
            </p:cNvPr>
            <p:cNvSpPr txBox="1"/>
            <p:nvPr/>
          </p:nvSpPr>
          <p:spPr>
            <a:xfrm>
              <a:off x="7040896" y="4564278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 semplice ma lunga per via delle nozioni nuove da imparare sulle librerie di base LeJOS.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그룹 4">
            <a:extLst>
              <a:ext uri="{FF2B5EF4-FFF2-40B4-BE49-F238E27FC236}">
                <a16:creationId xmlns:a16="http://schemas.microsoft.com/office/drawing/2014/main" id="{86CC26EA-A172-47AF-915A-8857C3B78E8D}"/>
              </a:ext>
            </a:extLst>
          </p:cNvPr>
          <p:cNvGrpSpPr/>
          <p:nvPr/>
        </p:nvGrpSpPr>
        <p:grpSpPr>
          <a:xfrm>
            <a:off x="7219796" y="5308981"/>
            <a:ext cx="4071056" cy="716616"/>
            <a:chOff x="7040896" y="5173423"/>
            <a:chExt cx="2736304" cy="71661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A2FEA1-AAE4-4E26-8907-9BBAA8A7A488}"/>
                </a:ext>
              </a:extLst>
            </p:cNvPr>
            <p:cNvSpPr txBox="1"/>
            <p:nvPr/>
          </p:nvSpPr>
          <p:spPr>
            <a:xfrm>
              <a:off x="704089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GUIDA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2F509AB-D8F1-429E-BBF1-226DE363BC15}"/>
                </a:ext>
              </a:extLst>
            </p:cNvPr>
            <p:cNvSpPr txBox="1"/>
            <p:nvPr/>
          </p:nvSpPr>
          <p:spPr>
            <a:xfrm>
              <a:off x="7040896" y="5428374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Guida dettagliata sull’installazione del firmware e sul uso delle nostre librerie.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DCC12CF-7FF4-4A95-96FF-BA9AAE2D5B0B}"/>
              </a:ext>
            </a:extLst>
          </p:cNvPr>
          <p:cNvSpPr txBox="1"/>
          <p:nvPr/>
        </p:nvSpPr>
        <p:spPr>
          <a:xfrm>
            <a:off x="6179703" y="530898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6003AE-E7AF-480D-AAD0-08463D7C93AF}"/>
              </a:ext>
            </a:extLst>
          </p:cNvPr>
          <p:cNvSpPr/>
          <p:nvPr/>
        </p:nvSpPr>
        <p:spPr>
          <a:xfrm rot="2700000">
            <a:off x="5866209" y="2193271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A1F7B8-3A7A-46C3-BC6C-529E12E303A4}"/>
              </a:ext>
            </a:extLst>
          </p:cNvPr>
          <p:cNvSpPr txBox="1"/>
          <p:nvPr/>
        </p:nvSpPr>
        <p:spPr>
          <a:xfrm>
            <a:off x="966464" y="530898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923426-D03E-42D9-9BF4-0AE941D1E677}"/>
              </a:ext>
            </a:extLst>
          </p:cNvPr>
          <p:cNvSpPr txBox="1"/>
          <p:nvPr/>
        </p:nvSpPr>
        <p:spPr>
          <a:xfrm>
            <a:off x="6179703" y="429580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66CBC3-DA77-497B-ACEF-0B400C3B92BA}"/>
              </a:ext>
            </a:extLst>
          </p:cNvPr>
          <p:cNvSpPr txBox="1"/>
          <p:nvPr/>
        </p:nvSpPr>
        <p:spPr>
          <a:xfrm>
            <a:off x="966464" y="429580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3F34825-D18B-448E-AC5F-0876F69DB94B}"/>
              </a:ext>
            </a:extLst>
          </p:cNvPr>
          <p:cNvSpPr/>
          <p:nvPr/>
        </p:nvSpPr>
        <p:spPr>
          <a:xfrm rot="2700000">
            <a:off x="4325375" y="2193273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D5A8EB-6B64-4AFB-A761-054CC96A8984}"/>
              </a:ext>
            </a:extLst>
          </p:cNvPr>
          <p:cNvSpPr/>
          <p:nvPr/>
        </p:nvSpPr>
        <p:spPr>
          <a:xfrm rot="2700000">
            <a:off x="2700831" y="220710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C980C0-4692-447A-9BF9-4DE2A4EA3281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3106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Implementazione</a:t>
            </a:r>
            <a:endParaRPr lang="en-US" dirty="0"/>
          </a:p>
        </p:txBody>
      </p:sp>
      <p:grpSp>
        <p:nvGrpSpPr>
          <p:cNvPr id="22" name="그룹 7">
            <a:extLst>
              <a:ext uri="{FF2B5EF4-FFF2-40B4-BE49-F238E27FC236}">
                <a16:creationId xmlns:a16="http://schemas.microsoft.com/office/drawing/2014/main" id="{56D90329-A7A7-4172-8D54-B483302B6A24}"/>
              </a:ext>
            </a:extLst>
          </p:cNvPr>
          <p:cNvGrpSpPr/>
          <p:nvPr/>
        </p:nvGrpSpPr>
        <p:grpSpPr>
          <a:xfrm>
            <a:off x="2006557" y="4295800"/>
            <a:ext cx="4071056" cy="716616"/>
            <a:chOff x="3189316" y="4309327"/>
            <a:chExt cx="2736304" cy="71661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3D7039-33AD-48BF-A7DF-086DAFC235BD}"/>
                </a:ext>
              </a:extLst>
            </p:cNvPr>
            <p:cNvSpPr txBox="1"/>
            <p:nvPr/>
          </p:nvSpPr>
          <p:spPr>
            <a:xfrm>
              <a:off x="318931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FIRMWARE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64C7BE-A426-47E5-9488-5E2081BCACE7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 importante del progetto che sembra semplice ma piena di complicazioni.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그룹 8">
            <a:extLst>
              <a:ext uri="{FF2B5EF4-FFF2-40B4-BE49-F238E27FC236}">
                <a16:creationId xmlns:a16="http://schemas.microsoft.com/office/drawing/2014/main" id="{098F1812-81E6-4591-B00A-434C341FF9D0}"/>
              </a:ext>
            </a:extLst>
          </p:cNvPr>
          <p:cNvGrpSpPr/>
          <p:nvPr/>
        </p:nvGrpSpPr>
        <p:grpSpPr>
          <a:xfrm>
            <a:off x="2006557" y="5308981"/>
            <a:ext cx="4071056" cy="531950"/>
            <a:chOff x="3189316" y="5173423"/>
            <a:chExt cx="2736304" cy="53195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AA022CD-98F1-4751-8D43-FCD090299EC3}"/>
                </a:ext>
              </a:extLst>
            </p:cNvPr>
            <p:cNvSpPr txBox="1"/>
            <p:nvPr/>
          </p:nvSpPr>
          <p:spPr>
            <a:xfrm>
              <a:off x="318931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EXPLORER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9FE8B2-C076-4065-8F5E-95767301D733}"/>
                </a:ext>
              </a:extLst>
            </p:cNvPr>
            <p:cNvSpPr txBox="1"/>
            <p:nvPr/>
          </p:nvSpPr>
          <p:spPr>
            <a:xfrm>
              <a:off x="3189316" y="5428374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semplice in cui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facciamo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delle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librerie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appena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create.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2B647EB-721A-4558-A88D-3CD410B3A759}"/>
              </a:ext>
            </a:extLst>
          </p:cNvPr>
          <p:cNvSpPr txBox="1"/>
          <p:nvPr/>
        </p:nvSpPr>
        <p:spPr>
          <a:xfrm>
            <a:off x="966464" y="530898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0" name="그룹 6">
            <a:extLst>
              <a:ext uri="{FF2B5EF4-FFF2-40B4-BE49-F238E27FC236}">
                <a16:creationId xmlns:a16="http://schemas.microsoft.com/office/drawing/2014/main" id="{EE8BCFB5-6286-47EC-9573-CE59EC80F1A5}"/>
              </a:ext>
            </a:extLst>
          </p:cNvPr>
          <p:cNvGrpSpPr/>
          <p:nvPr/>
        </p:nvGrpSpPr>
        <p:grpSpPr>
          <a:xfrm>
            <a:off x="7219796" y="4295800"/>
            <a:ext cx="4071056" cy="716616"/>
            <a:chOff x="7040896" y="4309327"/>
            <a:chExt cx="2736304" cy="71661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C2C007-7C8A-4F87-9E65-7B8536517A05}"/>
                </a:ext>
              </a:extLst>
            </p:cNvPr>
            <p:cNvSpPr txBox="1"/>
            <p:nvPr/>
          </p:nvSpPr>
          <p:spPr>
            <a:xfrm>
              <a:off x="704089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it-CH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LIBRERIE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2C36B4-AC65-4A13-A00E-8BF86C3523FE}"/>
                </a:ext>
              </a:extLst>
            </p:cNvPr>
            <p:cNvSpPr txBox="1"/>
            <p:nvPr/>
          </p:nvSpPr>
          <p:spPr>
            <a:xfrm>
              <a:off x="7040896" y="4564278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 semplice ma lunga per via delle nozioni nuove da imparare sulle librerie di base LeJOS.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그룹 4">
            <a:extLst>
              <a:ext uri="{FF2B5EF4-FFF2-40B4-BE49-F238E27FC236}">
                <a16:creationId xmlns:a16="http://schemas.microsoft.com/office/drawing/2014/main" id="{86CC26EA-A172-47AF-915A-8857C3B78E8D}"/>
              </a:ext>
            </a:extLst>
          </p:cNvPr>
          <p:cNvGrpSpPr/>
          <p:nvPr/>
        </p:nvGrpSpPr>
        <p:grpSpPr>
          <a:xfrm>
            <a:off x="7219796" y="5308981"/>
            <a:ext cx="4071056" cy="716616"/>
            <a:chOff x="7040896" y="5173423"/>
            <a:chExt cx="2736304" cy="71661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A2FEA1-AAE4-4E26-8907-9BBAA8A7A488}"/>
                </a:ext>
              </a:extLst>
            </p:cNvPr>
            <p:cNvSpPr txBox="1"/>
            <p:nvPr/>
          </p:nvSpPr>
          <p:spPr>
            <a:xfrm>
              <a:off x="704089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GUIDA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2F509AB-D8F1-429E-BBF1-226DE363BC15}"/>
                </a:ext>
              </a:extLst>
            </p:cNvPr>
            <p:cNvSpPr txBox="1"/>
            <p:nvPr/>
          </p:nvSpPr>
          <p:spPr>
            <a:xfrm>
              <a:off x="7040896" y="5428374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Guida dettagliata sull’installazione del firmware e sul uso delle nostre librerie.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DCC12CF-7FF4-4A95-96FF-BA9AAE2D5B0B}"/>
              </a:ext>
            </a:extLst>
          </p:cNvPr>
          <p:cNvSpPr txBox="1"/>
          <p:nvPr/>
        </p:nvSpPr>
        <p:spPr>
          <a:xfrm>
            <a:off x="966464" y="429580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6003AE-E7AF-480D-AAD0-08463D7C93AF}"/>
              </a:ext>
            </a:extLst>
          </p:cNvPr>
          <p:cNvSpPr/>
          <p:nvPr/>
        </p:nvSpPr>
        <p:spPr>
          <a:xfrm rot="2700000">
            <a:off x="7574453" y="2193274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A1F7B8-3A7A-46C3-BC6C-529E12E303A4}"/>
              </a:ext>
            </a:extLst>
          </p:cNvPr>
          <p:cNvSpPr txBox="1"/>
          <p:nvPr/>
        </p:nvSpPr>
        <p:spPr>
          <a:xfrm>
            <a:off x="6216656" y="530898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923426-D03E-42D9-9BF4-0AE941D1E677}"/>
              </a:ext>
            </a:extLst>
          </p:cNvPr>
          <p:cNvSpPr txBox="1"/>
          <p:nvPr/>
        </p:nvSpPr>
        <p:spPr>
          <a:xfrm>
            <a:off x="6179703" y="429580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D5A8EB-6B64-4AFB-A761-054CC96A8984}"/>
              </a:ext>
            </a:extLst>
          </p:cNvPr>
          <p:cNvSpPr/>
          <p:nvPr/>
        </p:nvSpPr>
        <p:spPr>
          <a:xfrm rot="2700000">
            <a:off x="5949917" y="219327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3F34825-D18B-448E-AC5F-0876F69DB94B}"/>
              </a:ext>
            </a:extLst>
          </p:cNvPr>
          <p:cNvSpPr/>
          <p:nvPr/>
        </p:nvSpPr>
        <p:spPr>
          <a:xfrm rot="2700000">
            <a:off x="4325375" y="2193273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6225A7E-3449-49D2-B5A2-5D0528A26414}"/>
              </a:ext>
            </a:extLst>
          </p:cNvPr>
          <p:cNvSpPr/>
          <p:nvPr/>
        </p:nvSpPr>
        <p:spPr>
          <a:xfrm rot="2700000">
            <a:off x="2700832" y="2193273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AD3D13-631B-4DEA-B702-7844907EF24C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0199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14A82B-D09B-47FF-A836-FDCE485DF9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/>
              <a:t>Progettazione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4D1CDC-2813-4A5E-9836-A06900082554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9357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264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Paolo Guebeli</dc:creator>
  <cp:lastModifiedBy>Paolo Guebeli</cp:lastModifiedBy>
  <cp:revision>6</cp:revision>
  <dcterms:created xsi:type="dcterms:W3CDTF">2019-02-08T12:33:19Z</dcterms:created>
  <dcterms:modified xsi:type="dcterms:W3CDTF">2019-02-08T13:25:58Z</dcterms:modified>
</cp:coreProperties>
</file>