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89" r:id="rId5"/>
    <p:sldId id="281" r:id="rId6"/>
    <p:sldId id="290" r:id="rId7"/>
    <p:sldId id="282" r:id="rId8"/>
    <p:sldId id="291" r:id="rId9"/>
    <p:sldId id="283" r:id="rId10"/>
    <p:sldId id="292" r:id="rId11"/>
    <p:sldId id="284" r:id="rId12"/>
    <p:sldId id="293" r:id="rId13"/>
    <p:sldId id="294" r:id="rId14"/>
    <p:sldId id="260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0FAF-4153-42CD-A2BD-64357491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114FC-0DBF-4093-A8E3-3FC42064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CB69-9937-4E1C-B2A0-87732DA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95B2-49F2-482F-9C58-3AFACB30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011A-E349-499A-9B67-5800CC8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3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34F-97BE-405C-B6FF-29EA70D5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BCBDA-6418-4185-A191-34B1BD03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89D-1871-45A0-BA78-B4AB8606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7BBB-5A64-4753-A545-5561D6D7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003E-ED43-48DC-87AA-A648729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63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00D9-FB03-4C7B-9C98-624DFD88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53BCF-1A93-4517-A292-89E4091E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874C-95D9-4DF4-8CC4-999343C9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5014-6730-418B-9F92-763306F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3704-05D9-40B8-B8DF-045A5DA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464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2C84-AC6A-41E8-B8CF-E2E879C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81F9-8A0F-4CF6-A87A-2CF3DDBF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E1DA-3A24-4BCE-86B0-7183974C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5E7B-AB98-4B4B-BF14-D4A73C4F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C55E-FB26-4177-AB4C-2A0ABA2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14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58A-1488-4C68-B60D-BE36B9F6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1858-6F1E-4765-86E2-5C57B942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F410-3885-49AF-B413-E1023CE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CB9C-01D7-4C1E-ABA3-E34E179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09D6-DD7D-4A03-8A27-9D38C1DB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958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C4D7-917B-4820-B1AA-5CC1BFCF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0332-6778-495D-B626-9179581A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2A262-9159-42D3-BF09-B0B2354D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B4C80-2700-4EF4-A316-7B4915C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044D-46D7-4DE7-869F-5A67728A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663C-F1A5-4F03-B2BD-BCD39036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41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8074-7750-45B6-BAA8-42B27999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6328-F08E-4274-92CF-DF2C036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1F67-01C7-41D5-AAF5-AE2209F7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8FFF-7C62-43B2-97F3-606F19DFF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34E2A-62B8-4873-B146-28E15570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3459A-10CE-47CA-860D-ABDB8FF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D0F4F-3612-4E50-9D08-321DE4C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02FAB-7B4B-4037-8EF3-FF31FB6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16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1221-BB62-4E4E-B3A4-ECBE74F5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9F4ED-4B23-4DEE-A49E-03421CF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A03A-AFA9-4F03-9DBB-5009D0C6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13878-0299-4B2B-B823-FA7E6030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64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928E-FECE-4E32-8667-5B1248C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79409-833E-4F19-9F38-957B69DA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D471-90F5-4DF8-BBB8-9AE6526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366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C24-6FF8-4D59-A9F7-AC8E32B9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FBA0-F714-4A00-A043-0721FEC4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74991-7325-4A7A-9B67-AC73C522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1329-9817-4909-80D9-C0A666C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E7CD8-DB60-443A-A841-8242667A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B9BA-CB40-42C3-970D-BE06B55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50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CA0-201D-4E55-83CF-D4FEE1D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21B7D-AEB0-4C62-BD83-0D4ACD0C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405B-A49F-455E-8BB3-732CFAAA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F287-63C7-42E2-B5B2-3343880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F6D4-713A-4D17-A148-2A09607B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E6DE-CD4C-4270-93AB-1767D9FE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277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A4F8F-35D7-4B57-BAA7-A87F73A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5D1D-25A4-43C7-83FB-A2297EC7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EC05-B677-4EAF-A55D-9E98E585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F982-8F35-40EE-9A0B-C73F6E10D3AD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1759-154D-416E-B82D-3AD180BC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5A19-2210-4890-A6FF-BBCDC50A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E0CF-CB67-468C-9760-B8A2DA0259D6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64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1632839"/>
            <a:ext cx="497329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Creazione Librerie </a:t>
            </a:r>
          </a:p>
          <a:p>
            <a:r>
              <a:rPr lang="it-CH" altLang="ko-KR" sz="5400" dirty="0">
                <a:solidFill>
                  <a:schemeClr val="bg1"/>
                </a:solidFill>
                <a:cs typeface="Arial" pitchFamily="34" charset="0"/>
              </a:rPr>
              <a:t>LeJOS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275" y="4188344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cura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Jari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Näser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e Paolo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Gübeli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83988"/>
            <a:ext cx="5407176" cy="3876771"/>
            <a:chOff x="2491486" y="2154094"/>
            <a:chExt cx="4802419" cy="3443179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73593" y="2154094"/>
              <a:ext cx="2920312" cy="3443179"/>
              <a:chOff x="5269706" y="2450305"/>
              <a:chExt cx="1654493" cy="1950721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5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Explorer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Cosa deve fare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Esempio di codice e dove viene usata la 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Foto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Spiegare il motivo perché non funziona</a:t>
            </a:r>
          </a:p>
        </p:txBody>
      </p:sp>
    </p:spTree>
    <p:extLst>
      <p:ext uri="{BB962C8B-B14F-4D97-AF65-F5344CB8AC3E}">
        <p14:creationId xmlns:p14="http://schemas.microsoft.com/office/powerpoint/2010/main" val="14903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7574453" y="219327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16656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2700832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AD3D13-631B-4DEA-B702-7844907EF24C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199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Guida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Spiegare suddivisione guida e la suddivisione dei metodi</a:t>
            </a:r>
          </a:p>
        </p:txBody>
      </p:sp>
    </p:spTree>
    <p:extLst>
      <p:ext uri="{BB962C8B-B14F-4D97-AF65-F5344CB8AC3E}">
        <p14:creationId xmlns:p14="http://schemas.microsoft.com/office/powerpoint/2010/main" val="172014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LeJOS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Piaciuto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Imparato di nuovo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Cose da cambiare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Future idee per il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Miglioramenti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Mancanze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Errori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746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Grazie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CH" altLang="ko-KR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Per la vostra attenzione</a:t>
            </a:r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Introduzione al progetto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27CCE-7B9F-4FAE-958C-0C87E5CA22F0}"/>
              </a:ext>
            </a:extLst>
          </p:cNvPr>
          <p:cNvSpPr txBox="1"/>
          <p:nvPr/>
        </p:nvSpPr>
        <p:spPr>
          <a:xfrm>
            <a:off x="550416" y="1713390"/>
            <a:ext cx="274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Spiegare obiettivo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Cosa abbiamo raggiunto</a:t>
            </a:r>
          </a:p>
        </p:txBody>
      </p:sp>
    </p:spTree>
    <p:extLst>
      <p:ext uri="{BB962C8B-B14F-4D97-AF65-F5344CB8AC3E}">
        <p14:creationId xmlns:p14="http://schemas.microsoft.com/office/powerpoint/2010/main" val="5529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CB72F-0250-4494-A1B0-8929E258B693}"/>
              </a:ext>
            </a:extLst>
          </p:cNvPr>
          <p:cNvSpPr txBox="1"/>
          <p:nvPr/>
        </p:nvSpPr>
        <p:spPr>
          <a:xfrm>
            <a:off x="142043" y="1349406"/>
            <a:ext cx="449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Gant in grande che riempie bene (test lettura)</a:t>
            </a:r>
          </a:p>
        </p:txBody>
      </p:sp>
    </p:spTree>
    <p:extLst>
      <p:ext uri="{BB962C8B-B14F-4D97-AF65-F5344CB8AC3E}">
        <p14:creationId xmlns:p14="http://schemas.microsoft.com/office/powerpoint/2010/main" val="41651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Progettazione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472C1-464A-4607-9CFF-6231B91A6548}"/>
              </a:ext>
            </a:extLst>
          </p:cNvPr>
          <p:cNvSpPr txBox="1"/>
          <p:nvPr/>
        </p:nvSpPr>
        <p:spPr>
          <a:xfrm>
            <a:off x="541538" y="1677880"/>
            <a:ext cx="613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Diagramma classi spiegare i cambiamenti e il funzionamento</a:t>
            </a:r>
          </a:p>
        </p:txBody>
      </p:sp>
    </p:spTree>
    <p:extLst>
      <p:ext uri="{BB962C8B-B14F-4D97-AF65-F5344CB8AC3E}">
        <p14:creationId xmlns:p14="http://schemas.microsoft.com/office/powerpoint/2010/main" val="97185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è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270083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8D277-59AE-4B17-8469-36E98C181DB7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74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LeJOS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09941-D70F-4519-8BF6-DB06B32366D7}"/>
              </a:ext>
            </a:extLst>
          </p:cNvPr>
          <p:cNvSpPr txBox="1"/>
          <p:nvPr/>
        </p:nvSpPr>
        <p:spPr>
          <a:xfrm>
            <a:off x="843379" y="1908699"/>
            <a:ext cx="541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Cos’è?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Problemi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Librerie di base(Esmpio codice con blocchetto rispettivo)</a:t>
            </a:r>
          </a:p>
        </p:txBody>
      </p:sp>
    </p:spTree>
    <p:extLst>
      <p:ext uri="{BB962C8B-B14F-4D97-AF65-F5344CB8AC3E}">
        <p14:creationId xmlns:p14="http://schemas.microsoft.com/office/powerpoint/2010/main" val="19658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5949917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359273" y="220612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6201486" y="426122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966464" y="4295800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2721848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CC1D0-8805-47C6-82A9-20A65B8F728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53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4A82B-D09B-47FF-A836-FDCE485DF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/>
              <a:t>Libreria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D1CDC-2813-4A5E-9836-A06900082554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B201F-0A6D-42BE-A818-5B6C11106AF1}"/>
              </a:ext>
            </a:extLst>
          </p:cNvPr>
          <p:cNvSpPr txBox="1"/>
          <p:nvPr/>
        </p:nvSpPr>
        <p:spPr>
          <a:xfrm>
            <a:off x="900543" y="1890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13D19-036E-4F91-A13D-8089CD9FC650}"/>
              </a:ext>
            </a:extLst>
          </p:cNvPr>
          <p:cNvSpPr txBox="1"/>
          <p:nvPr/>
        </p:nvSpPr>
        <p:spPr>
          <a:xfrm>
            <a:off x="1775534" y="2858610"/>
            <a:ext cx="579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WaitTouchSensor(blocchetto e codice spiegazione generale)</a:t>
            </a:r>
          </a:p>
          <a:p>
            <a:r>
              <a:rPr lang="it-CH" dirty="0"/>
              <a:t>WaitAnalog(spiegare perché simili e blocchetti)</a:t>
            </a:r>
          </a:p>
          <a:p>
            <a:r>
              <a:rPr lang="it-CH" dirty="0"/>
              <a:t>WaitColor non esiste assenza di test</a:t>
            </a:r>
          </a:p>
          <a:p>
            <a:r>
              <a:rPr lang="it-CH" dirty="0"/>
              <a:t>Navigation(spiega l’insieme)</a:t>
            </a:r>
          </a:p>
        </p:txBody>
      </p:sp>
    </p:spTree>
    <p:extLst>
      <p:ext uri="{BB962C8B-B14F-4D97-AF65-F5344CB8AC3E}">
        <p14:creationId xmlns:p14="http://schemas.microsoft.com/office/powerpoint/2010/main" val="57067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21932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grpSp>
        <p:nvGrpSpPr>
          <p:cNvPr id="22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295800"/>
            <a:ext cx="4071056" cy="716616"/>
            <a:chOff x="3189316" y="4309327"/>
            <a:chExt cx="2736304" cy="7166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FIRMWARE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importante del progetto che sembra semplice ma piena di complicazioni.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308981"/>
            <a:ext cx="4071056" cy="531950"/>
            <a:chOff x="3189316" y="5173423"/>
            <a:chExt cx="2736304" cy="5319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semplice in cui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facciamo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delle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appena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create.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295800"/>
            <a:ext cx="4071056" cy="716616"/>
            <a:chOff x="7040896" y="4309327"/>
            <a:chExt cx="2736304" cy="7166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it-C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LIBRERIE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Parte semplice ma lunga per via delle nozioni nuove da imparare sulle librerie di base LeJOS.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308981"/>
            <a:ext cx="4071056" cy="716616"/>
            <a:chOff x="7040896" y="5173423"/>
            <a:chExt cx="2736304" cy="7166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it-C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Guida dettagliata sull’installazione del firmware e sul uso delle nostre librerie.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30898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5866209" y="2193271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A1F7B8-3A7A-46C3-BC6C-529E12E303A4}"/>
              </a:ext>
            </a:extLst>
          </p:cNvPr>
          <p:cNvSpPr txBox="1"/>
          <p:nvPr/>
        </p:nvSpPr>
        <p:spPr>
          <a:xfrm>
            <a:off x="966464" y="53089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923426-D03E-42D9-9BF4-0AE941D1E677}"/>
              </a:ext>
            </a:extLst>
          </p:cNvPr>
          <p:cNvSpPr txBox="1"/>
          <p:nvPr/>
        </p:nvSpPr>
        <p:spPr>
          <a:xfrm>
            <a:off x="6179703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6CBC3-DA77-497B-ACEF-0B400C3B92BA}"/>
              </a:ext>
            </a:extLst>
          </p:cNvPr>
          <p:cNvSpPr txBox="1"/>
          <p:nvPr/>
        </p:nvSpPr>
        <p:spPr>
          <a:xfrm>
            <a:off x="966464" y="429580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4325375" y="2193273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700831" y="220710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980C0-4692-447A-9BF9-4DE2A4EA3281}"/>
              </a:ext>
            </a:extLst>
          </p:cNvPr>
          <p:cNvSpPr/>
          <p:nvPr/>
        </p:nvSpPr>
        <p:spPr>
          <a:xfrm>
            <a:off x="0" y="157018"/>
            <a:ext cx="1985818" cy="1034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06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380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Guebeli</dc:creator>
  <cp:lastModifiedBy>Paolo Guebeli</cp:lastModifiedBy>
  <cp:revision>8</cp:revision>
  <dcterms:created xsi:type="dcterms:W3CDTF">2019-02-08T12:33:19Z</dcterms:created>
  <dcterms:modified xsi:type="dcterms:W3CDTF">2019-02-08T15:21:48Z</dcterms:modified>
</cp:coreProperties>
</file>