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7" r:id="rId3"/>
    <p:sldId id="288" r:id="rId4"/>
    <p:sldId id="289" r:id="rId5"/>
    <p:sldId id="281" r:id="rId6"/>
    <p:sldId id="290" r:id="rId7"/>
    <p:sldId id="282" r:id="rId8"/>
    <p:sldId id="291" r:id="rId9"/>
    <p:sldId id="283" r:id="rId10"/>
    <p:sldId id="292" r:id="rId11"/>
    <p:sldId id="284" r:id="rId12"/>
    <p:sldId id="293" r:id="rId13"/>
    <p:sldId id="294" r:id="rId14"/>
    <p:sldId id="26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FCBB-23E5-4662-9CEC-1FD05C832843}" type="datetimeFigureOut">
              <a:rPr lang="it-IT" smtClean="0"/>
              <a:t>19/02/19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BF2D-875C-4168-B54A-1BB790B5D7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36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r>
              <a:rPr lang="fr-CH" dirty="0" smtClean="0"/>
              <a:t> </a:t>
            </a:r>
            <a:r>
              <a:rPr lang="fr-CH" dirty="0" err="1" smtClean="0"/>
              <a:t>riscontrato</a:t>
            </a:r>
            <a:r>
              <a:rPr lang="fr-CH" dirty="0" smtClean="0"/>
              <a:t>: </a:t>
            </a:r>
            <a:r>
              <a:rPr lang="fr-CH" dirty="0" err="1" smtClean="0"/>
              <a:t>Eccezione</a:t>
            </a:r>
            <a:r>
              <a:rPr lang="fr-CH" dirty="0" smtClean="0"/>
              <a:t> 143 o 134 </a:t>
            </a:r>
            <a:r>
              <a:rPr lang="fr-CH" dirty="0" err="1" smtClean="0"/>
              <a:t>che</a:t>
            </a:r>
            <a:r>
              <a:rPr lang="fr-CH" dirty="0" smtClean="0"/>
              <a:t> non è </a:t>
            </a:r>
            <a:r>
              <a:rPr lang="fr-CH" dirty="0" err="1" smtClean="0"/>
              <a:t>documentata</a:t>
            </a:r>
            <a:r>
              <a:rPr lang="fr-CH" dirty="0" smtClean="0"/>
              <a:t> su </a:t>
            </a:r>
            <a:r>
              <a:rPr lang="fr-CH" dirty="0" err="1" smtClean="0"/>
              <a:t>lejos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A0FAF-4153-42CD-A2BD-64357491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C114FC-0DBF-4093-A8E3-3FC42064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D4CB69-9937-4E1C-B2A0-87732DA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9B95B2-49F2-482F-9C58-3AFACB3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B0011A-E349-499A-9B67-5800CC8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3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9234F-97BE-405C-B6FF-29EA70D5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DBCBDA-6418-4185-A191-34B1BD03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BD89D-1871-45A0-BA78-B4AB8606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847BBB-5A64-4753-A545-5561D6D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E2003E-ED43-48DC-87AA-A648729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6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71300D9-FB03-4C7B-9C98-624DFD88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553BCF-1A93-4517-A292-89E4091E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6B874C-95D9-4DF4-8CC4-999343C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4B5014-6730-418B-9F92-763306F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163704-05D9-40B8-B8DF-045A5DA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464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92C84-AC6A-41E8-B8CF-E2E879C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9081F9-8A0F-4CF6-A87A-2CF3DDBF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4DE1DA-3A24-4BCE-86B0-7183974C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665E7B-AB98-4B4B-BF14-D4A73C4F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EC55E-FB26-4177-AB4C-2A0ABA2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14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BC58A-1488-4C68-B60D-BE36B9F6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2C1858-6F1E-4765-86E2-5C57B942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0BF410-3885-49AF-B413-E1023CE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86CB9C-01D7-4C1E-ABA3-E34E179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E809D6-DD7D-4A03-8A27-9D38C1D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58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5C4D7-917B-4820-B1AA-5CC1BFCF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90332-6778-495D-B626-9179581A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82A262-9159-42D3-BF09-B0B2354D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3B4C80-2700-4EF4-A316-7B4915C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5044D-46D7-4DE7-869F-5A67728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FF663C-F1A5-4F03-B2BD-BCD39036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41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68074-7750-45B6-BAA8-42B27999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FD6328-F08E-4274-92CF-DF2C036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4D1F67-01C7-41D5-AAF5-AE2209F7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FC38FFF-7C62-43B2-97F3-606F19DFF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134E2A-62B8-4873-B146-28E15570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FA3459A-10CE-47CA-860D-ABDB8FF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03D0F4F-3612-4E50-9D08-321DE4C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002FAB-7B4B-4037-8EF3-FF31FB6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16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A1221-BB62-4E4E-B3A4-ECBE74F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69F4ED-4B23-4DEE-A49E-03421CF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21A03A-AFA9-4F03-9DBB-5009D0C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213878-0299-4B2B-B823-FA7E6030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64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5F928E-FECE-4E32-8667-5B1248C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3979409-833E-4F19-9F38-957B69DA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3AD471-90F5-4DF8-BBB8-9AE6526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6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A4C24-6FF8-4D59-A9F7-AC8E32B9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E2FBA0-F714-4A00-A043-0721FEC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B74991-7325-4A7A-9B67-AC73C522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421329-9817-4909-80D9-C0A666C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AE7CD8-DB60-443A-A841-8242667A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84B9BA-CB40-42C3-970D-BE06B55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50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2F4CA0-201D-4E55-83CF-D4FEE1D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921B7D-AEB0-4C62-BD83-0D4ACD0C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78F405B-A49F-455E-8BB3-732CFAAA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96F287-63C7-42E2-B5B2-3343880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AAF6D4-713A-4D17-A148-2A09607B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06E6DE-CD4C-4270-93AB-1767D9F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77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2A4F8F-35D7-4B57-BAA7-A87F73A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85D1D-25A4-43C7-83FB-A2297EC7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1AEC05-B677-4EAF-A55D-9E98E585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F982-8F35-40EE-9A0B-C73F6E10D3AD}" type="datetimeFigureOut">
              <a:rPr lang="it-CH" smtClean="0"/>
              <a:t>19.02.19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981759-154D-416E-B82D-3AD180BC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0C5A19-2210-4890-A6FF-BBCDC50A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6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1632839"/>
            <a:ext cx="497329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Creazione Librerie </a:t>
            </a:r>
          </a:p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LeJOS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275" y="41883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cura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Jari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Näser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e Paolo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Gübeli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83988"/>
            <a:ext cx="5407176" cy="3876771"/>
            <a:chOff x="2491486" y="2154094"/>
            <a:chExt cx="4802419" cy="3443179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3" y="2154094"/>
              <a:ext cx="2920312" cy="3443179"/>
              <a:chOff x="5269706" y="2450305"/>
              <a:chExt cx="1654493" cy="1950721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5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Explorer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22831" y="1908699"/>
            <a:ext cx="5415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Cosa deve </a:t>
            </a:r>
            <a:r>
              <a:rPr lang="it-CH" sz="2000" dirty="0" smtClean="0"/>
              <a:t>fare? </a:t>
            </a:r>
            <a:endParaRPr lang="it-CH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Esempio </a:t>
            </a:r>
            <a:r>
              <a:rPr lang="it-CH" sz="2000" dirty="0"/>
              <a:t>codice </a:t>
            </a:r>
            <a:endParaRPr lang="it-CH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Problema incontrato</a:t>
            </a:r>
            <a:endParaRPr lang="it-CH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04" y="2177980"/>
            <a:ext cx="6414999" cy="304171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114800" y="1908699"/>
            <a:ext cx="7239000" cy="3793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390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=""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=""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=""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=""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7574453" y="219327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16656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2700832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5AD3D13-631B-4DEA-B702-7844907EF24C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1996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Guida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Spiegare suddivisione guida e la suddivisione dei metodi</a:t>
            </a:r>
          </a:p>
        </p:txBody>
      </p:sp>
    </p:spTree>
    <p:extLst>
      <p:ext uri="{BB962C8B-B14F-4D97-AF65-F5344CB8AC3E}">
        <p14:creationId xmlns:p14="http://schemas.microsoft.com/office/powerpoint/2010/main" val="172014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Conclusioni progetto</a:t>
            </a:r>
            <a:endParaRPr lang="it-CH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Parere sul progetto (piaciuto?)</a:t>
            </a:r>
            <a:endParaRPr lang="it-CH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Future </a:t>
            </a:r>
            <a:r>
              <a:rPr lang="it-CH" sz="2000" dirty="0"/>
              <a:t>idee </a:t>
            </a:r>
            <a:r>
              <a:rPr lang="it-CH" sz="2000" dirty="0" smtClean="0"/>
              <a:t>da implementare (mancanze)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Parti migliorabili (mancanze, errori, miglioramenti)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3746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Grazie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CH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Per la vostra attenzione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Introduzione al progetto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727CCE-7B9F-4FAE-958C-0C87E5CA22F0}"/>
              </a:ext>
            </a:extLst>
          </p:cNvPr>
          <p:cNvSpPr txBox="1"/>
          <p:nvPr/>
        </p:nvSpPr>
        <p:spPr>
          <a:xfrm>
            <a:off x="694189" y="1682567"/>
            <a:ext cx="3113609" cy="18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</a:t>
            </a:r>
            <a:r>
              <a:rPr lang="it-CH" sz="2000" dirty="0" smtClean="0"/>
              <a:t>osa viene richiesto?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Qual è il suo scopo?</a:t>
            </a:r>
            <a:endParaRPr lang="it-CH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Cosa abbiamo </a:t>
            </a:r>
            <a:r>
              <a:rPr lang="it-CH" sz="2000" dirty="0" smtClean="0"/>
              <a:t>raggiunto?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552952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7737" y="-1293765"/>
            <a:ext cx="5116530" cy="104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7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90" y="1247279"/>
            <a:ext cx="5482226" cy="54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1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=""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è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=""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=""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=""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270083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DA8D277-59AE-4B17-8469-36E98C181DB7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Rettangolo 2"/>
          <p:cNvSpPr/>
          <p:nvPr/>
        </p:nvSpPr>
        <p:spPr>
          <a:xfrm>
            <a:off x="868166" y="5012416"/>
            <a:ext cx="10422686" cy="1254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292326" y="4024378"/>
            <a:ext cx="4531499" cy="110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LeJOS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580490" y="1746479"/>
            <a:ext cx="544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Di cosa si tratta?</a:t>
            </a:r>
            <a:endParaRPr lang="it-CH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Installazione (riferirsi alla guida)</a:t>
            </a:r>
            <a:endParaRPr lang="it-CH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Librerie </a:t>
            </a:r>
            <a:r>
              <a:rPr lang="it-CH" sz="2000" dirty="0"/>
              <a:t>di </a:t>
            </a:r>
            <a:r>
              <a:rPr lang="it-CH" sz="2000" dirty="0" smtClean="0"/>
              <a:t>base</a:t>
            </a:r>
            <a:endParaRPr lang="it-CH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5" y="3945460"/>
            <a:ext cx="3019405" cy="17605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0" y="4391504"/>
            <a:ext cx="3580002" cy="8791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666198" y="4705564"/>
            <a:ext cx="4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5816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=""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=""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=""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=""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359273" y="220612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01486" y="426122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966464" y="429580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2721848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32CC1D0-8805-47C6-82A9-20A65B8F728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3" name="Rettangolo 32"/>
          <p:cNvSpPr/>
          <p:nvPr/>
        </p:nvSpPr>
        <p:spPr>
          <a:xfrm>
            <a:off x="868166" y="5012416"/>
            <a:ext cx="10422686" cy="1254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333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2B201F-0A6D-42BE-A818-5B6C11106AF1}"/>
              </a:ext>
            </a:extLst>
          </p:cNvPr>
          <p:cNvSpPr txBox="1"/>
          <p:nvPr/>
        </p:nvSpPr>
        <p:spPr>
          <a:xfrm>
            <a:off x="900543" y="1890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CH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E13D19-036E-4F91-A13D-8089CD9FC650}"/>
              </a:ext>
            </a:extLst>
          </p:cNvPr>
          <p:cNvSpPr txBox="1"/>
          <p:nvPr/>
        </p:nvSpPr>
        <p:spPr>
          <a:xfrm>
            <a:off x="605564" y="1738727"/>
            <a:ext cx="6706772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WaitTouchSensor(blocchetto e codice spiegazione generale)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WaitAnalog(spiegare perché simili e blocchetti)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WaitColor non esiste assenza di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Navigation(spiega l’insieme)</a:t>
            </a:r>
          </a:p>
        </p:txBody>
      </p:sp>
    </p:spTree>
    <p:extLst>
      <p:ext uri="{BB962C8B-B14F-4D97-AF65-F5344CB8AC3E}">
        <p14:creationId xmlns:p14="http://schemas.microsoft.com/office/powerpoint/2010/main" val="570679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=""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=""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6">
            <a:extLst>
              <a:ext uri="{FF2B5EF4-FFF2-40B4-BE49-F238E27FC236}">
                <a16:creationId xmlns=""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=""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5866209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53089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766CBC3-DA77-497B-ACEF-0B400C3B92B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700831" y="220710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0C980C0-4692-447A-9BF9-4DE2A4EA3281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3" name="Rettangolo 32"/>
          <p:cNvSpPr/>
          <p:nvPr/>
        </p:nvSpPr>
        <p:spPr>
          <a:xfrm>
            <a:off x="6343697" y="5173269"/>
            <a:ext cx="5004110" cy="110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060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2019-02-19T17:57:17Z</dcterms:modified>
</cp:coreProperties>
</file>