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1896"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928900-C55A-46D6-BC59-7520CD41581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AB5CD7E-ED2E-499B-AA84-E6B19DD94A45}">
      <dgm:prSet phldrT="[Text]"/>
      <dgm:spPr/>
      <dgm:t>
        <a:bodyPr/>
        <a:lstStyle/>
        <a:p>
          <a:r>
            <a:rPr lang="en-US" dirty="0" smtClean="0"/>
            <a:t>Match</a:t>
          </a:r>
          <a:endParaRPr lang="en-US" dirty="0"/>
        </a:p>
      </dgm:t>
    </dgm:pt>
    <dgm:pt modelId="{97D73E91-A707-484B-9E6F-CE4FF07EE131}" type="parTrans" cxnId="{662C8AC0-9BF7-4D3F-8AB5-B57FB52BA843}">
      <dgm:prSet/>
      <dgm:spPr/>
      <dgm:t>
        <a:bodyPr/>
        <a:lstStyle/>
        <a:p>
          <a:endParaRPr lang="en-US"/>
        </a:p>
      </dgm:t>
    </dgm:pt>
    <dgm:pt modelId="{46D5B12E-51AE-4E1B-AF96-BB39BBF413F8}" type="sibTrans" cxnId="{662C8AC0-9BF7-4D3F-8AB5-B57FB52BA843}">
      <dgm:prSet/>
      <dgm:spPr/>
      <dgm:t>
        <a:bodyPr/>
        <a:lstStyle/>
        <a:p>
          <a:endParaRPr lang="en-US"/>
        </a:p>
      </dgm:t>
    </dgm:pt>
    <dgm:pt modelId="{BCF01E68-E7E6-499E-B4FA-873C6A17B2CD}" type="asst">
      <dgm:prSet phldrT="[Text]"/>
      <dgm:spPr/>
      <dgm:t>
        <a:bodyPr/>
        <a:lstStyle/>
        <a:p>
          <a:r>
            <a:rPr lang="en-US" dirty="0" smtClean="0"/>
            <a:t>Ladder Match</a:t>
          </a:r>
          <a:endParaRPr lang="en-US" dirty="0"/>
        </a:p>
      </dgm:t>
    </dgm:pt>
    <dgm:pt modelId="{6F6CAFCC-E497-49BF-8957-BC68B92E1060}" type="parTrans" cxnId="{61D26C9C-98AB-4D48-A486-0C794802FACA}">
      <dgm:prSet/>
      <dgm:spPr/>
      <dgm:t>
        <a:bodyPr/>
        <a:lstStyle/>
        <a:p>
          <a:endParaRPr lang="en-US"/>
        </a:p>
      </dgm:t>
    </dgm:pt>
    <dgm:pt modelId="{61AD4A4E-F293-48D3-A5CD-89DEEAD2DFEC}" type="sibTrans" cxnId="{61D26C9C-98AB-4D48-A486-0C794802FACA}">
      <dgm:prSet/>
      <dgm:spPr/>
      <dgm:t>
        <a:bodyPr/>
        <a:lstStyle/>
        <a:p>
          <a:endParaRPr lang="en-US"/>
        </a:p>
      </dgm:t>
    </dgm:pt>
    <dgm:pt modelId="{506FBDD2-CAEB-4686-8708-58A224B272CB}">
      <dgm:prSet phldrT="[Text]"/>
      <dgm:spPr/>
      <dgm:t>
        <a:bodyPr/>
        <a:lstStyle/>
        <a:p>
          <a:r>
            <a:rPr lang="en-US" dirty="0" smtClean="0"/>
            <a:t>Cage match</a:t>
          </a:r>
          <a:endParaRPr lang="en-US" dirty="0"/>
        </a:p>
      </dgm:t>
    </dgm:pt>
    <dgm:pt modelId="{18408CE4-7A8A-4CAB-8E9D-E6613CAD4B0B}" type="parTrans" cxnId="{9CAD6194-6B0B-4CBE-BCD7-85858258F3A5}">
      <dgm:prSet/>
      <dgm:spPr/>
      <dgm:t>
        <a:bodyPr/>
        <a:lstStyle/>
        <a:p>
          <a:endParaRPr lang="en-US"/>
        </a:p>
      </dgm:t>
    </dgm:pt>
    <dgm:pt modelId="{E3040294-BDE8-427E-B6C4-A0B1A7F69A4C}" type="sibTrans" cxnId="{9CAD6194-6B0B-4CBE-BCD7-85858258F3A5}">
      <dgm:prSet/>
      <dgm:spPr/>
      <dgm:t>
        <a:bodyPr/>
        <a:lstStyle/>
        <a:p>
          <a:endParaRPr lang="en-US"/>
        </a:p>
      </dgm:t>
    </dgm:pt>
    <dgm:pt modelId="{0075B75B-CCAB-405F-AED3-ECA16E373428}" type="pres">
      <dgm:prSet presAssocID="{94928900-C55A-46D6-BC59-7520CD415812}" presName="hierChild1" presStyleCnt="0">
        <dgm:presLayoutVars>
          <dgm:orgChart val="1"/>
          <dgm:chPref val="1"/>
          <dgm:dir/>
          <dgm:animOne val="branch"/>
          <dgm:animLvl val="lvl"/>
          <dgm:resizeHandles/>
        </dgm:presLayoutVars>
      </dgm:prSet>
      <dgm:spPr/>
    </dgm:pt>
    <dgm:pt modelId="{125461C6-6B3B-4DA4-805E-37F3D46D285C}" type="pres">
      <dgm:prSet presAssocID="{3AB5CD7E-ED2E-499B-AA84-E6B19DD94A45}" presName="hierRoot1" presStyleCnt="0">
        <dgm:presLayoutVars>
          <dgm:hierBranch val="init"/>
        </dgm:presLayoutVars>
      </dgm:prSet>
      <dgm:spPr/>
    </dgm:pt>
    <dgm:pt modelId="{6B279CCB-896B-4B36-8560-EDD25904E41B}" type="pres">
      <dgm:prSet presAssocID="{3AB5CD7E-ED2E-499B-AA84-E6B19DD94A45}" presName="rootComposite1" presStyleCnt="0"/>
      <dgm:spPr/>
    </dgm:pt>
    <dgm:pt modelId="{314DA25D-A5BD-4F7A-8F28-09BBDF01BB63}" type="pres">
      <dgm:prSet presAssocID="{3AB5CD7E-ED2E-499B-AA84-E6B19DD94A45}" presName="rootText1" presStyleLbl="node0" presStyleIdx="0" presStyleCnt="1" custLinFactNeighborX="-14202" custLinFactNeighborY="41441">
        <dgm:presLayoutVars>
          <dgm:chPref val="3"/>
        </dgm:presLayoutVars>
      </dgm:prSet>
      <dgm:spPr/>
    </dgm:pt>
    <dgm:pt modelId="{E9BEF200-F458-4E2A-A530-D966D9F62484}" type="pres">
      <dgm:prSet presAssocID="{3AB5CD7E-ED2E-499B-AA84-E6B19DD94A45}" presName="rootConnector1" presStyleLbl="node1" presStyleIdx="0" presStyleCnt="0"/>
      <dgm:spPr/>
    </dgm:pt>
    <dgm:pt modelId="{504766B1-45C7-4B7C-A16F-C6555413F19C}" type="pres">
      <dgm:prSet presAssocID="{3AB5CD7E-ED2E-499B-AA84-E6B19DD94A45}" presName="hierChild2" presStyleCnt="0"/>
      <dgm:spPr/>
    </dgm:pt>
    <dgm:pt modelId="{553E8750-893D-4EBB-B07B-F55DF5F7D842}" type="pres">
      <dgm:prSet presAssocID="{18408CE4-7A8A-4CAB-8E9D-E6613CAD4B0B}" presName="Name37" presStyleLbl="parChTrans1D2" presStyleIdx="0" presStyleCnt="2"/>
      <dgm:spPr/>
    </dgm:pt>
    <dgm:pt modelId="{B0C0CF29-A084-4359-960C-59E102449384}" type="pres">
      <dgm:prSet presAssocID="{506FBDD2-CAEB-4686-8708-58A224B272CB}" presName="hierRoot2" presStyleCnt="0">
        <dgm:presLayoutVars>
          <dgm:hierBranch val="init"/>
        </dgm:presLayoutVars>
      </dgm:prSet>
      <dgm:spPr/>
    </dgm:pt>
    <dgm:pt modelId="{7CE7D191-93FD-4487-9B8E-1F9DFE4373B3}" type="pres">
      <dgm:prSet presAssocID="{506FBDD2-CAEB-4686-8708-58A224B272CB}" presName="rootComposite" presStyleCnt="0"/>
      <dgm:spPr/>
    </dgm:pt>
    <dgm:pt modelId="{D887BDA0-FE46-4177-A233-0525B3DDB33B}" type="pres">
      <dgm:prSet presAssocID="{506FBDD2-CAEB-4686-8708-58A224B272CB}" presName="rootText" presStyleLbl="node2" presStyleIdx="0" presStyleCnt="1" custLinFactY="-30038" custLinFactNeighborX="52872" custLinFactNeighborY="-100000">
        <dgm:presLayoutVars>
          <dgm:chPref val="3"/>
        </dgm:presLayoutVars>
      </dgm:prSet>
      <dgm:spPr/>
    </dgm:pt>
    <dgm:pt modelId="{DDB015B4-257F-4CB9-9D44-E3482B8955F4}" type="pres">
      <dgm:prSet presAssocID="{506FBDD2-CAEB-4686-8708-58A224B272CB}" presName="rootConnector" presStyleLbl="node2" presStyleIdx="0" presStyleCnt="1"/>
      <dgm:spPr/>
    </dgm:pt>
    <dgm:pt modelId="{6D76E75B-B04A-4402-AE58-26F1A163C935}" type="pres">
      <dgm:prSet presAssocID="{506FBDD2-CAEB-4686-8708-58A224B272CB}" presName="hierChild4" presStyleCnt="0"/>
      <dgm:spPr/>
    </dgm:pt>
    <dgm:pt modelId="{1633C812-5AAD-47A3-87DB-19AC686EA31A}" type="pres">
      <dgm:prSet presAssocID="{506FBDD2-CAEB-4686-8708-58A224B272CB}" presName="hierChild5" presStyleCnt="0"/>
      <dgm:spPr/>
    </dgm:pt>
    <dgm:pt modelId="{7AA434EC-D785-4B45-8D26-49E6D9EDB687}" type="pres">
      <dgm:prSet presAssocID="{3AB5CD7E-ED2E-499B-AA84-E6B19DD94A45}" presName="hierChild3" presStyleCnt="0"/>
      <dgm:spPr/>
    </dgm:pt>
    <dgm:pt modelId="{6EA6A864-388F-4059-B439-24BCFD58D2AA}" type="pres">
      <dgm:prSet presAssocID="{6F6CAFCC-E497-49BF-8957-BC68B92E1060}" presName="Name111" presStyleLbl="parChTrans1D2" presStyleIdx="1" presStyleCnt="2"/>
      <dgm:spPr/>
    </dgm:pt>
    <dgm:pt modelId="{456ECB99-F893-4059-8760-ECF2C267BB10}" type="pres">
      <dgm:prSet presAssocID="{BCF01E68-E7E6-499E-B4FA-873C6A17B2CD}" presName="hierRoot3" presStyleCnt="0">
        <dgm:presLayoutVars>
          <dgm:hierBranch val="init"/>
        </dgm:presLayoutVars>
      </dgm:prSet>
      <dgm:spPr/>
    </dgm:pt>
    <dgm:pt modelId="{4B239A8B-C071-4E98-981C-6C14113BDC33}" type="pres">
      <dgm:prSet presAssocID="{BCF01E68-E7E6-499E-B4FA-873C6A17B2CD}" presName="rootComposite3" presStyleCnt="0"/>
      <dgm:spPr/>
    </dgm:pt>
    <dgm:pt modelId="{E9EC3006-BF5F-48FA-9D55-DCDE2D9C5EC8}" type="pres">
      <dgm:prSet presAssocID="{BCF01E68-E7E6-499E-B4FA-873C6A17B2CD}" presName="rootText3" presStyleLbl="asst1" presStyleIdx="0" presStyleCnt="1" custLinFactNeighborX="-30009" custLinFactNeighborY="8574">
        <dgm:presLayoutVars>
          <dgm:chPref val="3"/>
        </dgm:presLayoutVars>
      </dgm:prSet>
      <dgm:spPr/>
    </dgm:pt>
    <dgm:pt modelId="{B3CDD09C-4C94-4764-B593-2891B593A4FC}" type="pres">
      <dgm:prSet presAssocID="{BCF01E68-E7E6-499E-B4FA-873C6A17B2CD}" presName="rootConnector3" presStyleLbl="asst1" presStyleIdx="0" presStyleCnt="1"/>
      <dgm:spPr/>
    </dgm:pt>
    <dgm:pt modelId="{8B615DEA-8511-49F3-A303-E022D51795B3}" type="pres">
      <dgm:prSet presAssocID="{BCF01E68-E7E6-499E-B4FA-873C6A17B2CD}" presName="hierChild6" presStyleCnt="0"/>
      <dgm:spPr/>
    </dgm:pt>
    <dgm:pt modelId="{6DA119D7-D9DF-4266-9CB6-DA0490FEDBA1}" type="pres">
      <dgm:prSet presAssocID="{BCF01E68-E7E6-499E-B4FA-873C6A17B2CD}" presName="hierChild7" presStyleCnt="0"/>
      <dgm:spPr/>
    </dgm:pt>
  </dgm:ptLst>
  <dgm:cxnLst>
    <dgm:cxn modelId="{815F7A80-7122-4302-9B30-F91AE4C21019}" type="presOf" srcId="{BCF01E68-E7E6-499E-B4FA-873C6A17B2CD}" destId="{B3CDD09C-4C94-4764-B593-2891B593A4FC}" srcOrd="1" destOrd="0" presId="urn:microsoft.com/office/officeart/2005/8/layout/orgChart1"/>
    <dgm:cxn modelId="{D243D69A-AE99-4DA1-A14A-904D16D446EE}" type="presOf" srcId="{3AB5CD7E-ED2E-499B-AA84-E6B19DD94A45}" destId="{314DA25D-A5BD-4F7A-8F28-09BBDF01BB63}" srcOrd="0" destOrd="0" presId="urn:microsoft.com/office/officeart/2005/8/layout/orgChart1"/>
    <dgm:cxn modelId="{A85B81DA-2D65-4143-92B8-B67F51B8C7C9}" type="presOf" srcId="{3AB5CD7E-ED2E-499B-AA84-E6B19DD94A45}" destId="{E9BEF200-F458-4E2A-A530-D966D9F62484}" srcOrd="1" destOrd="0" presId="urn:microsoft.com/office/officeart/2005/8/layout/orgChart1"/>
    <dgm:cxn modelId="{87B2278A-EF1E-4DD2-9037-4A901DE6241D}" type="presOf" srcId="{6F6CAFCC-E497-49BF-8957-BC68B92E1060}" destId="{6EA6A864-388F-4059-B439-24BCFD58D2AA}" srcOrd="0" destOrd="0" presId="urn:microsoft.com/office/officeart/2005/8/layout/orgChart1"/>
    <dgm:cxn modelId="{662C8AC0-9BF7-4D3F-8AB5-B57FB52BA843}" srcId="{94928900-C55A-46D6-BC59-7520CD415812}" destId="{3AB5CD7E-ED2E-499B-AA84-E6B19DD94A45}" srcOrd="0" destOrd="0" parTransId="{97D73E91-A707-484B-9E6F-CE4FF07EE131}" sibTransId="{46D5B12E-51AE-4E1B-AF96-BB39BBF413F8}"/>
    <dgm:cxn modelId="{E2A37360-7EDF-4FFD-A299-85791D6F0442}" type="presOf" srcId="{506FBDD2-CAEB-4686-8708-58A224B272CB}" destId="{D887BDA0-FE46-4177-A233-0525B3DDB33B}" srcOrd="0" destOrd="0" presId="urn:microsoft.com/office/officeart/2005/8/layout/orgChart1"/>
    <dgm:cxn modelId="{37C25A85-529C-44B9-9B0A-9147E9CB57F1}" type="presOf" srcId="{94928900-C55A-46D6-BC59-7520CD415812}" destId="{0075B75B-CCAB-405F-AED3-ECA16E373428}" srcOrd="0" destOrd="0" presId="urn:microsoft.com/office/officeart/2005/8/layout/orgChart1"/>
    <dgm:cxn modelId="{9CAD6194-6B0B-4CBE-BCD7-85858258F3A5}" srcId="{3AB5CD7E-ED2E-499B-AA84-E6B19DD94A45}" destId="{506FBDD2-CAEB-4686-8708-58A224B272CB}" srcOrd="1" destOrd="0" parTransId="{18408CE4-7A8A-4CAB-8E9D-E6613CAD4B0B}" sibTransId="{E3040294-BDE8-427E-B6C4-A0B1A7F69A4C}"/>
    <dgm:cxn modelId="{66C6F220-E4E9-40DA-B9FA-0F18E1F7F846}" type="presOf" srcId="{506FBDD2-CAEB-4686-8708-58A224B272CB}" destId="{DDB015B4-257F-4CB9-9D44-E3482B8955F4}" srcOrd="1" destOrd="0" presId="urn:microsoft.com/office/officeart/2005/8/layout/orgChart1"/>
    <dgm:cxn modelId="{61D26C9C-98AB-4D48-A486-0C794802FACA}" srcId="{3AB5CD7E-ED2E-499B-AA84-E6B19DD94A45}" destId="{BCF01E68-E7E6-499E-B4FA-873C6A17B2CD}" srcOrd="0" destOrd="0" parTransId="{6F6CAFCC-E497-49BF-8957-BC68B92E1060}" sibTransId="{61AD4A4E-F293-48D3-A5CD-89DEEAD2DFEC}"/>
    <dgm:cxn modelId="{D92868D3-BEF2-45B3-84F2-2572DC4717BC}" type="presOf" srcId="{BCF01E68-E7E6-499E-B4FA-873C6A17B2CD}" destId="{E9EC3006-BF5F-48FA-9D55-DCDE2D9C5EC8}" srcOrd="0" destOrd="0" presId="urn:microsoft.com/office/officeart/2005/8/layout/orgChart1"/>
    <dgm:cxn modelId="{A63E37AA-1EA1-4D27-BF12-5F171B178EEE}" type="presOf" srcId="{18408CE4-7A8A-4CAB-8E9D-E6613CAD4B0B}" destId="{553E8750-893D-4EBB-B07B-F55DF5F7D842}" srcOrd="0" destOrd="0" presId="urn:microsoft.com/office/officeart/2005/8/layout/orgChart1"/>
    <dgm:cxn modelId="{602DE21A-8011-4488-BB58-53E65FEF3BF3}" type="presParOf" srcId="{0075B75B-CCAB-405F-AED3-ECA16E373428}" destId="{125461C6-6B3B-4DA4-805E-37F3D46D285C}" srcOrd="0" destOrd="0" presId="urn:microsoft.com/office/officeart/2005/8/layout/orgChart1"/>
    <dgm:cxn modelId="{A28F80A2-F3E4-48F5-95F8-2F63F6E85FDF}" type="presParOf" srcId="{125461C6-6B3B-4DA4-805E-37F3D46D285C}" destId="{6B279CCB-896B-4B36-8560-EDD25904E41B}" srcOrd="0" destOrd="0" presId="urn:microsoft.com/office/officeart/2005/8/layout/orgChart1"/>
    <dgm:cxn modelId="{CF5C4EFA-BF97-47E0-88DC-E198C4E9E4FF}" type="presParOf" srcId="{6B279CCB-896B-4B36-8560-EDD25904E41B}" destId="{314DA25D-A5BD-4F7A-8F28-09BBDF01BB63}" srcOrd="0" destOrd="0" presId="urn:microsoft.com/office/officeart/2005/8/layout/orgChart1"/>
    <dgm:cxn modelId="{33B5746D-5AE5-4BC7-9820-68A3C096DDBC}" type="presParOf" srcId="{6B279CCB-896B-4B36-8560-EDD25904E41B}" destId="{E9BEF200-F458-4E2A-A530-D966D9F62484}" srcOrd="1" destOrd="0" presId="urn:microsoft.com/office/officeart/2005/8/layout/orgChart1"/>
    <dgm:cxn modelId="{284EC2E8-9D8B-4D26-BF94-738C7817E33B}" type="presParOf" srcId="{125461C6-6B3B-4DA4-805E-37F3D46D285C}" destId="{504766B1-45C7-4B7C-A16F-C6555413F19C}" srcOrd="1" destOrd="0" presId="urn:microsoft.com/office/officeart/2005/8/layout/orgChart1"/>
    <dgm:cxn modelId="{B208BA7A-CC61-45D3-A8AD-4B8B3DF23F66}" type="presParOf" srcId="{504766B1-45C7-4B7C-A16F-C6555413F19C}" destId="{553E8750-893D-4EBB-B07B-F55DF5F7D842}" srcOrd="0" destOrd="0" presId="urn:microsoft.com/office/officeart/2005/8/layout/orgChart1"/>
    <dgm:cxn modelId="{2239EC0D-24AB-4D14-AC30-4A323C0F59B9}" type="presParOf" srcId="{504766B1-45C7-4B7C-A16F-C6555413F19C}" destId="{B0C0CF29-A084-4359-960C-59E102449384}" srcOrd="1" destOrd="0" presId="urn:microsoft.com/office/officeart/2005/8/layout/orgChart1"/>
    <dgm:cxn modelId="{421095E4-8CBB-4BC0-8599-576C4AC4EA0F}" type="presParOf" srcId="{B0C0CF29-A084-4359-960C-59E102449384}" destId="{7CE7D191-93FD-4487-9B8E-1F9DFE4373B3}" srcOrd="0" destOrd="0" presId="urn:microsoft.com/office/officeart/2005/8/layout/orgChart1"/>
    <dgm:cxn modelId="{5C3B89E9-9AE0-473C-89FE-9964359BC82D}" type="presParOf" srcId="{7CE7D191-93FD-4487-9B8E-1F9DFE4373B3}" destId="{D887BDA0-FE46-4177-A233-0525B3DDB33B}" srcOrd="0" destOrd="0" presId="urn:microsoft.com/office/officeart/2005/8/layout/orgChart1"/>
    <dgm:cxn modelId="{C9C9E889-F789-436B-A02C-4C6D19A25955}" type="presParOf" srcId="{7CE7D191-93FD-4487-9B8E-1F9DFE4373B3}" destId="{DDB015B4-257F-4CB9-9D44-E3482B8955F4}" srcOrd="1" destOrd="0" presId="urn:microsoft.com/office/officeart/2005/8/layout/orgChart1"/>
    <dgm:cxn modelId="{2C9C56D2-9627-40BF-8D79-D060F7FEAE99}" type="presParOf" srcId="{B0C0CF29-A084-4359-960C-59E102449384}" destId="{6D76E75B-B04A-4402-AE58-26F1A163C935}" srcOrd="1" destOrd="0" presId="urn:microsoft.com/office/officeart/2005/8/layout/orgChart1"/>
    <dgm:cxn modelId="{E2F9400E-4040-4FC9-9424-4D491E7131B9}" type="presParOf" srcId="{B0C0CF29-A084-4359-960C-59E102449384}" destId="{1633C812-5AAD-47A3-87DB-19AC686EA31A}" srcOrd="2" destOrd="0" presId="urn:microsoft.com/office/officeart/2005/8/layout/orgChart1"/>
    <dgm:cxn modelId="{43E7C5DA-1A04-461D-9202-22CA1F81B2FD}" type="presParOf" srcId="{125461C6-6B3B-4DA4-805E-37F3D46D285C}" destId="{7AA434EC-D785-4B45-8D26-49E6D9EDB687}" srcOrd="2" destOrd="0" presId="urn:microsoft.com/office/officeart/2005/8/layout/orgChart1"/>
    <dgm:cxn modelId="{A6462329-871D-4048-9519-292725E8E453}" type="presParOf" srcId="{7AA434EC-D785-4B45-8D26-49E6D9EDB687}" destId="{6EA6A864-388F-4059-B439-24BCFD58D2AA}" srcOrd="0" destOrd="0" presId="urn:microsoft.com/office/officeart/2005/8/layout/orgChart1"/>
    <dgm:cxn modelId="{2ADFEC5A-9650-4E54-B1A9-058C82324D58}" type="presParOf" srcId="{7AA434EC-D785-4B45-8D26-49E6D9EDB687}" destId="{456ECB99-F893-4059-8760-ECF2C267BB10}" srcOrd="1" destOrd="0" presId="urn:microsoft.com/office/officeart/2005/8/layout/orgChart1"/>
    <dgm:cxn modelId="{2C8E5B59-844C-44C3-B733-9363AEC6B67C}" type="presParOf" srcId="{456ECB99-F893-4059-8760-ECF2C267BB10}" destId="{4B239A8B-C071-4E98-981C-6C14113BDC33}" srcOrd="0" destOrd="0" presId="urn:microsoft.com/office/officeart/2005/8/layout/orgChart1"/>
    <dgm:cxn modelId="{2C2A39F8-ED0F-476F-94C5-017FCC79550B}" type="presParOf" srcId="{4B239A8B-C071-4E98-981C-6C14113BDC33}" destId="{E9EC3006-BF5F-48FA-9D55-DCDE2D9C5EC8}" srcOrd="0" destOrd="0" presId="urn:microsoft.com/office/officeart/2005/8/layout/orgChart1"/>
    <dgm:cxn modelId="{436E0483-26D3-41E1-BB1E-1C5E77AB4CF4}" type="presParOf" srcId="{4B239A8B-C071-4E98-981C-6C14113BDC33}" destId="{B3CDD09C-4C94-4764-B593-2891B593A4FC}" srcOrd="1" destOrd="0" presId="urn:microsoft.com/office/officeart/2005/8/layout/orgChart1"/>
    <dgm:cxn modelId="{E9CEF09B-6B6F-4437-9624-EF229AB8C6DC}" type="presParOf" srcId="{456ECB99-F893-4059-8760-ECF2C267BB10}" destId="{8B615DEA-8511-49F3-A303-E022D51795B3}" srcOrd="1" destOrd="0" presId="urn:microsoft.com/office/officeart/2005/8/layout/orgChart1"/>
    <dgm:cxn modelId="{12CB6365-E8E1-45CE-AA4C-18423D57D28A}" type="presParOf" srcId="{456ECB99-F893-4059-8760-ECF2C267BB10}" destId="{6DA119D7-D9DF-4266-9CB6-DA0490FEDBA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6A864-388F-4059-B439-24BCFD58D2AA}">
      <dsp:nvSpPr>
        <dsp:cNvPr id="0" name=""/>
        <dsp:cNvSpPr/>
      </dsp:nvSpPr>
      <dsp:spPr>
        <a:xfrm>
          <a:off x="4230104" y="1258812"/>
          <a:ext cx="467601" cy="525538"/>
        </a:xfrm>
        <a:custGeom>
          <a:avLst/>
          <a:gdLst/>
          <a:ahLst/>
          <a:cxnLst/>
          <a:rect l="0" t="0" r="0" b="0"/>
          <a:pathLst>
            <a:path>
              <a:moveTo>
                <a:pt x="467601" y="0"/>
              </a:moveTo>
              <a:lnTo>
                <a:pt x="467601" y="525538"/>
              </a:lnTo>
              <a:lnTo>
                <a:pt x="0" y="52553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3E8750-893D-4EBB-B07B-F55DF5F7D842}">
      <dsp:nvSpPr>
        <dsp:cNvPr id="0" name=""/>
        <dsp:cNvSpPr/>
      </dsp:nvSpPr>
      <dsp:spPr>
        <a:xfrm>
          <a:off x="4697706" y="1258812"/>
          <a:ext cx="1192226" cy="111279"/>
        </a:xfrm>
        <a:custGeom>
          <a:avLst/>
          <a:gdLst/>
          <a:ahLst/>
          <a:cxnLst/>
          <a:rect l="0" t="0" r="0" b="0"/>
          <a:pathLst>
            <a:path>
              <a:moveTo>
                <a:pt x="0" y="0"/>
              </a:moveTo>
              <a:lnTo>
                <a:pt x="1192226" y="0"/>
              </a:lnTo>
              <a:lnTo>
                <a:pt x="1192226" y="11127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4DA25D-A5BD-4F7A-8F28-09BBDF01BB63}">
      <dsp:nvSpPr>
        <dsp:cNvPr id="0" name=""/>
        <dsp:cNvSpPr/>
      </dsp:nvSpPr>
      <dsp:spPr>
        <a:xfrm>
          <a:off x="3808966" y="370072"/>
          <a:ext cx="1777478" cy="8887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Match</a:t>
          </a:r>
          <a:endParaRPr lang="en-US" sz="3000" kern="1200" dirty="0"/>
        </a:p>
      </dsp:txBody>
      <dsp:txXfrm>
        <a:off x="3808966" y="370072"/>
        <a:ext cx="1777478" cy="888739"/>
      </dsp:txXfrm>
    </dsp:sp>
    <dsp:sp modelId="{D887BDA0-FE46-4177-A233-0525B3DDB33B}">
      <dsp:nvSpPr>
        <dsp:cNvPr id="0" name=""/>
        <dsp:cNvSpPr/>
      </dsp:nvSpPr>
      <dsp:spPr>
        <a:xfrm>
          <a:off x="5001193" y="1370091"/>
          <a:ext cx="1777478" cy="8887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Cage match</a:t>
          </a:r>
          <a:endParaRPr lang="en-US" sz="3000" kern="1200" dirty="0"/>
        </a:p>
      </dsp:txBody>
      <dsp:txXfrm>
        <a:off x="5001193" y="1370091"/>
        <a:ext cx="1777478" cy="888739"/>
      </dsp:txXfrm>
    </dsp:sp>
    <dsp:sp modelId="{E9EC3006-BF5F-48FA-9D55-DCDE2D9C5EC8}">
      <dsp:nvSpPr>
        <dsp:cNvPr id="0" name=""/>
        <dsp:cNvSpPr/>
      </dsp:nvSpPr>
      <dsp:spPr>
        <a:xfrm>
          <a:off x="2452626" y="1339980"/>
          <a:ext cx="1777478" cy="8887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Ladder Match</a:t>
          </a:r>
          <a:endParaRPr lang="en-US" sz="3000" kern="1200" dirty="0"/>
        </a:p>
      </dsp:txBody>
      <dsp:txXfrm>
        <a:off x="2452626" y="1339980"/>
        <a:ext cx="1777478" cy="88873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E249FF3-E0CF-40C1-B6CC-C54B9E9CEAE4}" type="datetimeFigureOut">
              <a:rPr lang="en-US" smtClean="0"/>
              <a:t>5/15/2019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DB571D1-8DBE-4D9D-95A1-1CD97664A47A}" type="slidenum">
              <a:rPr lang="en-US" smtClean="0"/>
              <a:t>‹#›</a:t>
            </a:fld>
            <a:endParaRPr lang="en-US"/>
          </a:p>
        </p:txBody>
      </p:sp>
    </p:spTree>
    <p:extLst>
      <p:ext uri="{BB962C8B-B14F-4D97-AF65-F5344CB8AC3E}">
        <p14:creationId xmlns:p14="http://schemas.microsoft.com/office/powerpoint/2010/main" val="1817802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E249FF3-E0CF-40C1-B6CC-C54B9E9CEAE4}"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DB571D1-8DBE-4D9D-95A1-1CD97664A47A}" type="slidenum">
              <a:rPr lang="en-US" smtClean="0"/>
              <a:t>‹#›</a:t>
            </a:fld>
            <a:endParaRPr lang="en-US"/>
          </a:p>
        </p:txBody>
      </p:sp>
    </p:spTree>
    <p:extLst>
      <p:ext uri="{BB962C8B-B14F-4D97-AF65-F5344CB8AC3E}">
        <p14:creationId xmlns:p14="http://schemas.microsoft.com/office/powerpoint/2010/main" val="1433990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E249FF3-E0CF-40C1-B6CC-C54B9E9CEAE4}"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DB571D1-8DBE-4D9D-95A1-1CD97664A47A}" type="slidenum">
              <a:rPr lang="en-US" smtClean="0"/>
              <a:t>‹#›</a:t>
            </a:fld>
            <a:endParaRPr lang="en-US"/>
          </a:p>
        </p:txBody>
      </p:sp>
    </p:spTree>
    <p:extLst>
      <p:ext uri="{BB962C8B-B14F-4D97-AF65-F5344CB8AC3E}">
        <p14:creationId xmlns:p14="http://schemas.microsoft.com/office/powerpoint/2010/main" val="1492604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E249FF3-E0CF-40C1-B6CC-C54B9E9CEAE4}"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DB571D1-8DBE-4D9D-95A1-1CD97664A47A}" type="slidenum">
              <a:rPr lang="en-US" smtClean="0"/>
              <a:t>‹#›</a:t>
            </a:fld>
            <a:endParaRPr lang="en-US"/>
          </a:p>
        </p:txBody>
      </p:sp>
    </p:spTree>
    <p:extLst>
      <p:ext uri="{BB962C8B-B14F-4D97-AF65-F5344CB8AC3E}">
        <p14:creationId xmlns:p14="http://schemas.microsoft.com/office/powerpoint/2010/main" val="2286383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249FF3-E0CF-40C1-B6CC-C54B9E9CEAE4}"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DB571D1-8DBE-4D9D-95A1-1CD97664A47A}" type="slidenum">
              <a:rPr lang="en-US" smtClean="0"/>
              <a:t>‹#›</a:t>
            </a:fld>
            <a:endParaRPr lang="en-US"/>
          </a:p>
        </p:txBody>
      </p:sp>
    </p:spTree>
    <p:extLst>
      <p:ext uri="{BB962C8B-B14F-4D97-AF65-F5344CB8AC3E}">
        <p14:creationId xmlns:p14="http://schemas.microsoft.com/office/powerpoint/2010/main" val="1123392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E249FF3-E0CF-40C1-B6CC-C54B9E9CEAE4}" type="datetimeFigureOut">
              <a:rPr lang="en-US" smtClean="0"/>
              <a:t>5/15/2019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B571D1-8DBE-4D9D-95A1-1CD97664A47A}" type="slidenum">
              <a:rPr lang="en-US" smtClean="0"/>
              <a:t>‹#›</a:t>
            </a:fld>
            <a:endParaRPr lang="en-US"/>
          </a:p>
        </p:txBody>
      </p:sp>
    </p:spTree>
    <p:extLst>
      <p:ext uri="{BB962C8B-B14F-4D97-AF65-F5344CB8AC3E}">
        <p14:creationId xmlns:p14="http://schemas.microsoft.com/office/powerpoint/2010/main" val="3103988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E249FF3-E0CF-40C1-B6CC-C54B9E9CEAE4}" type="datetimeFigureOut">
              <a:rPr lang="en-US" smtClean="0"/>
              <a:t>5/15/2019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DB571D1-8DBE-4D9D-95A1-1CD97664A47A}" type="slidenum">
              <a:rPr lang="en-US" smtClean="0"/>
              <a:t>‹#›</a:t>
            </a:fld>
            <a:endParaRPr lang="en-US"/>
          </a:p>
        </p:txBody>
      </p:sp>
    </p:spTree>
    <p:extLst>
      <p:ext uri="{BB962C8B-B14F-4D97-AF65-F5344CB8AC3E}">
        <p14:creationId xmlns:p14="http://schemas.microsoft.com/office/powerpoint/2010/main" val="2684048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E249FF3-E0CF-40C1-B6CC-C54B9E9CEAE4}"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571D1-8DBE-4D9D-95A1-1CD97664A47A}" type="slidenum">
              <a:rPr lang="en-US" smtClean="0"/>
              <a:t>‹#›</a:t>
            </a:fld>
            <a:endParaRPr lang="en-US"/>
          </a:p>
        </p:txBody>
      </p:sp>
    </p:spTree>
    <p:extLst>
      <p:ext uri="{BB962C8B-B14F-4D97-AF65-F5344CB8AC3E}">
        <p14:creationId xmlns:p14="http://schemas.microsoft.com/office/powerpoint/2010/main" val="3168479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E249FF3-E0CF-40C1-B6CC-C54B9E9CEAE4}"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DB571D1-8DBE-4D9D-95A1-1CD97664A47A}" type="slidenum">
              <a:rPr lang="en-US" smtClean="0"/>
              <a:t>‹#›</a:t>
            </a:fld>
            <a:endParaRPr lang="en-US"/>
          </a:p>
        </p:txBody>
      </p:sp>
    </p:spTree>
    <p:extLst>
      <p:ext uri="{BB962C8B-B14F-4D97-AF65-F5344CB8AC3E}">
        <p14:creationId xmlns:p14="http://schemas.microsoft.com/office/powerpoint/2010/main" val="640227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249FF3-E0CF-40C1-B6CC-C54B9E9CEAE4}"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571D1-8DBE-4D9D-95A1-1CD97664A47A}" type="slidenum">
              <a:rPr lang="en-US" smtClean="0"/>
              <a:t>‹#›</a:t>
            </a:fld>
            <a:endParaRPr lang="en-US"/>
          </a:p>
        </p:txBody>
      </p:sp>
    </p:spTree>
    <p:extLst>
      <p:ext uri="{BB962C8B-B14F-4D97-AF65-F5344CB8AC3E}">
        <p14:creationId xmlns:p14="http://schemas.microsoft.com/office/powerpoint/2010/main" val="2528725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249FF3-E0CF-40C1-B6CC-C54B9E9CEAE4}"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DB571D1-8DBE-4D9D-95A1-1CD97664A47A}" type="slidenum">
              <a:rPr lang="en-US" smtClean="0"/>
              <a:t>‹#›</a:t>
            </a:fld>
            <a:endParaRPr lang="en-US"/>
          </a:p>
        </p:txBody>
      </p:sp>
    </p:spTree>
    <p:extLst>
      <p:ext uri="{BB962C8B-B14F-4D97-AF65-F5344CB8AC3E}">
        <p14:creationId xmlns:p14="http://schemas.microsoft.com/office/powerpoint/2010/main" val="3990801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249FF3-E0CF-40C1-B6CC-C54B9E9CEAE4}"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571D1-8DBE-4D9D-95A1-1CD97664A47A}" type="slidenum">
              <a:rPr lang="en-US" smtClean="0"/>
              <a:t>‹#›</a:t>
            </a:fld>
            <a:endParaRPr lang="en-US"/>
          </a:p>
        </p:txBody>
      </p:sp>
    </p:spTree>
    <p:extLst>
      <p:ext uri="{BB962C8B-B14F-4D97-AF65-F5344CB8AC3E}">
        <p14:creationId xmlns:p14="http://schemas.microsoft.com/office/powerpoint/2010/main" val="3862497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249FF3-E0CF-40C1-B6CC-C54B9E9CEAE4}" type="datetimeFigureOut">
              <a:rPr lang="en-US" smtClean="0"/>
              <a:t>5/15/2019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B571D1-8DBE-4D9D-95A1-1CD97664A47A}" type="slidenum">
              <a:rPr lang="en-US" smtClean="0"/>
              <a:t>‹#›</a:t>
            </a:fld>
            <a:endParaRPr lang="en-US"/>
          </a:p>
        </p:txBody>
      </p:sp>
    </p:spTree>
    <p:extLst>
      <p:ext uri="{BB962C8B-B14F-4D97-AF65-F5344CB8AC3E}">
        <p14:creationId xmlns:p14="http://schemas.microsoft.com/office/powerpoint/2010/main" val="242356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249FF3-E0CF-40C1-B6CC-C54B9E9CEAE4}" type="datetimeFigureOut">
              <a:rPr lang="en-US" smtClean="0"/>
              <a:t>5/15/2019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B571D1-8DBE-4D9D-95A1-1CD97664A47A}" type="slidenum">
              <a:rPr lang="en-US" smtClean="0"/>
              <a:t>‹#›</a:t>
            </a:fld>
            <a:endParaRPr lang="en-US"/>
          </a:p>
        </p:txBody>
      </p:sp>
    </p:spTree>
    <p:extLst>
      <p:ext uri="{BB962C8B-B14F-4D97-AF65-F5344CB8AC3E}">
        <p14:creationId xmlns:p14="http://schemas.microsoft.com/office/powerpoint/2010/main" val="3073305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49FF3-E0CF-40C1-B6CC-C54B9E9CEAE4}" type="datetimeFigureOut">
              <a:rPr lang="en-US" smtClean="0"/>
              <a:t>5/15/2019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DB571D1-8DBE-4D9D-95A1-1CD97664A47A}" type="slidenum">
              <a:rPr lang="en-US" smtClean="0"/>
              <a:t>‹#›</a:t>
            </a:fld>
            <a:endParaRPr lang="en-US"/>
          </a:p>
        </p:txBody>
      </p:sp>
    </p:spTree>
    <p:extLst>
      <p:ext uri="{BB962C8B-B14F-4D97-AF65-F5344CB8AC3E}">
        <p14:creationId xmlns:p14="http://schemas.microsoft.com/office/powerpoint/2010/main" val="3725713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E249FF3-E0CF-40C1-B6CC-C54B9E9CEAE4}"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DB571D1-8DBE-4D9D-95A1-1CD97664A47A}" type="slidenum">
              <a:rPr lang="en-US" smtClean="0"/>
              <a:t>‹#›</a:t>
            </a:fld>
            <a:endParaRPr lang="en-US"/>
          </a:p>
        </p:txBody>
      </p:sp>
    </p:spTree>
    <p:extLst>
      <p:ext uri="{BB962C8B-B14F-4D97-AF65-F5344CB8AC3E}">
        <p14:creationId xmlns:p14="http://schemas.microsoft.com/office/powerpoint/2010/main" val="1487239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E249FF3-E0CF-40C1-B6CC-C54B9E9CEAE4}"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DB571D1-8DBE-4D9D-95A1-1CD97664A47A}" type="slidenum">
              <a:rPr lang="en-US" smtClean="0"/>
              <a:t>‹#›</a:t>
            </a:fld>
            <a:endParaRPr lang="en-US"/>
          </a:p>
        </p:txBody>
      </p:sp>
    </p:spTree>
    <p:extLst>
      <p:ext uri="{BB962C8B-B14F-4D97-AF65-F5344CB8AC3E}">
        <p14:creationId xmlns:p14="http://schemas.microsoft.com/office/powerpoint/2010/main" val="1092970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E249FF3-E0CF-40C1-B6CC-C54B9E9CEAE4}" type="datetimeFigureOut">
              <a:rPr lang="en-US" smtClean="0"/>
              <a:t>5/15/2019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DB571D1-8DBE-4D9D-95A1-1CD97664A47A}" type="slidenum">
              <a:rPr lang="en-US" smtClean="0"/>
              <a:t>‹#›</a:t>
            </a:fld>
            <a:endParaRPr lang="en-US"/>
          </a:p>
        </p:txBody>
      </p:sp>
    </p:spTree>
    <p:extLst>
      <p:ext uri="{BB962C8B-B14F-4D97-AF65-F5344CB8AC3E}">
        <p14:creationId xmlns:p14="http://schemas.microsoft.com/office/powerpoint/2010/main" val="3602565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hyperlink" Target="https://en.wikipedia.org/wiki/Software_design_pattern" TargetMode="External"/><Relationship Id="rId1" Type="http://schemas.openxmlformats.org/officeDocument/2006/relationships/slideLayout" Target="../slideLayouts/slideLayout2.xml"/><Relationship Id="rId5" Type="http://schemas.openxmlformats.org/officeDocument/2006/relationships/hyperlink" Target="https://en.wikipedia.org/wiki/Object_(computer_science)" TargetMode="External"/><Relationship Id="rId4" Type="http://schemas.openxmlformats.org/officeDocument/2006/relationships/hyperlink" Target="https://en.wikipedia.org/wiki/Facade"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Wrestling Match Rater</a:t>
            </a:r>
            <a:endParaRPr lang="en-US" dirty="0"/>
          </a:p>
        </p:txBody>
      </p:sp>
      <p:sp>
        <p:nvSpPr>
          <p:cNvPr id="3" name="Subtitle 2"/>
          <p:cNvSpPr>
            <a:spLocks noGrp="1"/>
          </p:cNvSpPr>
          <p:nvPr>
            <p:ph type="subTitle" idx="1"/>
          </p:nvPr>
        </p:nvSpPr>
        <p:spPr/>
        <p:txBody>
          <a:bodyPr/>
          <a:lstStyle/>
          <a:p>
            <a:r>
              <a:rPr lang="en-US" dirty="0" smtClean="0"/>
              <a:t>By: Jariah Jaramillo</a:t>
            </a:r>
            <a:endParaRPr lang="en-US" dirty="0"/>
          </a:p>
        </p:txBody>
      </p:sp>
    </p:spTree>
    <p:extLst>
      <p:ext uri="{BB962C8B-B14F-4D97-AF65-F5344CB8AC3E}">
        <p14:creationId xmlns:p14="http://schemas.microsoft.com/office/powerpoint/2010/main" val="1348508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Façade Pattern</a:t>
            </a:r>
            <a:endParaRPr lang="en-US" dirty="0"/>
          </a:p>
        </p:txBody>
      </p:sp>
      <p:sp>
        <p:nvSpPr>
          <p:cNvPr id="3" name="Content Placeholder 2"/>
          <p:cNvSpPr>
            <a:spLocks noGrp="1"/>
          </p:cNvSpPr>
          <p:nvPr>
            <p:ph idx="1"/>
          </p:nvPr>
        </p:nvSpPr>
        <p:spPr/>
        <p:txBody>
          <a:bodyPr/>
          <a:lstStyle/>
          <a:p>
            <a:r>
              <a:rPr lang="en-US" dirty="0"/>
              <a:t>The </a:t>
            </a:r>
            <a:r>
              <a:rPr lang="en-US" b="1" dirty="0"/>
              <a:t>facade </a:t>
            </a:r>
            <a:r>
              <a:rPr lang="en-US" b="1" dirty="0" smtClean="0"/>
              <a:t>pattern </a:t>
            </a:r>
            <a:r>
              <a:rPr lang="en-US" dirty="0" smtClean="0"/>
              <a:t>is </a:t>
            </a:r>
            <a:r>
              <a:rPr lang="en-US" dirty="0"/>
              <a:t>a </a:t>
            </a:r>
            <a:r>
              <a:rPr lang="en-US" dirty="0">
                <a:hlinkClick r:id="rId2" tooltip="Software design pattern"/>
              </a:rPr>
              <a:t>software-design pattern</a:t>
            </a:r>
            <a:r>
              <a:rPr lang="en-US" dirty="0"/>
              <a:t> commonly used in </a:t>
            </a:r>
            <a:r>
              <a:rPr lang="en-US" dirty="0">
                <a:hlinkClick r:id="rId3" tooltip="Object-oriented programming"/>
              </a:rPr>
              <a:t>object-oriented programming</a:t>
            </a:r>
            <a:r>
              <a:rPr lang="en-US" dirty="0"/>
              <a:t>. Analogous to a </a:t>
            </a:r>
            <a:r>
              <a:rPr lang="en-US" dirty="0">
                <a:hlinkClick r:id="rId4" tooltip="Facade"/>
              </a:rPr>
              <a:t>facade</a:t>
            </a:r>
            <a:r>
              <a:rPr lang="en-US" dirty="0"/>
              <a:t> in architecture, a facade is an </a:t>
            </a:r>
            <a:r>
              <a:rPr lang="en-US" dirty="0">
                <a:hlinkClick r:id="rId5" tooltip="Object (computer science)"/>
              </a:rPr>
              <a:t>object</a:t>
            </a:r>
            <a:r>
              <a:rPr lang="en-US" dirty="0"/>
              <a:t> that serves as a front-facing interface masking more complex underlying or structural code. </a:t>
            </a:r>
            <a:endParaRPr lang="en-US" dirty="0"/>
          </a:p>
        </p:txBody>
      </p:sp>
    </p:spTree>
    <p:extLst>
      <p:ext uri="{BB962C8B-B14F-4D97-AF65-F5344CB8AC3E}">
        <p14:creationId xmlns:p14="http://schemas.microsoft.com/office/powerpoint/2010/main" val="1759802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Hierarchy Structure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6310182"/>
              </p:ext>
            </p:extLst>
          </p:nvPr>
        </p:nvGraphicFramePr>
        <p:xfrm>
          <a:off x="215900" y="2717800"/>
          <a:ext cx="88249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8153400" y="2946400"/>
            <a:ext cx="3670300" cy="3139321"/>
          </a:xfrm>
          <a:prstGeom prst="rect">
            <a:avLst/>
          </a:prstGeom>
          <a:noFill/>
        </p:spPr>
        <p:txBody>
          <a:bodyPr wrap="square" rtlCol="0">
            <a:spAutoFit/>
          </a:bodyPr>
          <a:lstStyle/>
          <a:p>
            <a:r>
              <a:rPr lang="en-US" dirty="0" smtClean="0"/>
              <a:t>Match is my Base class from which both the Ladder and Cage class inherit from. Each Type of match overrides the abstract function in match which is how to set the rating of the match. The way they set the rating is determined by what type of match is chosen and which two fighters the user decides have to face off.</a:t>
            </a:r>
            <a:endParaRPr lang="en-US" dirty="0"/>
          </a:p>
        </p:txBody>
      </p:sp>
    </p:spTree>
    <p:extLst>
      <p:ext uri="{BB962C8B-B14F-4D97-AF65-F5344CB8AC3E}">
        <p14:creationId xmlns:p14="http://schemas.microsoft.com/office/powerpoint/2010/main" val="41787247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TotalTime>
  <Words>82</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Century Gothic</vt:lpstr>
      <vt:lpstr>Wingdings 3</vt:lpstr>
      <vt:lpstr>Ion Boardroom</vt:lpstr>
      <vt:lpstr>Wrestling Match Rater</vt:lpstr>
      <vt:lpstr>Façade Pattern</vt:lpstr>
      <vt:lpstr>My Hierarchy Structure</vt:lpstr>
    </vt:vector>
  </TitlesOfParts>
  <Company>Colorado Mesa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Wrestling Match Rater</dc:title>
  <dc:creator>Jaramillo, Jariah J</dc:creator>
  <cp:lastModifiedBy>Jaramillo, Jariah J</cp:lastModifiedBy>
  <cp:revision>3</cp:revision>
  <dcterms:created xsi:type="dcterms:W3CDTF">2019-05-16T02:24:53Z</dcterms:created>
  <dcterms:modified xsi:type="dcterms:W3CDTF">2019-05-16T02:32:32Z</dcterms:modified>
</cp:coreProperties>
</file>