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AA44-AAF1-4356-813B-5D7804402FA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2744-41B5-4483-B8F2-503434E6EEF8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wss3b"/>
          <p:cNvPicPr>
            <a:picLocks noChangeAspect="1"/>
          </p:cNvPicPr>
          <p:nvPr/>
        </p:nvPicPr>
        <p:blipFill>
          <a:blip r:embed="rId1"/>
          <a:srcRect l="12897" r="56483"/>
          <a:stretch>
            <a:fillRect/>
          </a:stretch>
        </p:blipFill>
        <p:spPr>
          <a:xfrm>
            <a:off x="7763510" y="1046480"/>
            <a:ext cx="1691640" cy="1905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44055" y="2951480"/>
            <a:ext cx="31305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200" b="1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  <a:t>AMAZON</a:t>
            </a:r>
            <a:endParaRPr lang="" altLang="en-US" sz="3200" b="1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" altLang="en-US" sz="3200" b="1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  <a:t>S3B</a:t>
            </a:r>
            <a:endParaRPr lang="" altLang="en-US" sz="3200" b="1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8" name="Picture 7" descr="awsec2"/>
          <p:cNvPicPr>
            <a:picLocks noChangeAspect="1"/>
          </p:cNvPicPr>
          <p:nvPr/>
        </p:nvPicPr>
        <p:blipFill>
          <a:blip r:embed="rId2"/>
          <a:srcRect l="30815" t="5304" r="30852" b="36058"/>
          <a:stretch>
            <a:fillRect/>
          </a:stretch>
        </p:blipFill>
        <p:spPr>
          <a:xfrm>
            <a:off x="7871460" y="4486275"/>
            <a:ext cx="1734820" cy="1695450"/>
          </a:xfrm>
          <a:prstGeom prst="rect">
            <a:avLst/>
          </a:prstGeom>
        </p:spPr>
      </p:pic>
      <p:pic>
        <p:nvPicPr>
          <p:cNvPr id="10" name="Picture 9" descr="awss3b"/>
          <p:cNvPicPr>
            <a:picLocks noChangeAspect="1"/>
          </p:cNvPicPr>
          <p:nvPr/>
        </p:nvPicPr>
        <p:blipFill>
          <a:blip r:embed="rId1"/>
          <a:srcRect l="12897" r="56483"/>
          <a:stretch>
            <a:fillRect/>
          </a:stretch>
        </p:blipFill>
        <p:spPr>
          <a:xfrm>
            <a:off x="7763510" y="1046480"/>
            <a:ext cx="1691640" cy="1905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44055" y="2951480"/>
            <a:ext cx="31305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 b="1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  <a:t>AMAZON</a:t>
            </a:r>
            <a:endParaRPr lang="en-US" altLang="en-US" sz="3200" b="1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en-US" altLang="en-US" sz="3200" b="1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  <a:t>S3B</a:t>
            </a:r>
            <a:endParaRPr lang="en-US" altLang="en-US" sz="3200" b="1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12" name="Picture 11" descr="mongodb"/>
          <p:cNvPicPr>
            <a:picLocks noChangeAspect="1"/>
          </p:cNvPicPr>
          <p:nvPr/>
        </p:nvPicPr>
        <p:blipFill>
          <a:blip r:embed="rId3"/>
          <a:srcRect r="85153"/>
          <a:stretch>
            <a:fillRect/>
          </a:stretch>
        </p:blipFill>
        <p:spPr>
          <a:xfrm>
            <a:off x="3747770" y="806450"/>
            <a:ext cx="2125345" cy="3907155"/>
          </a:xfrm>
          <a:prstGeom prst="rect">
            <a:avLst/>
          </a:prstGeom>
        </p:spPr>
      </p:pic>
      <p:pic>
        <p:nvPicPr>
          <p:cNvPr id="13" name="Picture 12" descr="mongodb"/>
          <p:cNvPicPr>
            <a:picLocks noChangeAspect="1"/>
          </p:cNvPicPr>
          <p:nvPr/>
        </p:nvPicPr>
        <p:blipFill>
          <a:blip r:embed="rId3"/>
          <a:srcRect l="13341" t="2155"/>
          <a:stretch>
            <a:fillRect/>
          </a:stretch>
        </p:blipFill>
        <p:spPr>
          <a:xfrm>
            <a:off x="2286635" y="3917315"/>
            <a:ext cx="4677410" cy="1441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1" t="13176" r="69722" b="56709"/>
          <a:stretch>
            <a:fillRect/>
          </a:stretch>
        </p:blipFill>
        <p:spPr>
          <a:xfrm>
            <a:off x="207034" y="0"/>
            <a:ext cx="2340000" cy="224042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t="56279" r="70427" b="12938"/>
          <a:stretch>
            <a:fillRect/>
          </a:stretch>
        </p:blipFill>
        <p:spPr>
          <a:xfrm>
            <a:off x="4744504" y="146650"/>
            <a:ext cx="2340000" cy="2409810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1" t="12459" r="39834" b="56980"/>
          <a:stretch>
            <a:fillRect/>
          </a:stretch>
        </p:blipFill>
        <p:spPr>
          <a:xfrm>
            <a:off x="1940917" y="21502"/>
            <a:ext cx="2340000" cy="241039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3" t="56724" r="39321" b="12492"/>
          <a:stretch>
            <a:fillRect/>
          </a:stretch>
        </p:blipFill>
        <p:spPr>
          <a:xfrm>
            <a:off x="6383547" y="146650"/>
            <a:ext cx="2340000" cy="234000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9" t="12135" r="9081" b="56636"/>
          <a:stretch>
            <a:fillRect/>
          </a:stretch>
        </p:blipFill>
        <p:spPr>
          <a:xfrm>
            <a:off x="3338397" y="129397"/>
            <a:ext cx="2340000" cy="2444780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4" t="57151" r="8978" b="13181"/>
          <a:stretch>
            <a:fillRect/>
          </a:stretch>
        </p:blipFill>
        <p:spPr>
          <a:xfrm>
            <a:off x="7910422" y="189782"/>
            <a:ext cx="2340000" cy="2288390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6" t="40008" r="66357" b="48056"/>
          <a:stretch>
            <a:fillRect/>
          </a:stretch>
        </p:blipFill>
        <p:spPr>
          <a:xfrm>
            <a:off x="9463178" y="189782"/>
            <a:ext cx="2340000" cy="2398760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0" t="40016" r="76181" b="48325"/>
          <a:stretch>
            <a:fillRect/>
          </a:stretch>
        </p:blipFill>
        <p:spPr>
          <a:xfrm>
            <a:off x="9542144" y="4533921"/>
            <a:ext cx="2403019" cy="2380449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1" t="40203" r="25913" b="48167"/>
          <a:stretch>
            <a:fillRect/>
          </a:stretch>
        </p:blipFill>
        <p:spPr>
          <a:xfrm>
            <a:off x="3541452" y="1475055"/>
            <a:ext cx="2340000" cy="230431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2" t="70287" r="35857" b="17791"/>
          <a:stretch>
            <a:fillRect/>
          </a:stretch>
        </p:blipFill>
        <p:spPr>
          <a:xfrm>
            <a:off x="5008050" y="1475118"/>
            <a:ext cx="2340000" cy="2293850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2" t="85419" r="46129" b="3115"/>
          <a:stretch>
            <a:fillRect/>
          </a:stretch>
        </p:blipFill>
        <p:spPr>
          <a:xfrm>
            <a:off x="6705852" y="1475117"/>
            <a:ext cx="2340000" cy="2361060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2" t="85628" r="26299" b="3116"/>
          <a:stretch>
            <a:fillRect/>
          </a:stretch>
        </p:blipFill>
        <p:spPr>
          <a:xfrm>
            <a:off x="8273962" y="1475055"/>
            <a:ext cx="2340000" cy="2453815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6" t="85504" r="5594" b="2888"/>
          <a:stretch>
            <a:fillRect/>
          </a:stretch>
        </p:blipFill>
        <p:spPr>
          <a:xfrm>
            <a:off x="10065660" y="1630909"/>
            <a:ext cx="2340000" cy="2279225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1" t="6056" r="24913" b="4658"/>
          <a:stretch>
            <a:fillRect/>
          </a:stretch>
        </p:blipFill>
        <p:spPr>
          <a:xfrm>
            <a:off x="509426" y="2008509"/>
            <a:ext cx="2340000" cy="231582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0" t="34288" r="36543" b="40809"/>
          <a:stretch>
            <a:fillRect/>
          </a:stretch>
        </p:blipFill>
        <p:spPr>
          <a:xfrm>
            <a:off x="2239385" y="3323491"/>
            <a:ext cx="2340000" cy="2246400"/>
          </a:xfrm>
          <a:prstGeom prst="ellipse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" b="3231"/>
          <a:stretch>
            <a:fillRect/>
          </a:stretch>
        </p:blipFill>
        <p:spPr>
          <a:xfrm>
            <a:off x="4579385" y="4518282"/>
            <a:ext cx="2340000" cy="2294630"/>
          </a:xfrm>
          <a:prstGeom prst="ellipse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93" y="4533921"/>
            <a:ext cx="2340000" cy="241598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740512" y="4394951"/>
            <a:ext cx="2326019" cy="2309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" y="4714816"/>
            <a:ext cx="2340000" cy="1669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5" baseType="lpstr">
      <vt:lpstr>Arial</vt:lpstr>
      <vt:lpstr>SimSun</vt:lpstr>
      <vt:lpstr>Wingdings</vt:lpstr>
      <vt:lpstr>微软雅黑</vt:lpstr>
      <vt:lpstr>Arial Unicode MS</vt:lpstr>
      <vt:lpstr>Calibri Light</vt:lpstr>
      <vt:lpstr>Calibri</vt:lpstr>
      <vt:lpstr>Segoe UI</vt:lpstr>
      <vt:lpstr>文泉驿微米黑</vt:lpstr>
      <vt:lpstr>MT Extra</vt:lpstr>
      <vt:lpstr>Times New Roman</vt:lpstr>
      <vt:lpstr>Ubuntu-Title</vt:lpstr>
      <vt:lpstr>Liberation Sans</vt:lpstr>
      <vt:lpstr>Ubuntu</vt:lpstr>
      <vt:lpstr>stmary10</vt:lpstr>
      <vt:lpstr>Standard Symbols L</vt:lpstr>
      <vt:lpstr>Feena Casual</vt:lpstr>
      <vt:lpstr>URW Bookman L</vt:lpstr>
      <vt:lpstr>VL Gothic</vt:lpstr>
      <vt:lpstr>Sansation</vt:lpstr>
      <vt:lpstr>Quicksand</vt:lpstr>
      <vt:lpstr>Radio Space</vt:lpstr>
      <vt:lpstr>Noto Serif Telugu</vt:lpstr>
      <vt:lpstr>Noto Serif Ethiopic</vt:lpstr>
      <vt:lpstr>Noto Sans Warang Citi</vt:lpstr>
      <vt:lpstr>Noto Sans Tagalog</vt:lpstr>
      <vt:lpstr>Noto Sans Sharada</vt:lpstr>
      <vt:lpstr>Noto Sans Old North Arabian</vt:lpstr>
      <vt:lpstr>Noto Sans Mro</vt:lpstr>
      <vt:lpstr>Noto Sans Lepcha</vt:lpstr>
      <vt:lpstr>Noto Sans Georgian</vt:lpstr>
      <vt:lpstr>Noto Sans Glagolitic</vt:lpstr>
      <vt:lpstr>Good Times</vt:lpstr>
      <vt:lpstr>GE Inspira</vt:lpstr>
      <vt:lpstr>FreeSerif</vt:lpstr>
      <vt:lpstr>FreeSans</vt:lpstr>
      <vt:lpstr>DejaVu Sans Mono</vt:lpstr>
      <vt:lpstr>Carlito</vt:lpstr>
      <vt:lpstr>Century Schoolbook L</vt:lpstr>
      <vt:lpstr>Bitstream Charter</vt:lpstr>
      <vt:lpstr>BankGothic Md BT</vt:lpstr>
      <vt:lpstr>Andale Mono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tyagi</cp:lastModifiedBy>
  <cp:revision>6</cp:revision>
  <dcterms:created xsi:type="dcterms:W3CDTF">2020-07-09T14:46:11Z</dcterms:created>
  <dcterms:modified xsi:type="dcterms:W3CDTF">2020-07-09T14:46:11Z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