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8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7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9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A7A-5075-41D6-AC53-B385F9E2D42D}" type="datetimeFigureOut">
              <a:rPr lang="en-IN" smtClean="0"/>
              <a:t>03-12-2019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73BE-A642-4908-8660-001DD7144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7" t="5154" b="18799"/>
          <a:stretch/>
        </p:blipFill>
        <p:spPr>
          <a:xfrm>
            <a:off x="45050" y="312287"/>
            <a:ext cx="12089284" cy="601437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 rot="19104344">
            <a:off x="3981831" y="2689198"/>
            <a:ext cx="45719" cy="178271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 rot="13594008">
            <a:off x="2799898" y="2711815"/>
            <a:ext cx="45719" cy="143299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gular Pentagon 37"/>
          <p:cNvSpPr/>
          <p:nvPr/>
        </p:nvSpPr>
        <p:spPr>
          <a:xfrm>
            <a:off x="10214132" y="2785626"/>
            <a:ext cx="223851" cy="179756"/>
          </a:xfrm>
          <a:prstGeom prst="pentagon">
            <a:avLst/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 rot="19104344">
            <a:off x="696041" y="3569847"/>
            <a:ext cx="45719" cy="1478193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 rot="13782515">
            <a:off x="1741692" y="3716357"/>
            <a:ext cx="45719" cy="137181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 rot="19104344">
            <a:off x="8280193" y="2980351"/>
            <a:ext cx="45719" cy="1371814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 rot="19104344">
            <a:off x="5651858" y="3533191"/>
            <a:ext cx="54533" cy="796155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 rot="13782515">
            <a:off x="5007326" y="3483304"/>
            <a:ext cx="45719" cy="916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 rot="13782515">
            <a:off x="6401612" y="3422456"/>
            <a:ext cx="45719" cy="9164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 rot="13782515">
            <a:off x="7095498" y="2906819"/>
            <a:ext cx="45777" cy="664685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 rot="17439806">
            <a:off x="7593481" y="2862245"/>
            <a:ext cx="45719" cy="48528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 rot="13782515">
            <a:off x="9481572" y="2678460"/>
            <a:ext cx="45719" cy="1823257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61076" y="3680117"/>
            <a:ext cx="214184" cy="2225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1590039" y="311421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2972587" y="317112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3495039" y="523137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1148079" y="481786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mond 9"/>
          <p:cNvSpPr/>
          <p:nvPr/>
        </p:nvSpPr>
        <p:spPr>
          <a:xfrm>
            <a:off x="1866823" y="195819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iamond 10"/>
          <p:cNvSpPr/>
          <p:nvPr/>
        </p:nvSpPr>
        <p:spPr>
          <a:xfrm>
            <a:off x="3956049" y="352068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/>
          <p:cNvSpPr/>
          <p:nvPr/>
        </p:nvSpPr>
        <p:spPr>
          <a:xfrm>
            <a:off x="1137334" y="259866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/>
          <p:cNvSpPr/>
          <p:nvPr/>
        </p:nvSpPr>
        <p:spPr>
          <a:xfrm>
            <a:off x="895495" y="375429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iamond 13"/>
          <p:cNvSpPr/>
          <p:nvPr/>
        </p:nvSpPr>
        <p:spPr>
          <a:xfrm>
            <a:off x="5293359" y="352390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iamond 14"/>
          <p:cNvSpPr/>
          <p:nvPr/>
        </p:nvSpPr>
        <p:spPr>
          <a:xfrm>
            <a:off x="3831587" y="234565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/>
          <p:cNvSpPr/>
          <p:nvPr/>
        </p:nvSpPr>
        <p:spPr>
          <a:xfrm>
            <a:off x="45050" y="3478049"/>
            <a:ext cx="231159" cy="233612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iamond 16"/>
          <p:cNvSpPr/>
          <p:nvPr/>
        </p:nvSpPr>
        <p:spPr>
          <a:xfrm>
            <a:off x="2353206" y="245031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iamond 17"/>
          <p:cNvSpPr/>
          <p:nvPr/>
        </p:nvSpPr>
        <p:spPr>
          <a:xfrm>
            <a:off x="3304539" y="281703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iamond 18"/>
          <p:cNvSpPr/>
          <p:nvPr/>
        </p:nvSpPr>
        <p:spPr>
          <a:xfrm>
            <a:off x="6733333" y="344650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iamond 19"/>
          <p:cNvSpPr/>
          <p:nvPr/>
        </p:nvSpPr>
        <p:spPr>
          <a:xfrm>
            <a:off x="5906811" y="296538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iamond 20"/>
          <p:cNvSpPr/>
          <p:nvPr/>
        </p:nvSpPr>
        <p:spPr>
          <a:xfrm>
            <a:off x="8151819" y="352898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iamond 21"/>
          <p:cNvSpPr/>
          <p:nvPr/>
        </p:nvSpPr>
        <p:spPr>
          <a:xfrm>
            <a:off x="5439527" y="515719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iamond 22"/>
          <p:cNvSpPr/>
          <p:nvPr/>
        </p:nvSpPr>
        <p:spPr>
          <a:xfrm>
            <a:off x="7142479" y="507608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iamond 23"/>
          <p:cNvSpPr/>
          <p:nvPr/>
        </p:nvSpPr>
        <p:spPr>
          <a:xfrm>
            <a:off x="2226788" y="382846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iamond 24"/>
          <p:cNvSpPr/>
          <p:nvPr/>
        </p:nvSpPr>
        <p:spPr>
          <a:xfrm>
            <a:off x="4596317" y="289120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Diamond 25"/>
          <p:cNvSpPr/>
          <p:nvPr/>
        </p:nvSpPr>
        <p:spPr>
          <a:xfrm>
            <a:off x="3880432" y="4231991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iamond 26"/>
          <p:cNvSpPr/>
          <p:nvPr/>
        </p:nvSpPr>
        <p:spPr>
          <a:xfrm>
            <a:off x="9441687" y="488002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iamond 27"/>
          <p:cNvSpPr/>
          <p:nvPr/>
        </p:nvSpPr>
        <p:spPr>
          <a:xfrm>
            <a:off x="2834993" y="4498004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iamond 28"/>
          <p:cNvSpPr/>
          <p:nvPr/>
        </p:nvSpPr>
        <p:spPr>
          <a:xfrm>
            <a:off x="4556759" y="4194399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iamond 29"/>
          <p:cNvSpPr/>
          <p:nvPr/>
        </p:nvSpPr>
        <p:spPr>
          <a:xfrm>
            <a:off x="5942954" y="415763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iamond 30"/>
          <p:cNvSpPr/>
          <p:nvPr/>
        </p:nvSpPr>
        <p:spPr>
          <a:xfrm>
            <a:off x="4520701" y="489204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iamond 33"/>
          <p:cNvSpPr/>
          <p:nvPr/>
        </p:nvSpPr>
        <p:spPr>
          <a:xfrm>
            <a:off x="6606201" y="2254641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iamond 34"/>
          <p:cNvSpPr/>
          <p:nvPr/>
        </p:nvSpPr>
        <p:spPr>
          <a:xfrm>
            <a:off x="8391445" y="237613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iamond 35"/>
          <p:cNvSpPr/>
          <p:nvPr/>
        </p:nvSpPr>
        <p:spPr>
          <a:xfrm>
            <a:off x="10174825" y="4231991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iamond 36"/>
          <p:cNvSpPr/>
          <p:nvPr/>
        </p:nvSpPr>
        <p:spPr>
          <a:xfrm>
            <a:off x="6296816" y="5174811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iamond 38"/>
          <p:cNvSpPr/>
          <p:nvPr/>
        </p:nvSpPr>
        <p:spPr>
          <a:xfrm>
            <a:off x="8018591" y="4779472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iamond 39"/>
          <p:cNvSpPr/>
          <p:nvPr/>
        </p:nvSpPr>
        <p:spPr>
          <a:xfrm>
            <a:off x="7293712" y="2951076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iamond 40"/>
          <p:cNvSpPr/>
          <p:nvPr/>
        </p:nvSpPr>
        <p:spPr>
          <a:xfrm>
            <a:off x="8730295" y="4120224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Diamond 41"/>
          <p:cNvSpPr/>
          <p:nvPr/>
        </p:nvSpPr>
        <p:spPr>
          <a:xfrm>
            <a:off x="3123820" y="176717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iamond 43"/>
          <p:cNvSpPr/>
          <p:nvPr/>
        </p:nvSpPr>
        <p:spPr>
          <a:xfrm>
            <a:off x="7493457" y="4165958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iamond 44"/>
          <p:cNvSpPr/>
          <p:nvPr/>
        </p:nvSpPr>
        <p:spPr>
          <a:xfrm>
            <a:off x="5052203" y="2301960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iamond 45"/>
          <p:cNvSpPr/>
          <p:nvPr/>
        </p:nvSpPr>
        <p:spPr>
          <a:xfrm>
            <a:off x="8321641" y="6019017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Diamond 46"/>
          <p:cNvSpPr/>
          <p:nvPr/>
        </p:nvSpPr>
        <p:spPr>
          <a:xfrm>
            <a:off x="9423116" y="344650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Diamond 42"/>
          <p:cNvSpPr/>
          <p:nvPr/>
        </p:nvSpPr>
        <p:spPr>
          <a:xfrm>
            <a:off x="7763298" y="3100385"/>
            <a:ext cx="151233" cy="148350"/>
          </a:xfrm>
          <a:prstGeom prst="diamon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7735 0.158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0.15879 L 0.25678 -0.122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1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8 -0.12292 L 0.36055 0.069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56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55 0.06991 L 0.42032 -0.022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56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32 -0.02246 L 0.46941 0.064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56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41 0.06435 L 0.58334 -0.1152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9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34 -0.11528 L 0.62253 -0.085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56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253 -0.08565 L 0.70001 0.058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 0.05856 L 0.82722 -0.130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626076"/>
            <a:ext cx="10181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So, the ideas is:</a:t>
            </a:r>
          </a:p>
          <a:p>
            <a:endParaRPr lang="en-IN" sz="1600" dirty="0"/>
          </a:p>
          <a:p>
            <a:r>
              <a:rPr lang="en-IN" sz="1600" dirty="0" smtClean="0"/>
              <a:t>Don’t consider Road as a Road. </a:t>
            </a:r>
          </a:p>
          <a:p>
            <a:r>
              <a:rPr lang="en-IN" sz="1600" dirty="0" smtClean="0"/>
              <a:t>Assume every spot where two or more roads intersects will make a point (blue dots). Now every dot has coordinate (position {x, y} ) and so, we can easily move or pointer (red) from one dot to another dot.</a:t>
            </a:r>
            <a:r>
              <a:rPr lang="en-IN" sz="1600" dirty="0"/>
              <a:t> </a:t>
            </a:r>
            <a:r>
              <a:rPr lang="en-IN" sz="1600" dirty="0" smtClean="0"/>
              <a:t>And we will put an image of the map in the background.</a:t>
            </a:r>
          </a:p>
          <a:p>
            <a:r>
              <a:rPr lang="en-IN" sz="1600" dirty="0" smtClean="0"/>
              <a:t>At the end, It will looks like the pointer is moving on the road. But actually, pointer is moving between the points (dots)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725" y="3282778"/>
            <a:ext cx="10181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Advantage:</a:t>
            </a:r>
          </a:p>
          <a:p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 smtClean="0"/>
              <a:t>Highlighting the road between the dots (yellow lines).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Any Algorithm can easily be implied upon such structure.</a:t>
            </a:r>
          </a:p>
          <a:p>
            <a:pPr marL="342900" indent="-342900">
              <a:buAutoNum type="arabicPeriod"/>
            </a:pPr>
            <a:r>
              <a:rPr lang="en-IN" sz="1600" dirty="0" smtClean="0"/>
              <a:t>Easy to rend in every 1 min.</a:t>
            </a:r>
          </a:p>
          <a:p>
            <a:pPr marL="342900" indent="-342900">
              <a:buAutoNum type="arabicPeriod"/>
            </a:pPr>
            <a:endParaRPr lang="en-IN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6627" y="5806809"/>
            <a:ext cx="1018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Note: Now is the time, you need to be creative and think upon &amp; beyond this point.</a:t>
            </a:r>
            <a:r>
              <a:rPr lang="en-IN" sz="1400" dirty="0"/>
              <a:t> </a:t>
            </a:r>
            <a:r>
              <a:rPr lang="en-IN" sz="1400" dirty="0" smtClean="0"/>
              <a:t>Show some instincts that you actually want to complete this project and worthy of each and everyone’s trust </a:t>
            </a:r>
          </a:p>
        </p:txBody>
      </p:sp>
    </p:spTree>
    <p:extLst>
      <p:ext uri="{BB962C8B-B14F-4D97-AF65-F5344CB8AC3E}">
        <p14:creationId xmlns:p14="http://schemas.microsoft.com/office/powerpoint/2010/main" val="107159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tyagi</dc:creator>
  <cp:lastModifiedBy>kartik tyagi</cp:lastModifiedBy>
  <cp:revision>8</cp:revision>
  <dcterms:created xsi:type="dcterms:W3CDTF">2019-12-03T17:06:28Z</dcterms:created>
  <dcterms:modified xsi:type="dcterms:W3CDTF">2019-12-03T18:00:20Z</dcterms:modified>
</cp:coreProperties>
</file>