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Límites en Cálculo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Una introducción al concepto fundamental que da origen al cálculo diferencial.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límite?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El límite describe el valor al que se aproxima una función cuando la variable independiente se acerca a un punto.</a:t>
            </a:r>
          </a:p>
          <a:p>
            <a:pPr>
              <a:defRPr sz="1800">
                <a:solidFill>
                  <a:srgbClr val="282828"/>
                </a:solidFill>
              </a:defRPr>
            </a:pP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Notación: lim_{x→a} f(x)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visual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Una función puede acercarse a un punto sin tocarlo y aún así tener un límite allí.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Límites laterales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Límite por la izquierda (x→a⁻)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Límite por la derecha (x→a⁺)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Si ambos son iguales, el límite existe.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Casos donde no existe el límite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Saltos en la gráfica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Comportamiento infinito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Oscilaciones sin converger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 práctico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lim_{x→2} (3x + 1) = 7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Sustitución directa porque la función es continua.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Estrategias para calcular límites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• Sustitución directa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Factorización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Racionalización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Identidades trigonométricas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t>• Definición de la derivada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Análisis de continuidad</a:t>
            </a:r>
          </a:p>
          <a:p>
            <a:pPr>
              <a:defRPr sz="1800">
                <a:solidFill>
                  <a:srgbClr val="282828"/>
                </a:solidFill>
              </a:defRPr>
            </a:pPr>
            <a:r>
              <a:t>• Modelos físicos y económicos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