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85E9F7-7D0B-4960-8526-1B1323B7290B}" v="277" dt="2023-10-15T03:36:11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Koffect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By Sam Weese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B394-2403-A539-B4F4-D5718AAC1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699E3-8957-79D8-D3D6-E23FC5EB7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Jaran Chao</a:t>
            </a:r>
            <a:br>
              <a:rPr lang="en-US" dirty="0">
                <a:cs typeface="Calibri"/>
              </a:rPr>
            </a:b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With help from Arnov, Prateek, and Sam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shout out to our mascot </a:t>
            </a:r>
            <a:r>
              <a:rPr lang="en-US" dirty="0" err="1">
                <a:cs typeface="Calibri"/>
              </a:rPr>
              <a:t>Thavishka</a:t>
            </a:r>
            <a:r>
              <a:rPr lang="en-US" dirty="0">
                <a:cs typeface="Calibri"/>
              </a:rPr>
              <a:t> "Yeah, I have a girlfriend" Gamage</a:t>
            </a:r>
          </a:p>
        </p:txBody>
      </p:sp>
    </p:spTree>
    <p:extLst>
      <p:ext uri="{BB962C8B-B14F-4D97-AF65-F5344CB8AC3E}">
        <p14:creationId xmlns:p14="http://schemas.microsoft.com/office/powerpoint/2010/main" val="635180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BD32D-4AAA-35D4-2357-9BCF7CC1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978" y="148755"/>
            <a:ext cx="10515600" cy="1325563"/>
          </a:xfrm>
        </p:spPr>
        <p:txBody>
          <a:bodyPr/>
          <a:lstStyle/>
          <a:p>
            <a:r>
              <a:rPr lang="en-US" dirty="0">
                <a:cs typeface="Calibri Light"/>
              </a:rPr>
              <a:t>Abstract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AA606-EDC3-38C7-58FA-41EA088CD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238" y="1270589"/>
            <a:ext cx="10750785" cy="591296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 err="1">
                <a:ea typeface="+mn-lt"/>
                <a:cs typeface="+mn-lt"/>
              </a:rPr>
              <a:t>Koffect</a:t>
            </a:r>
            <a:r>
              <a:rPr lang="en-US" dirty="0">
                <a:ea typeface="+mn-lt"/>
                <a:cs typeface="+mn-lt"/>
              </a:rPr>
              <a:t> is a novel research language that explores the realm of context-oriented programming and its application to general-purpose programming. This innovative project seeks to address the inherent challenges posed by implicit contexts in programming, ranging from mathematical proof writing to resource management and the creation of domain-specific languages. By introducing the concept of explicit contexts, </a:t>
            </a:r>
            <a:r>
              <a:rPr lang="en-US" dirty="0" err="1">
                <a:ea typeface="+mn-lt"/>
                <a:cs typeface="+mn-lt"/>
              </a:rPr>
              <a:t>Koffect</a:t>
            </a:r>
            <a:r>
              <a:rPr lang="en-US" dirty="0">
                <a:ea typeface="+mn-lt"/>
                <a:cs typeface="+mn-lt"/>
              </a:rPr>
              <a:t> aims to simplify code development and reduce the cognitive burden associated with context-dependent code maintenance. </a:t>
            </a:r>
            <a:r>
              <a:rPr lang="en-US" dirty="0" err="1">
                <a:ea typeface="+mn-lt"/>
                <a:cs typeface="+mn-lt"/>
              </a:rPr>
              <a:t>Koffect</a:t>
            </a:r>
            <a:r>
              <a:rPr lang="en-US" dirty="0">
                <a:ea typeface="+mn-lt"/>
                <a:cs typeface="+mn-lt"/>
              </a:rPr>
              <a:t> takes inspiration from existing programming languages and related concepts, including algebraic effects and coeffects, effect safety, implicit parameters, context receivers, and resource management techniques found in languages like </a:t>
            </a:r>
            <a:r>
              <a:rPr lang="en-US" dirty="0" err="1">
                <a:ea typeface="+mn-lt"/>
                <a:cs typeface="+mn-lt"/>
              </a:rPr>
              <a:t>OCaml</a:t>
            </a:r>
            <a:r>
              <a:rPr lang="en-US" dirty="0">
                <a:ea typeface="+mn-lt"/>
                <a:cs typeface="+mn-lt"/>
              </a:rPr>
              <a:t>, Kotlin, Scala, Haskell, Python, Ruby, JavaScript, C#, and Java. By doing so, </a:t>
            </a:r>
            <a:r>
              <a:rPr lang="en-US" dirty="0" err="1">
                <a:ea typeface="+mn-lt"/>
                <a:cs typeface="+mn-lt"/>
              </a:rPr>
              <a:t>Koffect</a:t>
            </a:r>
            <a:r>
              <a:rPr lang="en-US" dirty="0">
                <a:ea typeface="+mn-lt"/>
                <a:cs typeface="+mn-lt"/>
              </a:rPr>
              <a:t> aims to build on the strengths of these languages while innovatively addressing the challenges associated with context management in programming.</a:t>
            </a:r>
          </a:p>
        </p:txBody>
      </p:sp>
    </p:spTree>
    <p:extLst>
      <p:ext uri="{BB962C8B-B14F-4D97-AF65-F5344CB8AC3E}">
        <p14:creationId xmlns:p14="http://schemas.microsoft.com/office/powerpoint/2010/main" val="52487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635F3-D9DA-53EA-B28F-37A77132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User Stories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253BD-8118-F427-93DD-AD30110CE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As a software developer, I want the language to be expressive and powerful enough to express my complex business logic and business solution. Preferably in an idiomatic, elegant, and concise manner.</a:t>
            </a:r>
            <a:endParaRPr lang="en-US" dirty="0">
              <a:cs typeface="Calibri" panose="020F0502020204030204"/>
            </a:endParaRPr>
          </a:p>
          <a:p>
            <a:r>
              <a:rPr lang="en-US" dirty="0">
                <a:ea typeface="+mn-lt"/>
                <a:cs typeface="+mn-lt"/>
              </a:rPr>
              <a:t>As a library maintainer, I want the language features to be composable such that libraries are able to be used together without causing conflicts, bugs, and undefined behavior.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As a software maintainer, I want the language to have good tooling for creating maintainable and scalable code solutions and documentation solutions.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As a software developer, I want the language to have compatibility with multiple platforms so that </a:t>
            </a:r>
            <a:r>
              <a:rPr lang="en-US" dirty="0" err="1">
                <a:ea typeface="+mn-lt"/>
                <a:cs typeface="+mn-lt"/>
              </a:rPr>
              <a:t>Koffect</a:t>
            </a:r>
            <a:r>
              <a:rPr lang="en-US" dirty="0">
                <a:ea typeface="+mn-lt"/>
                <a:cs typeface="+mn-lt"/>
              </a:rPr>
              <a:t> code can be run from multiple different hardware architectures. Furthermore, I want the language to have a good multiplatform story to allow for </a:t>
            </a:r>
            <a:r>
              <a:rPr lang="en-US" dirty="0" err="1">
                <a:ea typeface="+mn-lt"/>
                <a:cs typeface="+mn-lt"/>
              </a:rPr>
              <a:t>Koffect</a:t>
            </a:r>
            <a:r>
              <a:rPr lang="en-US" dirty="0">
                <a:ea typeface="+mn-lt"/>
                <a:cs typeface="+mn-lt"/>
              </a:rPr>
              <a:t> to be utilized for many different applications.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As a user, I expect programs and applications written in </a:t>
            </a:r>
            <a:r>
              <a:rPr lang="en-US" dirty="0" err="1">
                <a:ea typeface="+mn-lt"/>
                <a:cs typeface="+mn-lt"/>
              </a:rPr>
              <a:t>Koffect</a:t>
            </a:r>
            <a:r>
              <a:rPr lang="en-US" dirty="0">
                <a:ea typeface="+mn-lt"/>
                <a:cs typeface="+mn-lt"/>
              </a:rPr>
              <a:t> to be stable and consistent. Behavior of the program/application should be well-defined.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373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CB89-5386-6AAF-31B9-EE770C595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Major Project Constraints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05D6E-2468-6C9B-ACCB-2B4EA9F20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b="1" dirty="0">
                <a:ea typeface="+mn-lt"/>
                <a:cs typeface="+mn-lt"/>
              </a:rPr>
              <a:t>Time Constraint</a:t>
            </a:r>
            <a:r>
              <a:rPr lang="en-US" dirty="0">
                <a:ea typeface="+mn-lt"/>
                <a:cs typeface="+mn-lt"/>
              </a:rPr>
              <a:t>: Developing a programming language is complex, involving not only the compiler and runtime but also a comprehensive standard library and community support. The project acknowledges the time required for maturity, emphasizing the need for various tooling, including developer and build/distribution tools.</a:t>
            </a:r>
            <a:endParaRPr lang="en-US" dirty="0">
              <a:cs typeface="Calibri" panose="020F0502020204030204"/>
            </a:endParaRPr>
          </a:p>
          <a:p>
            <a:r>
              <a:rPr lang="en-US" b="1">
                <a:ea typeface="+mn-lt"/>
                <a:cs typeface="+mn-lt"/>
              </a:rPr>
              <a:t>Economic Constraint</a:t>
            </a:r>
            <a:r>
              <a:rPr lang="en-US">
                <a:ea typeface="+mn-lt"/>
                <a:cs typeface="+mn-lt"/>
              </a:rPr>
              <a:t>: The project aims to leverage free and open-source frameworks and libraries to reduce development effort, especially for later milestones like the Language Server Protocol. The choice of an open-source license (GNU General Public License v3.0) may restrict the use of other open-source software and emphasizes acknowledgment rather than paywall-based distribution. The project doesn't transfer warranty and liability for applications created using the language.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Professional Constraint</a:t>
            </a:r>
            <a:r>
              <a:rPr lang="en-US" dirty="0">
                <a:ea typeface="+mn-lt"/>
                <a:cs typeface="+mn-lt"/>
              </a:rPr>
              <a:t>: The project creator lacks formal professional experience in programming language development, compilers, and interpreters. Success in this endeavor would serve as professional credibility. The ad-hoc and subjective nature of design and implementation concepts may require seeking input and perspectives from various sources, including the Programming Languages Discord, Reddit, and project advisors.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211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441AC-785F-65AD-297A-15E9A548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Project State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4A67B-173C-4B34-B6A6-3EEFB5E53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Current state of project is lit, like my ass if I bail on hanging at Ambar India again. - Jaran Chao, probably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59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0FBE-C811-67B9-CABC-31D4374E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Expected Accomplishments for the end of this term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A5721-5302-A498-E6AE-D441EB07B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Show up to Ambar 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59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5BFA-A933-2FC4-A261-85D2E69A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Division of Labor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27E2F-241D-6993-D8A3-4D7FAE68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Work – Jaran Chao</a:t>
            </a:r>
            <a:br>
              <a:rPr lang="en-US" dirty="0">
                <a:cs typeface="Calibri"/>
              </a:rPr>
            </a:br>
            <a:r>
              <a:rPr lang="en-US" dirty="0">
                <a:cs typeface="Calibri"/>
              </a:rPr>
              <a:t>Showing up to scheduled hangs: Sam, Prateek, Arnov</a:t>
            </a:r>
            <a:br>
              <a:rPr lang="en-US" dirty="0">
                <a:cs typeface="Calibri"/>
              </a:rPr>
            </a:br>
            <a:r>
              <a:rPr lang="en-US" dirty="0" err="1">
                <a:cs typeface="Calibri"/>
              </a:rPr>
              <a:t>Maskot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Thavishka</a:t>
            </a:r>
            <a:r>
              <a:rPr lang="en-US" dirty="0">
                <a:cs typeface="Calibri"/>
              </a:rPr>
              <a:t> "Child Soldier" Gamage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97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8DAEC-A697-B26A-25CF-4CE61F52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Expected Demo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645DE-E89A-DD0B-FE86-6DAC1D362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 expect to write </a:t>
            </a:r>
            <a:r>
              <a:rPr lang="en-US" dirty="0" err="1">
                <a:cs typeface="Calibri"/>
              </a:rPr>
              <a:t>Koffect</a:t>
            </a:r>
            <a:r>
              <a:rPr lang="en-US" dirty="0">
                <a:cs typeface="Calibri"/>
              </a:rPr>
              <a:t> in </a:t>
            </a:r>
            <a:r>
              <a:rPr lang="en-US" dirty="0" err="1">
                <a:cs typeface="Calibri"/>
              </a:rPr>
              <a:t>Koffect</a:t>
            </a:r>
            <a:r>
              <a:rPr lang="en-US" dirty="0">
                <a:cs typeface="Calibri"/>
              </a:rPr>
              <a:t> for the demo</a:t>
            </a:r>
          </a:p>
          <a:p>
            <a:r>
              <a:rPr lang="en-US" dirty="0">
                <a:cs typeface="Calibri"/>
              </a:rPr>
              <a:t>And maybe bring </a:t>
            </a:r>
            <a:r>
              <a:rPr lang="en-US" dirty="0" err="1">
                <a:cs typeface="Calibri"/>
              </a:rPr>
              <a:t>indian</a:t>
            </a:r>
            <a:r>
              <a:rPr lang="en-US" dirty="0">
                <a:cs typeface="Calibri"/>
              </a:rPr>
              <a:t> food</a:t>
            </a:r>
          </a:p>
        </p:txBody>
      </p:sp>
    </p:spTree>
    <p:extLst>
      <p:ext uri="{BB962C8B-B14F-4D97-AF65-F5344CB8AC3E}">
        <p14:creationId xmlns:p14="http://schemas.microsoft.com/office/powerpoint/2010/main" val="2176805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Koffect</vt:lpstr>
      <vt:lpstr>Team</vt:lpstr>
      <vt:lpstr>Abstract</vt:lpstr>
      <vt:lpstr>User Stories</vt:lpstr>
      <vt:lpstr>Major Project Constraints</vt:lpstr>
      <vt:lpstr>Project State</vt:lpstr>
      <vt:lpstr>Expected Accomplishments for the end of this term</vt:lpstr>
      <vt:lpstr>Division of Labor</vt:lpstr>
      <vt:lpstr>Expected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56</cp:revision>
  <dcterms:created xsi:type="dcterms:W3CDTF">2023-10-15T03:20:55Z</dcterms:created>
  <dcterms:modified xsi:type="dcterms:W3CDTF">2023-10-15T03:36:42Z</dcterms:modified>
</cp:coreProperties>
</file>