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8" r:id="rId3"/>
    <p:sldId id="259" r:id="rId4"/>
    <p:sldId id="268" r:id="rId5"/>
    <p:sldId id="274" r:id="rId6"/>
    <p:sldId id="262" r:id="rId7"/>
    <p:sldId id="270" r:id="rId8"/>
    <p:sldId id="275" r:id="rId9"/>
    <p:sldId id="278" r:id="rId10"/>
    <p:sldId id="276" r:id="rId11"/>
    <p:sldId id="277" r:id="rId12"/>
    <p:sldId id="272" r:id="rId13"/>
    <p:sldId id="273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7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09E982-2385-4E15-8BCC-807FB12E4D7D}" v="238" dt="2024-05-14T09:33:52.441"/>
    <p1510:client id="{BB2F9E68-9D5D-50E7-0469-A7E17DF7C9CD}" v="10" dt="2024-05-14T09:50:27.3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be Vandendijck" userId="S::r0902368@student.thomasmore.be::f22b8140-2428-4305-8ffd-a621b2c3edff" providerId="AD" clId="Web-{686E2D1B-F1A3-3FA6-2D1A-53C84A62E262}"/>
    <pc:docChg chg="modSld">
      <pc:chgData name="Kobe Vandendijck" userId="S::r0902368@student.thomasmore.be::f22b8140-2428-4305-8ffd-a621b2c3edff" providerId="AD" clId="Web-{686E2D1B-F1A3-3FA6-2D1A-53C84A62E262}" dt="2024-05-02T03:26:55.033" v="3" actId="20577"/>
      <pc:docMkLst>
        <pc:docMk/>
      </pc:docMkLst>
      <pc:sldChg chg="modSp">
        <pc:chgData name="Kobe Vandendijck" userId="S::r0902368@student.thomasmore.be::f22b8140-2428-4305-8ffd-a621b2c3edff" providerId="AD" clId="Web-{686E2D1B-F1A3-3FA6-2D1A-53C84A62E262}" dt="2024-05-02T03:26:55.033" v="3" actId="20577"/>
        <pc:sldMkLst>
          <pc:docMk/>
          <pc:sldMk cId="4449614" sldId="270"/>
        </pc:sldMkLst>
        <pc:spChg chg="mod">
          <ac:chgData name="Kobe Vandendijck" userId="S::r0902368@student.thomasmore.be::f22b8140-2428-4305-8ffd-a621b2c3edff" providerId="AD" clId="Web-{686E2D1B-F1A3-3FA6-2D1A-53C84A62E262}" dt="2024-05-02T03:26:55.033" v="3" actId="20577"/>
          <ac:spMkLst>
            <pc:docMk/>
            <pc:sldMk cId="4449614" sldId="270"/>
            <ac:spMk id="2" creationId="{8861D944-D5EC-0893-D9E3-A1695A9BE905}"/>
          </ac:spMkLst>
        </pc:spChg>
      </pc:sldChg>
    </pc:docChg>
  </pc:docChgLst>
  <pc:docChgLst>
    <pc:chgData name="Kobe Vandendijck" userId="f22b8140-2428-4305-8ffd-a621b2c3edff" providerId="ADAL" clId="{B1E36091-CF98-4703-B016-91BE13440B30}"/>
    <pc:docChg chg="undo custSel addSld delSld modSld sldOrd">
      <pc:chgData name="Kobe Vandendijck" userId="f22b8140-2428-4305-8ffd-a621b2c3edff" providerId="ADAL" clId="{B1E36091-CF98-4703-B016-91BE13440B30}" dt="2024-03-21T09:01:55.385" v="299" actId="20577"/>
      <pc:docMkLst>
        <pc:docMk/>
      </pc:docMkLst>
      <pc:sldChg chg="addSp delSp modSp mod modMedia setBg addAnim delAnim delDesignElem">
        <pc:chgData name="Kobe Vandendijck" userId="f22b8140-2428-4305-8ffd-a621b2c3edff" providerId="ADAL" clId="{B1E36091-CF98-4703-B016-91BE13440B30}" dt="2024-03-05T06:36:30.629" v="236" actId="478"/>
        <pc:sldMkLst>
          <pc:docMk/>
          <pc:sldMk cId="3351439039" sldId="256"/>
        </pc:sldMkLst>
        <pc:spChg chg="mod">
          <ac:chgData name="Kobe Vandendijck" userId="f22b8140-2428-4305-8ffd-a621b2c3edff" providerId="ADAL" clId="{B1E36091-CF98-4703-B016-91BE13440B30}" dt="2024-03-05T04:11:12.883" v="213" actId="26606"/>
          <ac:spMkLst>
            <pc:docMk/>
            <pc:sldMk cId="3351439039" sldId="256"/>
            <ac:spMk id="2" creationId="{00000000-0000-0000-0000-000000000000}"/>
          </ac:spMkLst>
        </pc:spChg>
        <pc:spChg chg="mod">
          <ac:chgData name="Kobe Vandendijck" userId="f22b8140-2428-4305-8ffd-a621b2c3edff" providerId="ADAL" clId="{B1E36091-CF98-4703-B016-91BE13440B30}" dt="2024-03-05T04:11:12.883" v="213" actId="26606"/>
          <ac:spMkLst>
            <pc:docMk/>
            <pc:sldMk cId="3351439039" sldId="256"/>
            <ac:spMk id="3" creationId="{00000000-0000-0000-0000-000000000000}"/>
          </ac:spMkLst>
        </pc:spChg>
        <pc:spChg chg="del">
          <ac:chgData name="Kobe Vandendijck" userId="f22b8140-2428-4305-8ffd-a621b2c3edff" providerId="ADAL" clId="{B1E36091-CF98-4703-B016-91BE13440B30}" dt="2024-03-05T06:36:30.629" v="236" actId="478"/>
          <ac:spMkLst>
            <pc:docMk/>
            <pc:sldMk cId="3351439039" sldId="256"/>
            <ac:spMk id="4" creationId="{A20B0F03-BAC3-AE63-D4D8-C153407E9B4B}"/>
          </ac:spMkLst>
        </pc:spChg>
        <pc:spChg chg="add del">
          <ac:chgData name="Kobe Vandendijck" userId="f22b8140-2428-4305-8ffd-a621b2c3edff" providerId="ADAL" clId="{B1E36091-CF98-4703-B016-91BE13440B30}" dt="2024-03-04T07:45:11.924" v="18" actId="26606"/>
          <ac:spMkLst>
            <pc:docMk/>
            <pc:sldMk cId="3351439039" sldId="256"/>
            <ac:spMk id="8" creationId="{C27D7A02-907B-496F-BA7E-AA3780733CA7}"/>
          </ac:spMkLst>
        </pc:spChg>
        <pc:spChg chg="add del">
          <ac:chgData name="Kobe Vandendijck" userId="f22b8140-2428-4305-8ffd-a621b2c3edff" providerId="ADAL" clId="{B1E36091-CF98-4703-B016-91BE13440B30}" dt="2024-03-04T07:51:24.580" v="95" actId="26606"/>
          <ac:spMkLst>
            <pc:docMk/>
            <pc:sldMk cId="3351439039" sldId="256"/>
            <ac:spMk id="9" creationId="{A7895A40-19A4-42D6-9D30-DBC1E8002635}"/>
          </ac:spMkLst>
        </pc:spChg>
        <pc:spChg chg="add del">
          <ac:chgData name="Kobe Vandendijck" userId="f22b8140-2428-4305-8ffd-a621b2c3edff" providerId="ADAL" clId="{B1E36091-CF98-4703-B016-91BE13440B30}" dt="2024-03-04T07:45:11.924" v="18" actId="26606"/>
          <ac:spMkLst>
            <pc:docMk/>
            <pc:sldMk cId="3351439039" sldId="256"/>
            <ac:spMk id="10" creationId="{0FBA5268-0AE7-4CAD-9537-D0EB09E76406}"/>
          </ac:spMkLst>
        </pc:spChg>
        <pc:spChg chg="add del">
          <ac:chgData name="Kobe Vandendijck" userId="f22b8140-2428-4305-8ffd-a621b2c3edff" providerId="ADAL" clId="{B1E36091-CF98-4703-B016-91BE13440B30}" dt="2024-03-04T07:51:24.580" v="95" actId="26606"/>
          <ac:spMkLst>
            <pc:docMk/>
            <pc:sldMk cId="3351439039" sldId="256"/>
            <ac:spMk id="11" creationId="{02F429C4-ABC9-46FC-818A-B5429CDE4A96}"/>
          </ac:spMkLst>
        </pc:spChg>
        <pc:spChg chg="add del">
          <ac:chgData name="Kobe Vandendijck" userId="f22b8140-2428-4305-8ffd-a621b2c3edff" providerId="ADAL" clId="{B1E36091-CF98-4703-B016-91BE13440B30}" dt="2024-03-04T07:45:11.924" v="18" actId="26606"/>
          <ac:spMkLst>
            <pc:docMk/>
            <pc:sldMk cId="3351439039" sldId="256"/>
            <ac:spMk id="12" creationId="{088D065B-39DA-4077-B9CF-E489CE4C0169}"/>
          </ac:spMkLst>
        </pc:spChg>
        <pc:spChg chg="add del">
          <ac:chgData name="Kobe Vandendijck" userId="f22b8140-2428-4305-8ffd-a621b2c3edff" providerId="ADAL" clId="{B1E36091-CF98-4703-B016-91BE13440B30}" dt="2024-03-04T07:51:24.580" v="95" actId="26606"/>
          <ac:spMkLst>
            <pc:docMk/>
            <pc:sldMk cId="3351439039" sldId="256"/>
            <ac:spMk id="13" creationId="{2CEF98E4-3709-4952-8F42-2305CCE34FA3}"/>
          </ac:spMkLst>
        </pc:spChg>
        <pc:spChg chg="add del">
          <ac:chgData name="Kobe Vandendijck" userId="f22b8140-2428-4305-8ffd-a621b2c3edff" providerId="ADAL" clId="{B1E36091-CF98-4703-B016-91BE13440B30}" dt="2024-03-04T07:45:51.646" v="30" actId="26606"/>
          <ac:spMkLst>
            <pc:docMk/>
            <pc:sldMk cId="3351439039" sldId="256"/>
            <ac:spMk id="14" creationId="{F10BCCF5-D685-47FF-B675-647EAEB72C8E}"/>
          </ac:spMkLst>
        </pc:spChg>
        <pc:spChg chg="add del">
          <ac:chgData name="Kobe Vandendijck" userId="f22b8140-2428-4305-8ffd-a621b2c3edff" providerId="ADAL" clId="{B1E36091-CF98-4703-B016-91BE13440B30}" dt="2024-03-04T07:45:51.646" v="30" actId="26606"/>
          <ac:spMkLst>
            <pc:docMk/>
            <pc:sldMk cId="3351439039" sldId="256"/>
            <ac:spMk id="15" creationId="{A7895A40-19A4-42D6-9D30-DBC1E8002635}"/>
          </ac:spMkLst>
        </pc:spChg>
        <pc:spChg chg="add del">
          <ac:chgData name="Kobe Vandendijck" userId="f22b8140-2428-4305-8ffd-a621b2c3edff" providerId="ADAL" clId="{B1E36091-CF98-4703-B016-91BE13440B30}" dt="2024-03-04T07:45:51.646" v="30" actId="26606"/>
          <ac:spMkLst>
            <pc:docMk/>
            <pc:sldMk cId="3351439039" sldId="256"/>
            <ac:spMk id="16" creationId="{B0EE8A42-107A-4D4C-8D56-BBAE95C7FC0D}"/>
          </ac:spMkLst>
        </pc:spChg>
        <pc:spChg chg="add del">
          <ac:chgData name="Kobe Vandendijck" userId="f22b8140-2428-4305-8ffd-a621b2c3edff" providerId="ADAL" clId="{B1E36091-CF98-4703-B016-91BE13440B30}" dt="2024-03-04T07:45:51.646" v="30" actId="26606"/>
          <ac:spMkLst>
            <pc:docMk/>
            <pc:sldMk cId="3351439039" sldId="256"/>
            <ac:spMk id="17" creationId="{02F429C4-ABC9-46FC-818A-B5429CDE4A96}"/>
          </ac:spMkLst>
        </pc:spChg>
        <pc:spChg chg="add del">
          <ac:chgData name="Kobe Vandendijck" userId="f22b8140-2428-4305-8ffd-a621b2c3edff" providerId="ADAL" clId="{B1E36091-CF98-4703-B016-91BE13440B30}" dt="2024-03-04T07:45:51.646" v="30" actId="26606"/>
          <ac:spMkLst>
            <pc:docMk/>
            <pc:sldMk cId="3351439039" sldId="256"/>
            <ac:spMk id="18" creationId="{2CEF98E4-3709-4952-8F42-2305CCE34FA3}"/>
          </ac:spMkLst>
        </pc:spChg>
        <pc:spChg chg="add del">
          <ac:chgData name="Kobe Vandendijck" userId="f22b8140-2428-4305-8ffd-a621b2c3edff" providerId="ADAL" clId="{B1E36091-CF98-4703-B016-91BE13440B30}" dt="2024-03-04T07:51:24.580" v="95" actId="26606"/>
          <ac:spMkLst>
            <pc:docMk/>
            <pc:sldMk cId="3351439039" sldId="256"/>
            <ac:spMk id="19" creationId="{F10BCCF5-D685-47FF-B675-647EAEB72C8E}"/>
          </ac:spMkLst>
        </pc:spChg>
        <pc:spChg chg="add del">
          <ac:chgData name="Kobe Vandendijck" userId="f22b8140-2428-4305-8ffd-a621b2c3edff" providerId="ADAL" clId="{B1E36091-CF98-4703-B016-91BE13440B30}" dt="2024-03-04T07:51:24.580" v="95" actId="26606"/>
          <ac:spMkLst>
            <pc:docMk/>
            <pc:sldMk cId="3351439039" sldId="256"/>
            <ac:spMk id="20" creationId="{B0EE8A42-107A-4D4C-8D56-BBAE95C7FC0D}"/>
          </ac:spMkLst>
        </pc:spChg>
        <pc:spChg chg="add del">
          <ac:chgData name="Kobe Vandendijck" userId="f22b8140-2428-4305-8ffd-a621b2c3edff" providerId="ADAL" clId="{B1E36091-CF98-4703-B016-91BE13440B30}" dt="2024-03-05T04:11:12.883" v="213" actId="26606"/>
          <ac:spMkLst>
            <pc:docMk/>
            <pc:sldMk cId="3351439039" sldId="256"/>
            <ac:spMk id="22" creationId="{A7895A40-19A4-42D6-9D30-DBC1E8002635}"/>
          </ac:spMkLst>
        </pc:spChg>
        <pc:spChg chg="add del">
          <ac:chgData name="Kobe Vandendijck" userId="f22b8140-2428-4305-8ffd-a621b2c3edff" providerId="ADAL" clId="{B1E36091-CF98-4703-B016-91BE13440B30}" dt="2024-03-04T07:45:42.302" v="21" actId="26606"/>
          <ac:spMkLst>
            <pc:docMk/>
            <pc:sldMk cId="3351439039" sldId="256"/>
            <ac:spMk id="23" creationId="{4522B21E-B2B9-4C72-9A71-C87EFD137480}"/>
          </ac:spMkLst>
        </pc:spChg>
        <pc:spChg chg="add del">
          <ac:chgData name="Kobe Vandendijck" userId="f22b8140-2428-4305-8ffd-a621b2c3edff" providerId="ADAL" clId="{B1E36091-CF98-4703-B016-91BE13440B30}" dt="2024-03-05T04:11:12.883" v="213" actId="26606"/>
          <ac:spMkLst>
            <pc:docMk/>
            <pc:sldMk cId="3351439039" sldId="256"/>
            <ac:spMk id="24" creationId="{02F429C4-ABC9-46FC-818A-B5429CDE4A96}"/>
          </ac:spMkLst>
        </pc:spChg>
        <pc:spChg chg="add del">
          <ac:chgData name="Kobe Vandendijck" userId="f22b8140-2428-4305-8ffd-a621b2c3edff" providerId="ADAL" clId="{B1E36091-CF98-4703-B016-91BE13440B30}" dt="2024-03-04T07:45:42.302" v="21" actId="26606"/>
          <ac:spMkLst>
            <pc:docMk/>
            <pc:sldMk cId="3351439039" sldId="256"/>
            <ac:spMk id="25" creationId="{5EB7D2A2-F448-44D4-938C-DC84CBCB3B1E}"/>
          </ac:spMkLst>
        </pc:spChg>
        <pc:spChg chg="add del">
          <ac:chgData name="Kobe Vandendijck" userId="f22b8140-2428-4305-8ffd-a621b2c3edff" providerId="ADAL" clId="{B1E36091-CF98-4703-B016-91BE13440B30}" dt="2024-03-05T04:11:12.883" v="213" actId="26606"/>
          <ac:spMkLst>
            <pc:docMk/>
            <pc:sldMk cId="3351439039" sldId="256"/>
            <ac:spMk id="26" creationId="{2CEF98E4-3709-4952-8F42-2305CCE34FA3}"/>
          </ac:spMkLst>
        </pc:spChg>
        <pc:spChg chg="add del">
          <ac:chgData name="Kobe Vandendijck" userId="f22b8140-2428-4305-8ffd-a621b2c3edff" providerId="ADAL" clId="{B1E36091-CF98-4703-B016-91BE13440B30}" dt="2024-03-04T07:45:42.302" v="21" actId="26606"/>
          <ac:spMkLst>
            <pc:docMk/>
            <pc:sldMk cId="3351439039" sldId="256"/>
            <ac:spMk id="27" creationId="{871AEA07-1E14-44B4-8E55-64EF049CD66F}"/>
          </ac:spMkLst>
        </pc:spChg>
        <pc:spChg chg="add del">
          <ac:chgData name="Kobe Vandendijck" userId="f22b8140-2428-4305-8ffd-a621b2c3edff" providerId="ADAL" clId="{B1E36091-CF98-4703-B016-91BE13440B30}" dt="2024-03-05T04:11:12.883" v="213" actId="26606"/>
          <ac:spMkLst>
            <pc:docMk/>
            <pc:sldMk cId="3351439039" sldId="256"/>
            <ac:spMk id="28" creationId="{F10BCCF5-D685-47FF-B675-647EAEB72C8E}"/>
          </ac:spMkLst>
        </pc:spChg>
        <pc:spChg chg="add del">
          <ac:chgData name="Kobe Vandendijck" userId="f22b8140-2428-4305-8ffd-a621b2c3edff" providerId="ADAL" clId="{B1E36091-CF98-4703-B016-91BE13440B30}" dt="2024-03-04T07:45:46.470" v="25" actId="26606"/>
          <ac:spMkLst>
            <pc:docMk/>
            <pc:sldMk cId="3351439039" sldId="256"/>
            <ac:spMk id="30" creationId="{7653717E-6F8C-43E0-9893-C03AE87D18D6}"/>
          </ac:spMkLst>
        </pc:spChg>
        <pc:spChg chg="add del">
          <ac:chgData name="Kobe Vandendijck" userId="f22b8140-2428-4305-8ffd-a621b2c3edff" providerId="ADAL" clId="{B1E36091-CF98-4703-B016-91BE13440B30}" dt="2024-03-04T07:45:44.433" v="23" actId="26606"/>
          <ac:spMkLst>
            <pc:docMk/>
            <pc:sldMk cId="3351439039" sldId="256"/>
            <ac:spMk id="31" creationId="{B0EE8A42-107A-4D4C-8D56-BBAE95C7FC0D}"/>
          </ac:spMkLst>
        </pc:spChg>
        <pc:spChg chg="add del">
          <ac:chgData name="Kobe Vandendijck" userId="f22b8140-2428-4305-8ffd-a621b2c3edff" providerId="ADAL" clId="{B1E36091-CF98-4703-B016-91BE13440B30}" dt="2024-03-04T07:45:44.433" v="23" actId="26606"/>
          <ac:spMkLst>
            <pc:docMk/>
            <pc:sldMk cId="3351439039" sldId="256"/>
            <ac:spMk id="32" creationId="{A7895A40-19A4-42D6-9D30-DBC1E8002635}"/>
          </ac:spMkLst>
        </pc:spChg>
        <pc:spChg chg="add del">
          <ac:chgData name="Kobe Vandendijck" userId="f22b8140-2428-4305-8ffd-a621b2c3edff" providerId="ADAL" clId="{B1E36091-CF98-4703-B016-91BE13440B30}" dt="2024-03-04T07:45:44.433" v="23" actId="26606"/>
          <ac:spMkLst>
            <pc:docMk/>
            <pc:sldMk cId="3351439039" sldId="256"/>
            <ac:spMk id="33" creationId="{02F429C4-ABC9-46FC-818A-B5429CDE4A96}"/>
          </ac:spMkLst>
        </pc:spChg>
        <pc:spChg chg="add del">
          <ac:chgData name="Kobe Vandendijck" userId="f22b8140-2428-4305-8ffd-a621b2c3edff" providerId="ADAL" clId="{B1E36091-CF98-4703-B016-91BE13440B30}" dt="2024-03-04T07:45:44.433" v="23" actId="26606"/>
          <ac:spMkLst>
            <pc:docMk/>
            <pc:sldMk cId="3351439039" sldId="256"/>
            <ac:spMk id="34" creationId="{2CEF98E4-3709-4952-8F42-2305CCE34FA3}"/>
          </ac:spMkLst>
        </pc:spChg>
        <pc:spChg chg="add del">
          <ac:chgData name="Kobe Vandendijck" userId="f22b8140-2428-4305-8ffd-a621b2c3edff" providerId="ADAL" clId="{B1E36091-CF98-4703-B016-91BE13440B30}" dt="2024-03-04T07:45:44.433" v="23" actId="26606"/>
          <ac:spMkLst>
            <pc:docMk/>
            <pc:sldMk cId="3351439039" sldId="256"/>
            <ac:spMk id="35" creationId="{F10BCCF5-D685-47FF-B675-647EAEB72C8E}"/>
          </ac:spMkLst>
        </pc:spChg>
        <pc:spChg chg="add del">
          <ac:chgData name="Kobe Vandendijck" userId="f22b8140-2428-4305-8ffd-a621b2c3edff" providerId="ADAL" clId="{B1E36091-CF98-4703-B016-91BE13440B30}" dt="2024-03-05T04:11:12.883" v="213" actId="26606"/>
          <ac:spMkLst>
            <pc:docMk/>
            <pc:sldMk cId="3351439039" sldId="256"/>
            <ac:spMk id="36" creationId="{B0EE8A42-107A-4D4C-8D56-BBAE95C7FC0D}"/>
          </ac:spMkLst>
        </pc:spChg>
        <pc:spChg chg="add del">
          <ac:chgData name="Kobe Vandendijck" userId="f22b8140-2428-4305-8ffd-a621b2c3edff" providerId="ADAL" clId="{B1E36091-CF98-4703-B016-91BE13440B30}" dt="2024-03-04T07:45:46.470" v="25" actId="26606"/>
          <ac:spMkLst>
            <pc:docMk/>
            <pc:sldMk cId="3351439039" sldId="256"/>
            <ac:spMk id="37" creationId="{8E2CC403-21CD-41DF-BAC4-329D7FF03C5C}"/>
          </ac:spMkLst>
        </pc:spChg>
        <pc:spChg chg="add del">
          <ac:chgData name="Kobe Vandendijck" userId="f22b8140-2428-4305-8ffd-a621b2c3edff" providerId="ADAL" clId="{B1E36091-CF98-4703-B016-91BE13440B30}" dt="2024-03-05T04:11:12.883" v="213" actId="26606"/>
          <ac:spMkLst>
            <pc:docMk/>
            <pc:sldMk cId="3351439039" sldId="256"/>
            <ac:spMk id="39" creationId="{C1DD1A8A-57D5-4A81-AD04-532B043C5611}"/>
          </ac:spMkLst>
        </pc:spChg>
        <pc:spChg chg="add del">
          <ac:chgData name="Kobe Vandendijck" userId="f22b8140-2428-4305-8ffd-a621b2c3edff" providerId="ADAL" clId="{B1E36091-CF98-4703-B016-91BE13440B30}" dt="2024-03-04T07:45:46.470" v="25" actId="26606"/>
          <ac:spMkLst>
            <pc:docMk/>
            <pc:sldMk cId="3351439039" sldId="256"/>
            <ac:spMk id="40" creationId="{35BB14B4-EC3F-47C7-9AF3-B0E017B75C42}"/>
          </ac:spMkLst>
        </pc:spChg>
        <pc:spChg chg="add del">
          <ac:chgData name="Kobe Vandendijck" userId="f22b8140-2428-4305-8ffd-a621b2c3edff" providerId="ADAL" clId="{B1E36091-CF98-4703-B016-91BE13440B30}" dt="2024-03-04T07:45:47.998" v="27" actId="26606"/>
          <ac:spMkLst>
            <pc:docMk/>
            <pc:sldMk cId="3351439039" sldId="256"/>
            <ac:spMk id="42" creationId="{A7895A40-19A4-42D6-9D30-DBC1E8002635}"/>
          </ac:spMkLst>
        </pc:spChg>
        <pc:spChg chg="add del">
          <ac:chgData name="Kobe Vandendijck" userId="f22b8140-2428-4305-8ffd-a621b2c3edff" providerId="ADAL" clId="{B1E36091-CF98-4703-B016-91BE13440B30}" dt="2024-03-04T07:45:47.998" v="27" actId="26606"/>
          <ac:spMkLst>
            <pc:docMk/>
            <pc:sldMk cId="3351439039" sldId="256"/>
            <ac:spMk id="43" creationId="{02F429C4-ABC9-46FC-818A-B5429CDE4A96}"/>
          </ac:spMkLst>
        </pc:spChg>
        <pc:spChg chg="add del">
          <ac:chgData name="Kobe Vandendijck" userId="f22b8140-2428-4305-8ffd-a621b2c3edff" providerId="ADAL" clId="{B1E36091-CF98-4703-B016-91BE13440B30}" dt="2024-03-04T07:45:47.998" v="27" actId="26606"/>
          <ac:spMkLst>
            <pc:docMk/>
            <pc:sldMk cId="3351439039" sldId="256"/>
            <ac:spMk id="44" creationId="{2CEF98E4-3709-4952-8F42-2305CCE34FA3}"/>
          </ac:spMkLst>
        </pc:spChg>
        <pc:spChg chg="add del">
          <ac:chgData name="Kobe Vandendijck" userId="f22b8140-2428-4305-8ffd-a621b2c3edff" providerId="ADAL" clId="{B1E36091-CF98-4703-B016-91BE13440B30}" dt="2024-03-04T07:45:47.998" v="27" actId="26606"/>
          <ac:spMkLst>
            <pc:docMk/>
            <pc:sldMk cId="3351439039" sldId="256"/>
            <ac:spMk id="45" creationId="{F10BCCF5-D685-47FF-B675-647EAEB72C8E}"/>
          </ac:spMkLst>
        </pc:spChg>
        <pc:spChg chg="add del">
          <ac:chgData name="Kobe Vandendijck" userId="f22b8140-2428-4305-8ffd-a621b2c3edff" providerId="ADAL" clId="{B1E36091-CF98-4703-B016-91BE13440B30}" dt="2024-03-04T07:45:47.998" v="27" actId="26606"/>
          <ac:spMkLst>
            <pc:docMk/>
            <pc:sldMk cId="3351439039" sldId="256"/>
            <ac:spMk id="46" creationId="{B0EE8A42-107A-4D4C-8D56-BBAE95C7FC0D}"/>
          </ac:spMkLst>
        </pc:spChg>
        <pc:spChg chg="add del">
          <ac:chgData name="Kobe Vandendijck" userId="f22b8140-2428-4305-8ffd-a621b2c3edff" providerId="ADAL" clId="{B1E36091-CF98-4703-B016-91BE13440B30}" dt="2024-03-05T04:11:12.883" v="213" actId="26606"/>
          <ac:spMkLst>
            <pc:docMk/>
            <pc:sldMk cId="3351439039" sldId="256"/>
            <ac:spMk id="47" creationId="{007891EC-4501-44ED-A8C8-B11B6DB767AB}"/>
          </ac:spMkLst>
        </pc:spChg>
        <pc:spChg chg="add del">
          <ac:chgData name="Kobe Vandendijck" userId="f22b8140-2428-4305-8ffd-a621b2c3edff" providerId="ADAL" clId="{B1E36091-CF98-4703-B016-91BE13440B30}" dt="2024-03-04T07:45:51.640" v="29" actId="26606"/>
          <ac:spMkLst>
            <pc:docMk/>
            <pc:sldMk cId="3351439039" sldId="256"/>
            <ac:spMk id="48" creationId="{4522B21E-B2B9-4C72-9A71-C87EFD137480}"/>
          </ac:spMkLst>
        </pc:spChg>
        <pc:spChg chg="add del">
          <ac:chgData name="Kobe Vandendijck" userId="f22b8140-2428-4305-8ffd-a621b2c3edff" providerId="ADAL" clId="{B1E36091-CF98-4703-B016-91BE13440B30}" dt="2024-03-04T07:45:51.640" v="29" actId="26606"/>
          <ac:spMkLst>
            <pc:docMk/>
            <pc:sldMk cId="3351439039" sldId="256"/>
            <ac:spMk id="49" creationId="{5EB7D2A2-F448-44D4-938C-DC84CBCB3B1E}"/>
          </ac:spMkLst>
        </pc:spChg>
        <pc:spChg chg="add del">
          <ac:chgData name="Kobe Vandendijck" userId="f22b8140-2428-4305-8ffd-a621b2c3edff" providerId="ADAL" clId="{B1E36091-CF98-4703-B016-91BE13440B30}" dt="2024-03-04T07:45:51.640" v="29" actId="26606"/>
          <ac:spMkLst>
            <pc:docMk/>
            <pc:sldMk cId="3351439039" sldId="256"/>
            <ac:spMk id="50" creationId="{871AEA07-1E14-44B4-8E55-64EF049CD66F}"/>
          </ac:spMkLst>
        </pc:spChg>
        <pc:spChg chg="add del">
          <ac:chgData name="Kobe Vandendijck" userId="f22b8140-2428-4305-8ffd-a621b2c3edff" providerId="ADAL" clId="{B1E36091-CF98-4703-B016-91BE13440B30}" dt="2024-03-04T07:48:12.879" v="40"/>
          <ac:spMkLst>
            <pc:docMk/>
            <pc:sldMk cId="3351439039" sldId="256"/>
            <ac:spMk id="53" creationId="{A7895A40-19A4-42D6-9D30-DBC1E8002635}"/>
          </ac:spMkLst>
        </pc:spChg>
        <pc:spChg chg="add del">
          <ac:chgData name="Kobe Vandendijck" userId="f22b8140-2428-4305-8ffd-a621b2c3edff" providerId="ADAL" clId="{B1E36091-CF98-4703-B016-91BE13440B30}" dt="2024-03-04T07:48:12.879" v="40"/>
          <ac:spMkLst>
            <pc:docMk/>
            <pc:sldMk cId="3351439039" sldId="256"/>
            <ac:spMk id="54" creationId="{02F429C4-ABC9-46FC-818A-B5429CDE4A96}"/>
          </ac:spMkLst>
        </pc:spChg>
        <pc:spChg chg="add del">
          <ac:chgData name="Kobe Vandendijck" userId="f22b8140-2428-4305-8ffd-a621b2c3edff" providerId="ADAL" clId="{B1E36091-CF98-4703-B016-91BE13440B30}" dt="2024-03-04T07:48:12.879" v="40"/>
          <ac:spMkLst>
            <pc:docMk/>
            <pc:sldMk cId="3351439039" sldId="256"/>
            <ac:spMk id="55" creationId="{2CEF98E4-3709-4952-8F42-2305CCE34FA3}"/>
          </ac:spMkLst>
        </pc:spChg>
        <pc:spChg chg="add del">
          <ac:chgData name="Kobe Vandendijck" userId="f22b8140-2428-4305-8ffd-a621b2c3edff" providerId="ADAL" clId="{B1E36091-CF98-4703-B016-91BE13440B30}" dt="2024-03-04T07:48:12.879" v="40"/>
          <ac:spMkLst>
            <pc:docMk/>
            <pc:sldMk cId="3351439039" sldId="256"/>
            <ac:spMk id="56" creationId="{F10BCCF5-D685-47FF-B675-647EAEB72C8E}"/>
          </ac:spMkLst>
        </pc:spChg>
        <pc:spChg chg="add del">
          <ac:chgData name="Kobe Vandendijck" userId="f22b8140-2428-4305-8ffd-a621b2c3edff" providerId="ADAL" clId="{B1E36091-CF98-4703-B016-91BE13440B30}" dt="2024-03-04T07:48:12.879" v="40"/>
          <ac:spMkLst>
            <pc:docMk/>
            <pc:sldMk cId="3351439039" sldId="256"/>
            <ac:spMk id="57" creationId="{B0EE8A42-107A-4D4C-8D56-BBAE95C7FC0D}"/>
          </ac:spMkLst>
        </pc:spChg>
        <pc:grpChg chg="add del">
          <ac:chgData name="Kobe Vandendijck" userId="f22b8140-2428-4305-8ffd-a621b2c3edff" providerId="ADAL" clId="{B1E36091-CF98-4703-B016-91BE13440B30}" dt="2024-03-04T07:45:46.470" v="25" actId="26606"/>
          <ac:grpSpMkLst>
            <pc:docMk/>
            <pc:sldMk cId="3351439039" sldId="256"/>
            <ac:grpSpMk id="38" creationId="{B13AA5FE-3FFC-4725-9ADD-E428544EC61B}"/>
          </ac:grpSpMkLst>
        </pc:grpChg>
        <pc:picChg chg="add del mod">
          <ac:chgData name="Kobe Vandendijck" userId="f22b8140-2428-4305-8ffd-a621b2c3edff" providerId="ADAL" clId="{B1E36091-CF98-4703-B016-91BE13440B30}" dt="2024-03-04T07:52:45.209" v="102" actId="478"/>
          <ac:picMkLst>
            <pc:docMk/>
            <pc:sldMk cId="3351439039" sldId="256"/>
            <ac:picMk id="5" creationId="{A404FBA9-A05A-C4B6-EF43-65B13FDA7AB6}"/>
          </ac:picMkLst>
        </pc:picChg>
        <pc:picChg chg="add del mod">
          <ac:chgData name="Kobe Vandendijck" userId="f22b8140-2428-4305-8ffd-a621b2c3edff" providerId="ADAL" clId="{B1E36091-CF98-4703-B016-91BE13440B30}" dt="2024-03-05T04:11:12.883" v="213" actId="26606"/>
          <ac:picMkLst>
            <pc:docMk/>
            <pc:sldMk cId="3351439039" sldId="256"/>
            <ac:picMk id="41" creationId="{C886D75B-A7DB-F4F0-EE86-83C3E7B42757}"/>
          </ac:picMkLst>
        </pc:picChg>
        <pc:cxnChg chg="add del">
          <ac:chgData name="Kobe Vandendijck" userId="f22b8140-2428-4305-8ffd-a621b2c3edff" providerId="ADAL" clId="{B1E36091-CF98-4703-B016-91BE13440B30}" dt="2024-03-04T07:45:42.302" v="21" actId="26606"/>
          <ac:cxnSpMkLst>
            <pc:docMk/>
            <pc:sldMk cId="3351439039" sldId="256"/>
            <ac:cxnSpMk id="29" creationId="{F7C8EA93-3210-4C62-99E9-153C275E3A87}"/>
          </ac:cxnSpMkLst>
        </pc:cxnChg>
        <pc:cxnChg chg="add del">
          <ac:chgData name="Kobe Vandendijck" userId="f22b8140-2428-4305-8ffd-a621b2c3edff" providerId="ADAL" clId="{B1E36091-CF98-4703-B016-91BE13440B30}" dt="2024-03-04T07:45:51.640" v="29" actId="26606"/>
          <ac:cxnSpMkLst>
            <pc:docMk/>
            <pc:sldMk cId="3351439039" sldId="256"/>
            <ac:cxnSpMk id="51" creationId="{F7C8EA93-3210-4C62-99E9-153C275E3A87}"/>
          </ac:cxnSpMkLst>
        </pc:cxnChg>
      </pc:sldChg>
      <pc:sldChg chg="delSp modSp del mod">
        <pc:chgData name="Kobe Vandendijck" userId="f22b8140-2428-4305-8ffd-a621b2c3edff" providerId="ADAL" clId="{B1E36091-CF98-4703-B016-91BE13440B30}" dt="2024-03-04T07:52:54.098" v="103" actId="47"/>
        <pc:sldMkLst>
          <pc:docMk/>
          <pc:sldMk cId="1643234942" sldId="257"/>
        </pc:sldMkLst>
        <pc:spChg chg="mod">
          <ac:chgData name="Kobe Vandendijck" userId="f22b8140-2428-4305-8ffd-a621b2c3edff" providerId="ADAL" clId="{B1E36091-CF98-4703-B016-91BE13440B30}" dt="2024-03-04T07:15:21.680" v="16" actId="1076"/>
          <ac:spMkLst>
            <pc:docMk/>
            <pc:sldMk cId="1643234942" sldId="257"/>
            <ac:spMk id="5" creationId="{138DB2D7-7C76-F7DC-229E-809764CB656E}"/>
          </ac:spMkLst>
        </pc:spChg>
        <pc:picChg chg="del mod">
          <ac:chgData name="Kobe Vandendijck" userId="f22b8140-2428-4305-8ffd-a621b2c3edff" providerId="ADAL" clId="{B1E36091-CF98-4703-B016-91BE13440B30}" dt="2024-03-04T07:09:59.607" v="5" actId="478"/>
          <ac:picMkLst>
            <pc:docMk/>
            <pc:sldMk cId="1643234942" sldId="257"/>
            <ac:picMk id="6" creationId="{B003A89A-16DB-13F6-DA02-86365675999A}"/>
          </ac:picMkLst>
        </pc:picChg>
      </pc:sldChg>
      <pc:sldChg chg="addSp delSp modSp new mod setBg delDesignElem">
        <pc:chgData name="Kobe Vandendijck" userId="f22b8140-2428-4305-8ffd-a621b2c3edff" providerId="ADAL" clId="{B1E36091-CF98-4703-B016-91BE13440B30}" dt="2024-03-07T09:17:59.780" v="272" actId="20577"/>
        <pc:sldMkLst>
          <pc:docMk/>
          <pc:sldMk cId="1784660828" sldId="257"/>
        </pc:sldMkLst>
        <pc:spChg chg="mod">
          <ac:chgData name="Kobe Vandendijck" userId="f22b8140-2428-4305-8ffd-a621b2c3edff" providerId="ADAL" clId="{B1E36091-CF98-4703-B016-91BE13440B30}" dt="2024-03-05T04:16:11.075" v="235" actId="26606"/>
          <ac:spMkLst>
            <pc:docMk/>
            <pc:sldMk cId="1784660828" sldId="257"/>
            <ac:spMk id="2" creationId="{A965C079-89EC-B2A8-4855-F0226E11AB6C}"/>
          </ac:spMkLst>
        </pc:spChg>
        <pc:spChg chg="add del mod">
          <ac:chgData name="Kobe Vandendijck" userId="f22b8140-2428-4305-8ffd-a621b2c3edff" providerId="ADAL" clId="{B1E36091-CF98-4703-B016-91BE13440B30}" dt="2024-03-05T04:16:11.075" v="235" actId="26606"/>
          <ac:spMkLst>
            <pc:docMk/>
            <pc:sldMk cId="1784660828" sldId="257"/>
            <ac:spMk id="3" creationId="{6EE74812-4CB3-E17C-4B3C-222C532745AF}"/>
          </ac:spMkLst>
        </pc:spChg>
        <pc:spChg chg="mod">
          <ac:chgData name="Kobe Vandendijck" userId="f22b8140-2428-4305-8ffd-a621b2c3edff" providerId="ADAL" clId="{B1E36091-CF98-4703-B016-91BE13440B30}" dt="2024-03-07T09:17:59.081" v="270" actId="20577"/>
          <ac:spMkLst>
            <pc:docMk/>
            <pc:sldMk cId="1784660828" sldId="257"/>
            <ac:spMk id="4" creationId="{33068146-B279-61B9-35ED-748E67DBD248}"/>
          </ac:spMkLst>
        </pc:spChg>
        <pc:spChg chg="add del">
          <ac:chgData name="Kobe Vandendijck" userId="f22b8140-2428-4305-8ffd-a621b2c3edff" providerId="ADAL" clId="{B1E36091-CF98-4703-B016-91BE13440B30}" dt="2024-03-04T07:53:21.056" v="106" actId="26606"/>
          <ac:spMkLst>
            <pc:docMk/>
            <pc:sldMk cId="1784660828" sldId="257"/>
            <ac:spMk id="8" creationId="{B6CDA21F-E7AF-4C75-8395-33F58D5B0E45}"/>
          </ac:spMkLst>
        </pc:spChg>
        <pc:spChg chg="add del">
          <ac:chgData name="Kobe Vandendijck" userId="f22b8140-2428-4305-8ffd-a621b2c3edff" providerId="ADAL" clId="{B1E36091-CF98-4703-B016-91BE13440B30}" dt="2024-03-04T07:54:01.815" v="110" actId="26606"/>
          <ac:spMkLst>
            <pc:docMk/>
            <pc:sldMk cId="1784660828" sldId="257"/>
            <ac:spMk id="12" creationId="{8E0105E7-23DB-4CF2-8258-FF47C7620F6E}"/>
          </ac:spMkLst>
        </pc:spChg>
        <pc:spChg chg="add del">
          <ac:chgData name="Kobe Vandendijck" userId="f22b8140-2428-4305-8ffd-a621b2c3edff" providerId="ADAL" clId="{B1E36091-CF98-4703-B016-91BE13440B30}" dt="2024-03-04T07:53:45.410" v="108" actId="26606"/>
          <ac:spMkLst>
            <pc:docMk/>
            <pc:sldMk cId="1784660828" sldId="257"/>
            <ac:spMk id="14" creationId="{E659831F-0D9A-4C63-9EBB-8435B85A440F}"/>
          </ac:spMkLst>
        </pc:spChg>
        <pc:spChg chg="add del">
          <ac:chgData name="Kobe Vandendijck" userId="f22b8140-2428-4305-8ffd-a621b2c3edff" providerId="ADAL" clId="{B1E36091-CF98-4703-B016-91BE13440B30}" dt="2024-03-04T07:53:21.056" v="106" actId="26606"/>
          <ac:spMkLst>
            <pc:docMk/>
            <pc:sldMk cId="1784660828" sldId="257"/>
            <ac:spMk id="15" creationId="{D5B0017B-2ECA-49AF-B397-DC140825DF8D}"/>
          </ac:spMkLst>
        </pc:spChg>
        <pc:spChg chg="add del">
          <ac:chgData name="Kobe Vandendijck" userId="f22b8140-2428-4305-8ffd-a621b2c3edff" providerId="ADAL" clId="{B1E36091-CF98-4703-B016-91BE13440B30}" dt="2024-03-04T07:53:45.410" v="108" actId="26606"/>
          <ac:spMkLst>
            <pc:docMk/>
            <pc:sldMk cId="1784660828" sldId="257"/>
            <ac:spMk id="19" creationId="{DBF61EA3-B236-439E-9C0B-340980D56BEE}"/>
          </ac:spMkLst>
        </pc:spChg>
        <pc:spChg chg="add del">
          <ac:chgData name="Kobe Vandendijck" userId="f22b8140-2428-4305-8ffd-a621b2c3edff" providerId="ADAL" clId="{B1E36091-CF98-4703-B016-91BE13440B30}" dt="2024-03-04T07:54:01.815" v="110" actId="26606"/>
          <ac:spMkLst>
            <pc:docMk/>
            <pc:sldMk cId="1784660828" sldId="257"/>
            <ac:spMk id="24" creationId="{DAF1966E-FD40-4A4A-B61B-C4DF7FA05F06}"/>
          </ac:spMkLst>
        </pc:spChg>
        <pc:spChg chg="add del">
          <ac:chgData name="Kobe Vandendijck" userId="f22b8140-2428-4305-8ffd-a621b2c3edff" providerId="ADAL" clId="{B1E36091-CF98-4703-B016-91BE13440B30}" dt="2024-03-04T07:54:01.815" v="110" actId="26606"/>
          <ac:spMkLst>
            <pc:docMk/>
            <pc:sldMk cId="1784660828" sldId="257"/>
            <ac:spMk id="25" creationId="{047BFA19-D45E-416B-A404-7AF2F3F27017}"/>
          </ac:spMkLst>
        </pc:spChg>
        <pc:spChg chg="add del">
          <ac:chgData name="Kobe Vandendijck" userId="f22b8140-2428-4305-8ffd-a621b2c3edff" providerId="ADAL" clId="{B1E36091-CF98-4703-B016-91BE13440B30}" dt="2024-03-04T07:54:01.815" v="110" actId="26606"/>
          <ac:spMkLst>
            <pc:docMk/>
            <pc:sldMk cId="1784660828" sldId="257"/>
            <ac:spMk id="26" creationId="{074B4F7D-14B2-478B-8BF5-01E4E0C5D263}"/>
          </ac:spMkLst>
        </pc:spChg>
        <pc:spChg chg="add del">
          <ac:chgData name="Kobe Vandendijck" userId="f22b8140-2428-4305-8ffd-a621b2c3edff" providerId="ADAL" clId="{B1E36091-CF98-4703-B016-91BE13440B30}" dt="2024-03-04T07:54:05.676" v="112" actId="26606"/>
          <ac:spMkLst>
            <pc:docMk/>
            <pc:sldMk cId="1784660828" sldId="257"/>
            <ac:spMk id="28" creationId="{B6CDA21F-E7AF-4C75-8395-33F58D5B0E45}"/>
          </ac:spMkLst>
        </pc:spChg>
        <pc:spChg chg="add del">
          <ac:chgData name="Kobe Vandendijck" userId="f22b8140-2428-4305-8ffd-a621b2c3edff" providerId="ADAL" clId="{B1E36091-CF98-4703-B016-91BE13440B30}" dt="2024-03-04T07:54:05.676" v="112" actId="26606"/>
          <ac:spMkLst>
            <pc:docMk/>
            <pc:sldMk cId="1784660828" sldId="257"/>
            <ac:spMk id="31" creationId="{D5B0017B-2ECA-49AF-B397-DC140825DF8D}"/>
          </ac:spMkLst>
        </pc:spChg>
        <pc:spChg chg="add del">
          <ac:chgData name="Kobe Vandendijck" userId="f22b8140-2428-4305-8ffd-a621b2c3edff" providerId="ADAL" clId="{B1E36091-CF98-4703-B016-91BE13440B30}" dt="2024-03-04T07:54:09.304" v="114" actId="26606"/>
          <ac:spMkLst>
            <pc:docMk/>
            <pc:sldMk cId="1784660828" sldId="257"/>
            <ac:spMk id="34" creationId="{DAF1966E-FD40-4A4A-B61B-C4DF7FA05F06}"/>
          </ac:spMkLst>
        </pc:spChg>
        <pc:spChg chg="add del">
          <ac:chgData name="Kobe Vandendijck" userId="f22b8140-2428-4305-8ffd-a621b2c3edff" providerId="ADAL" clId="{B1E36091-CF98-4703-B016-91BE13440B30}" dt="2024-03-04T07:54:09.304" v="114" actId="26606"/>
          <ac:spMkLst>
            <pc:docMk/>
            <pc:sldMk cId="1784660828" sldId="257"/>
            <ac:spMk id="35" creationId="{047BFA19-D45E-416B-A404-7AF2F3F27017}"/>
          </ac:spMkLst>
        </pc:spChg>
        <pc:spChg chg="add del">
          <ac:chgData name="Kobe Vandendijck" userId="f22b8140-2428-4305-8ffd-a621b2c3edff" providerId="ADAL" clId="{B1E36091-CF98-4703-B016-91BE13440B30}" dt="2024-03-04T07:54:09.304" v="114" actId="26606"/>
          <ac:spMkLst>
            <pc:docMk/>
            <pc:sldMk cId="1784660828" sldId="257"/>
            <ac:spMk id="36" creationId="{8E0105E7-23DB-4CF2-8258-FF47C7620F6E}"/>
          </ac:spMkLst>
        </pc:spChg>
        <pc:spChg chg="add del">
          <ac:chgData name="Kobe Vandendijck" userId="f22b8140-2428-4305-8ffd-a621b2c3edff" providerId="ADAL" clId="{B1E36091-CF98-4703-B016-91BE13440B30}" dt="2024-03-04T07:54:09.304" v="114" actId="26606"/>
          <ac:spMkLst>
            <pc:docMk/>
            <pc:sldMk cId="1784660828" sldId="257"/>
            <ac:spMk id="37" creationId="{074B4F7D-14B2-478B-8BF5-01E4E0C5D263}"/>
          </ac:spMkLst>
        </pc:spChg>
        <pc:spChg chg="add del">
          <ac:chgData name="Kobe Vandendijck" userId="f22b8140-2428-4305-8ffd-a621b2c3edff" providerId="ADAL" clId="{B1E36091-CF98-4703-B016-91BE13440B30}" dt="2024-03-04T07:54:12.605" v="116" actId="26606"/>
          <ac:spMkLst>
            <pc:docMk/>
            <pc:sldMk cId="1784660828" sldId="257"/>
            <ac:spMk id="39" creationId="{CBB2B1F0-0DD6-4744-9A46-7A344FB48E40}"/>
          </ac:spMkLst>
        </pc:spChg>
        <pc:spChg chg="add del">
          <ac:chgData name="Kobe Vandendijck" userId="f22b8140-2428-4305-8ffd-a621b2c3edff" providerId="ADAL" clId="{B1E36091-CF98-4703-B016-91BE13440B30}" dt="2024-03-04T07:54:12.605" v="116" actId="26606"/>
          <ac:spMkLst>
            <pc:docMk/>
            <pc:sldMk cId="1784660828" sldId="257"/>
            <ac:spMk id="40" creationId="{52D502E5-F6B4-4D58-B4AE-FC466FF15EE8}"/>
          </ac:spMkLst>
        </pc:spChg>
        <pc:spChg chg="add del">
          <ac:chgData name="Kobe Vandendijck" userId="f22b8140-2428-4305-8ffd-a621b2c3edff" providerId="ADAL" clId="{B1E36091-CF98-4703-B016-91BE13440B30}" dt="2024-03-04T07:54:12.605" v="116" actId="26606"/>
          <ac:spMkLst>
            <pc:docMk/>
            <pc:sldMk cId="1784660828" sldId="257"/>
            <ac:spMk id="41" creationId="{9DECDBF4-02B6-4BB4-B65B-B8107AD6A9E8}"/>
          </ac:spMkLst>
        </pc:spChg>
        <pc:spChg chg="add del">
          <ac:chgData name="Kobe Vandendijck" userId="f22b8140-2428-4305-8ffd-a621b2c3edff" providerId="ADAL" clId="{B1E36091-CF98-4703-B016-91BE13440B30}" dt="2024-03-04T07:54:15.891" v="118" actId="26606"/>
          <ac:spMkLst>
            <pc:docMk/>
            <pc:sldMk cId="1784660828" sldId="257"/>
            <ac:spMk id="43" creationId="{DAF1966E-FD40-4A4A-B61B-C4DF7FA05F06}"/>
          </ac:spMkLst>
        </pc:spChg>
        <pc:spChg chg="add del">
          <ac:chgData name="Kobe Vandendijck" userId="f22b8140-2428-4305-8ffd-a621b2c3edff" providerId="ADAL" clId="{B1E36091-CF98-4703-B016-91BE13440B30}" dt="2024-03-04T07:54:15.891" v="118" actId="26606"/>
          <ac:spMkLst>
            <pc:docMk/>
            <pc:sldMk cId="1784660828" sldId="257"/>
            <ac:spMk id="44" creationId="{047BFA19-D45E-416B-A404-7AF2F3F27017}"/>
          </ac:spMkLst>
        </pc:spChg>
        <pc:spChg chg="add del">
          <ac:chgData name="Kobe Vandendijck" userId="f22b8140-2428-4305-8ffd-a621b2c3edff" providerId="ADAL" clId="{B1E36091-CF98-4703-B016-91BE13440B30}" dt="2024-03-04T07:54:15.891" v="118" actId="26606"/>
          <ac:spMkLst>
            <pc:docMk/>
            <pc:sldMk cId="1784660828" sldId="257"/>
            <ac:spMk id="45" creationId="{8E0105E7-23DB-4CF2-8258-FF47C7620F6E}"/>
          </ac:spMkLst>
        </pc:spChg>
        <pc:spChg chg="add del">
          <ac:chgData name="Kobe Vandendijck" userId="f22b8140-2428-4305-8ffd-a621b2c3edff" providerId="ADAL" clId="{B1E36091-CF98-4703-B016-91BE13440B30}" dt="2024-03-04T07:54:15.891" v="118" actId="26606"/>
          <ac:spMkLst>
            <pc:docMk/>
            <pc:sldMk cId="1784660828" sldId="257"/>
            <ac:spMk id="46" creationId="{074B4F7D-14B2-478B-8BF5-01E4E0C5D263}"/>
          </ac:spMkLst>
        </pc:spChg>
        <pc:spChg chg="add del">
          <ac:chgData name="Kobe Vandendijck" userId="f22b8140-2428-4305-8ffd-a621b2c3edff" providerId="ADAL" clId="{B1E36091-CF98-4703-B016-91BE13440B30}" dt="2024-03-04T07:54:30.718" v="120" actId="26606"/>
          <ac:spMkLst>
            <pc:docMk/>
            <pc:sldMk cId="1784660828" sldId="257"/>
            <ac:spMk id="48" creationId="{2029D5AD-8348-4446-B191-6A9B6FE03F21}"/>
          </ac:spMkLst>
        </pc:spChg>
        <pc:spChg chg="add del">
          <ac:chgData name="Kobe Vandendijck" userId="f22b8140-2428-4305-8ffd-a621b2c3edff" providerId="ADAL" clId="{B1E36091-CF98-4703-B016-91BE13440B30}" dt="2024-03-04T07:54:30.718" v="120" actId="26606"/>
          <ac:spMkLst>
            <pc:docMk/>
            <pc:sldMk cId="1784660828" sldId="257"/>
            <ac:spMk id="49" creationId="{A3F395A2-2B64-4749-BD93-2F159C7E1FB5}"/>
          </ac:spMkLst>
        </pc:spChg>
        <pc:spChg chg="add del">
          <ac:chgData name="Kobe Vandendijck" userId="f22b8140-2428-4305-8ffd-a621b2c3edff" providerId="ADAL" clId="{B1E36091-CF98-4703-B016-91BE13440B30}" dt="2024-03-04T07:54:30.718" v="120" actId="26606"/>
          <ac:spMkLst>
            <pc:docMk/>
            <pc:sldMk cId="1784660828" sldId="257"/>
            <ac:spMk id="50" creationId="{5CF0135B-EAB8-4CA0-896C-2D897ECD28BC}"/>
          </ac:spMkLst>
        </pc:spChg>
        <pc:spChg chg="add del">
          <ac:chgData name="Kobe Vandendijck" userId="f22b8140-2428-4305-8ffd-a621b2c3edff" providerId="ADAL" clId="{B1E36091-CF98-4703-B016-91BE13440B30}" dt="2024-03-04T07:54:30.718" v="120" actId="26606"/>
          <ac:spMkLst>
            <pc:docMk/>
            <pc:sldMk cId="1784660828" sldId="257"/>
            <ac:spMk id="51" creationId="{92C3387C-D24F-4737-8A37-1DC5CFF09CFA}"/>
          </ac:spMkLst>
        </pc:spChg>
        <pc:spChg chg="add del">
          <ac:chgData name="Kobe Vandendijck" userId="f22b8140-2428-4305-8ffd-a621b2c3edff" providerId="ADAL" clId="{B1E36091-CF98-4703-B016-91BE13440B30}" dt="2024-03-04T07:54:35.460" v="122" actId="26606"/>
          <ac:spMkLst>
            <pc:docMk/>
            <pc:sldMk cId="1784660828" sldId="257"/>
            <ac:spMk id="53" creationId="{100EDD19-6802-4EC3-95CE-CFFAB042CFD6}"/>
          </ac:spMkLst>
        </pc:spChg>
        <pc:spChg chg="add del">
          <ac:chgData name="Kobe Vandendijck" userId="f22b8140-2428-4305-8ffd-a621b2c3edff" providerId="ADAL" clId="{B1E36091-CF98-4703-B016-91BE13440B30}" dt="2024-03-04T07:54:35.460" v="122" actId="26606"/>
          <ac:spMkLst>
            <pc:docMk/>
            <pc:sldMk cId="1784660828" sldId="257"/>
            <ac:spMk id="54" creationId="{DB17E863-922E-4C26-BD64-E8FD41D28661}"/>
          </ac:spMkLst>
        </pc:spChg>
        <pc:spChg chg="add del">
          <ac:chgData name="Kobe Vandendijck" userId="f22b8140-2428-4305-8ffd-a621b2c3edff" providerId="ADAL" clId="{B1E36091-CF98-4703-B016-91BE13440B30}" dt="2024-03-04T07:54:41.183" v="124" actId="26606"/>
          <ac:spMkLst>
            <pc:docMk/>
            <pc:sldMk cId="1784660828" sldId="257"/>
            <ac:spMk id="56" creationId="{E777E57D-6A88-4B5B-A068-2BA7FF4E8CCA}"/>
          </ac:spMkLst>
        </pc:spChg>
        <pc:spChg chg="add del">
          <ac:chgData name="Kobe Vandendijck" userId="f22b8140-2428-4305-8ffd-a621b2c3edff" providerId="ADAL" clId="{B1E36091-CF98-4703-B016-91BE13440B30}" dt="2024-03-04T07:54:41.183" v="124" actId="26606"/>
          <ac:spMkLst>
            <pc:docMk/>
            <pc:sldMk cId="1784660828" sldId="257"/>
            <ac:spMk id="57" creationId="{F7117410-A2A4-4085-9ADC-46744551DBDE}"/>
          </ac:spMkLst>
        </pc:spChg>
        <pc:spChg chg="add del">
          <ac:chgData name="Kobe Vandendijck" userId="f22b8140-2428-4305-8ffd-a621b2c3edff" providerId="ADAL" clId="{B1E36091-CF98-4703-B016-91BE13440B30}" dt="2024-03-04T07:54:41.183" v="124" actId="26606"/>
          <ac:spMkLst>
            <pc:docMk/>
            <pc:sldMk cId="1784660828" sldId="257"/>
            <ac:spMk id="58" creationId="{99F74EB5-E547-4FB4-95F5-BCC788F3C4A0}"/>
          </ac:spMkLst>
        </pc:spChg>
        <pc:spChg chg="add del">
          <ac:chgData name="Kobe Vandendijck" userId="f22b8140-2428-4305-8ffd-a621b2c3edff" providerId="ADAL" clId="{B1E36091-CF98-4703-B016-91BE13440B30}" dt="2024-03-04T07:54:43.970" v="126" actId="26606"/>
          <ac:spMkLst>
            <pc:docMk/>
            <pc:sldMk cId="1784660828" sldId="257"/>
            <ac:spMk id="60" creationId="{DAF1966E-FD40-4A4A-B61B-C4DF7FA05F06}"/>
          </ac:spMkLst>
        </pc:spChg>
        <pc:spChg chg="add del">
          <ac:chgData name="Kobe Vandendijck" userId="f22b8140-2428-4305-8ffd-a621b2c3edff" providerId="ADAL" clId="{B1E36091-CF98-4703-B016-91BE13440B30}" dt="2024-03-04T07:54:43.970" v="126" actId="26606"/>
          <ac:spMkLst>
            <pc:docMk/>
            <pc:sldMk cId="1784660828" sldId="257"/>
            <ac:spMk id="61" creationId="{047BFA19-D45E-416B-A404-7AF2F3F27017}"/>
          </ac:spMkLst>
        </pc:spChg>
        <pc:spChg chg="add del">
          <ac:chgData name="Kobe Vandendijck" userId="f22b8140-2428-4305-8ffd-a621b2c3edff" providerId="ADAL" clId="{B1E36091-CF98-4703-B016-91BE13440B30}" dt="2024-03-04T07:54:43.970" v="126" actId="26606"/>
          <ac:spMkLst>
            <pc:docMk/>
            <pc:sldMk cId="1784660828" sldId="257"/>
            <ac:spMk id="62" creationId="{8E0105E7-23DB-4CF2-8258-FF47C7620F6E}"/>
          </ac:spMkLst>
        </pc:spChg>
        <pc:spChg chg="add del">
          <ac:chgData name="Kobe Vandendijck" userId="f22b8140-2428-4305-8ffd-a621b2c3edff" providerId="ADAL" clId="{B1E36091-CF98-4703-B016-91BE13440B30}" dt="2024-03-04T07:54:43.970" v="126" actId="26606"/>
          <ac:spMkLst>
            <pc:docMk/>
            <pc:sldMk cId="1784660828" sldId="257"/>
            <ac:spMk id="63" creationId="{074B4F7D-14B2-478B-8BF5-01E4E0C5D263}"/>
          </ac:spMkLst>
        </pc:spChg>
        <pc:spChg chg="add del">
          <ac:chgData name="Kobe Vandendijck" userId="f22b8140-2428-4305-8ffd-a621b2c3edff" providerId="ADAL" clId="{B1E36091-CF98-4703-B016-91BE13440B30}" dt="2024-03-04T07:54:49.153" v="128" actId="26606"/>
          <ac:spMkLst>
            <pc:docMk/>
            <pc:sldMk cId="1784660828" sldId="257"/>
            <ac:spMk id="65" creationId="{2029D5AD-8348-4446-B191-6A9B6FE03F21}"/>
          </ac:spMkLst>
        </pc:spChg>
        <pc:spChg chg="add del">
          <ac:chgData name="Kobe Vandendijck" userId="f22b8140-2428-4305-8ffd-a621b2c3edff" providerId="ADAL" clId="{B1E36091-CF98-4703-B016-91BE13440B30}" dt="2024-03-04T07:54:49.153" v="128" actId="26606"/>
          <ac:spMkLst>
            <pc:docMk/>
            <pc:sldMk cId="1784660828" sldId="257"/>
            <ac:spMk id="66" creationId="{A3F395A2-2B64-4749-BD93-2F159C7E1FB5}"/>
          </ac:spMkLst>
        </pc:spChg>
        <pc:spChg chg="add del">
          <ac:chgData name="Kobe Vandendijck" userId="f22b8140-2428-4305-8ffd-a621b2c3edff" providerId="ADAL" clId="{B1E36091-CF98-4703-B016-91BE13440B30}" dt="2024-03-04T07:54:49.153" v="128" actId="26606"/>
          <ac:spMkLst>
            <pc:docMk/>
            <pc:sldMk cId="1784660828" sldId="257"/>
            <ac:spMk id="67" creationId="{5CF0135B-EAB8-4CA0-896C-2D897ECD28BC}"/>
          </ac:spMkLst>
        </pc:spChg>
        <pc:spChg chg="add del">
          <ac:chgData name="Kobe Vandendijck" userId="f22b8140-2428-4305-8ffd-a621b2c3edff" providerId="ADAL" clId="{B1E36091-CF98-4703-B016-91BE13440B30}" dt="2024-03-04T07:54:49.153" v="128" actId="26606"/>
          <ac:spMkLst>
            <pc:docMk/>
            <pc:sldMk cId="1784660828" sldId="257"/>
            <ac:spMk id="68" creationId="{92C3387C-D24F-4737-8A37-1DC5CFF09CFA}"/>
          </ac:spMkLst>
        </pc:spChg>
        <pc:spChg chg="add del">
          <ac:chgData name="Kobe Vandendijck" userId="f22b8140-2428-4305-8ffd-a621b2c3edff" providerId="ADAL" clId="{B1E36091-CF98-4703-B016-91BE13440B30}" dt="2024-03-04T07:54:54.481" v="130" actId="26606"/>
          <ac:spMkLst>
            <pc:docMk/>
            <pc:sldMk cId="1784660828" sldId="257"/>
            <ac:spMk id="70" creationId="{DAF1966E-FD40-4A4A-B61B-C4DF7FA05F06}"/>
          </ac:spMkLst>
        </pc:spChg>
        <pc:spChg chg="add del">
          <ac:chgData name="Kobe Vandendijck" userId="f22b8140-2428-4305-8ffd-a621b2c3edff" providerId="ADAL" clId="{B1E36091-CF98-4703-B016-91BE13440B30}" dt="2024-03-04T07:54:54.481" v="130" actId="26606"/>
          <ac:spMkLst>
            <pc:docMk/>
            <pc:sldMk cId="1784660828" sldId="257"/>
            <ac:spMk id="71" creationId="{047BFA19-D45E-416B-A404-7AF2F3F27017}"/>
          </ac:spMkLst>
        </pc:spChg>
        <pc:spChg chg="add del">
          <ac:chgData name="Kobe Vandendijck" userId="f22b8140-2428-4305-8ffd-a621b2c3edff" providerId="ADAL" clId="{B1E36091-CF98-4703-B016-91BE13440B30}" dt="2024-03-04T07:54:54.481" v="130" actId="26606"/>
          <ac:spMkLst>
            <pc:docMk/>
            <pc:sldMk cId="1784660828" sldId="257"/>
            <ac:spMk id="72" creationId="{8E0105E7-23DB-4CF2-8258-FF47C7620F6E}"/>
          </ac:spMkLst>
        </pc:spChg>
        <pc:spChg chg="add del">
          <ac:chgData name="Kobe Vandendijck" userId="f22b8140-2428-4305-8ffd-a621b2c3edff" providerId="ADAL" clId="{B1E36091-CF98-4703-B016-91BE13440B30}" dt="2024-03-04T07:54:54.481" v="130" actId="26606"/>
          <ac:spMkLst>
            <pc:docMk/>
            <pc:sldMk cId="1784660828" sldId="257"/>
            <ac:spMk id="73" creationId="{074B4F7D-14B2-478B-8BF5-01E4E0C5D263}"/>
          </ac:spMkLst>
        </pc:spChg>
        <pc:spChg chg="add del">
          <ac:chgData name="Kobe Vandendijck" userId="f22b8140-2428-4305-8ffd-a621b2c3edff" providerId="ADAL" clId="{B1E36091-CF98-4703-B016-91BE13440B30}" dt="2024-03-04T07:55:12.344" v="132" actId="26606"/>
          <ac:spMkLst>
            <pc:docMk/>
            <pc:sldMk cId="1784660828" sldId="257"/>
            <ac:spMk id="75" creationId="{2029D5AD-8348-4446-B191-6A9B6FE03F21}"/>
          </ac:spMkLst>
        </pc:spChg>
        <pc:spChg chg="add del">
          <ac:chgData name="Kobe Vandendijck" userId="f22b8140-2428-4305-8ffd-a621b2c3edff" providerId="ADAL" clId="{B1E36091-CF98-4703-B016-91BE13440B30}" dt="2024-03-04T07:55:12.344" v="132" actId="26606"/>
          <ac:spMkLst>
            <pc:docMk/>
            <pc:sldMk cId="1784660828" sldId="257"/>
            <ac:spMk id="76" creationId="{A3F395A2-2B64-4749-BD93-2F159C7E1FB5}"/>
          </ac:spMkLst>
        </pc:spChg>
        <pc:spChg chg="add del">
          <ac:chgData name="Kobe Vandendijck" userId="f22b8140-2428-4305-8ffd-a621b2c3edff" providerId="ADAL" clId="{B1E36091-CF98-4703-B016-91BE13440B30}" dt="2024-03-04T07:55:12.344" v="132" actId="26606"/>
          <ac:spMkLst>
            <pc:docMk/>
            <pc:sldMk cId="1784660828" sldId="257"/>
            <ac:spMk id="77" creationId="{5CF0135B-EAB8-4CA0-896C-2D897ECD28BC}"/>
          </ac:spMkLst>
        </pc:spChg>
        <pc:spChg chg="add del">
          <ac:chgData name="Kobe Vandendijck" userId="f22b8140-2428-4305-8ffd-a621b2c3edff" providerId="ADAL" clId="{B1E36091-CF98-4703-B016-91BE13440B30}" dt="2024-03-04T07:55:12.344" v="132" actId="26606"/>
          <ac:spMkLst>
            <pc:docMk/>
            <pc:sldMk cId="1784660828" sldId="257"/>
            <ac:spMk id="78" creationId="{92C3387C-D24F-4737-8A37-1DC5CFF09CFA}"/>
          </ac:spMkLst>
        </pc:spChg>
        <pc:spChg chg="add del">
          <ac:chgData name="Kobe Vandendijck" userId="f22b8140-2428-4305-8ffd-a621b2c3edff" providerId="ADAL" clId="{B1E36091-CF98-4703-B016-91BE13440B30}" dt="2024-03-04T07:55:15.355" v="134" actId="26606"/>
          <ac:spMkLst>
            <pc:docMk/>
            <pc:sldMk cId="1784660828" sldId="257"/>
            <ac:spMk id="80" creationId="{1BB867FF-FC45-48F7-8104-F89BE54909F1}"/>
          </ac:spMkLst>
        </pc:spChg>
        <pc:spChg chg="add del">
          <ac:chgData name="Kobe Vandendijck" userId="f22b8140-2428-4305-8ffd-a621b2c3edff" providerId="ADAL" clId="{B1E36091-CF98-4703-B016-91BE13440B30}" dt="2024-03-04T07:55:15.355" v="134" actId="26606"/>
          <ac:spMkLst>
            <pc:docMk/>
            <pc:sldMk cId="1784660828" sldId="257"/>
            <ac:spMk id="81" creationId="{8BB56887-D0D5-4F0C-9E19-7247EB83C8B7}"/>
          </ac:spMkLst>
        </pc:spChg>
        <pc:spChg chg="add del">
          <ac:chgData name="Kobe Vandendijck" userId="f22b8140-2428-4305-8ffd-a621b2c3edff" providerId="ADAL" clId="{B1E36091-CF98-4703-B016-91BE13440B30}" dt="2024-03-04T07:55:15.355" v="134" actId="26606"/>
          <ac:spMkLst>
            <pc:docMk/>
            <pc:sldMk cId="1784660828" sldId="257"/>
            <ac:spMk id="82" creationId="{081E4A58-353D-44AE-B2FC-2A74E2E400F7}"/>
          </ac:spMkLst>
        </pc:spChg>
        <pc:spChg chg="add del">
          <ac:chgData name="Kobe Vandendijck" userId="f22b8140-2428-4305-8ffd-a621b2c3edff" providerId="ADAL" clId="{B1E36091-CF98-4703-B016-91BE13440B30}" dt="2024-03-04T07:55:17.691" v="136" actId="26606"/>
          <ac:spMkLst>
            <pc:docMk/>
            <pc:sldMk cId="1784660828" sldId="257"/>
            <ac:spMk id="84" creationId="{B6D861F1-F386-4A7D-A4BF-3BEB82DEBA86}"/>
          </ac:spMkLst>
        </pc:spChg>
        <pc:spChg chg="add del">
          <ac:chgData name="Kobe Vandendijck" userId="f22b8140-2428-4305-8ffd-a621b2c3edff" providerId="ADAL" clId="{B1E36091-CF98-4703-B016-91BE13440B30}" dt="2024-03-04T07:55:17.691" v="136" actId="26606"/>
          <ac:spMkLst>
            <pc:docMk/>
            <pc:sldMk cId="1784660828" sldId="257"/>
            <ac:spMk id="85" creationId="{562DFC44-A40C-4573-9230-B3EDB3EC8EEB}"/>
          </ac:spMkLst>
        </pc:spChg>
        <pc:spChg chg="add del">
          <ac:chgData name="Kobe Vandendijck" userId="f22b8140-2428-4305-8ffd-a621b2c3edff" providerId="ADAL" clId="{B1E36091-CF98-4703-B016-91BE13440B30}" dt="2024-03-04T07:55:17.691" v="136" actId="26606"/>
          <ac:spMkLst>
            <pc:docMk/>
            <pc:sldMk cId="1784660828" sldId="257"/>
            <ac:spMk id="86" creationId="{15589D35-CF9F-4DE9-A792-8571A09E9BC9}"/>
          </ac:spMkLst>
        </pc:spChg>
        <pc:spChg chg="add del">
          <ac:chgData name="Kobe Vandendijck" userId="f22b8140-2428-4305-8ffd-a621b2c3edff" providerId="ADAL" clId="{B1E36091-CF98-4703-B016-91BE13440B30}" dt="2024-03-04T07:55:25.596" v="138" actId="26606"/>
          <ac:spMkLst>
            <pc:docMk/>
            <pc:sldMk cId="1784660828" sldId="257"/>
            <ac:spMk id="88" creationId="{1BB867FF-FC45-48F7-8104-F89BE54909F1}"/>
          </ac:spMkLst>
        </pc:spChg>
        <pc:spChg chg="add del">
          <ac:chgData name="Kobe Vandendijck" userId="f22b8140-2428-4305-8ffd-a621b2c3edff" providerId="ADAL" clId="{B1E36091-CF98-4703-B016-91BE13440B30}" dt="2024-03-04T07:55:25.596" v="138" actId="26606"/>
          <ac:spMkLst>
            <pc:docMk/>
            <pc:sldMk cId="1784660828" sldId="257"/>
            <ac:spMk id="89" creationId="{8BB56887-D0D5-4F0C-9E19-7247EB83C8B7}"/>
          </ac:spMkLst>
        </pc:spChg>
        <pc:spChg chg="add del">
          <ac:chgData name="Kobe Vandendijck" userId="f22b8140-2428-4305-8ffd-a621b2c3edff" providerId="ADAL" clId="{B1E36091-CF98-4703-B016-91BE13440B30}" dt="2024-03-04T07:55:25.596" v="138" actId="26606"/>
          <ac:spMkLst>
            <pc:docMk/>
            <pc:sldMk cId="1784660828" sldId="257"/>
            <ac:spMk id="90" creationId="{081E4A58-353D-44AE-B2FC-2A74E2E400F7}"/>
          </ac:spMkLst>
        </pc:spChg>
        <pc:spChg chg="add del">
          <ac:chgData name="Kobe Vandendijck" userId="f22b8140-2428-4305-8ffd-a621b2c3edff" providerId="ADAL" clId="{B1E36091-CF98-4703-B016-91BE13440B30}" dt="2024-03-05T04:16:11.075" v="235" actId="26606"/>
          <ac:spMkLst>
            <pc:docMk/>
            <pc:sldMk cId="1784660828" sldId="257"/>
            <ac:spMk id="92" creationId="{2029D5AD-8348-4446-B191-6A9B6FE03F21}"/>
          </ac:spMkLst>
        </pc:spChg>
        <pc:spChg chg="add del">
          <ac:chgData name="Kobe Vandendijck" userId="f22b8140-2428-4305-8ffd-a621b2c3edff" providerId="ADAL" clId="{B1E36091-CF98-4703-B016-91BE13440B30}" dt="2024-03-05T04:16:11.075" v="235" actId="26606"/>
          <ac:spMkLst>
            <pc:docMk/>
            <pc:sldMk cId="1784660828" sldId="257"/>
            <ac:spMk id="93" creationId="{A3F395A2-2B64-4749-BD93-2F159C7E1FB5}"/>
          </ac:spMkLst>
        </pc:spChg>
        <pc:spChg chg="add del">
          <ac:chgData name="Kobe Vandendijck" userId="f22b8140-2428-4305-8ffd-a621b2c3edff" providerId="ADAL" clId="{B1E36091-CF98-4703-B016-91BE13440B30}" dt="2024-03-05T04:16:11.075" v="235" actId="26606"/>
          <ac:spMkLst>
            <pc:docMk/>
            <pc:sldMk cId="1784660828" sldId="257"/>
            <ac:spMk id="94" creationId="{5CF0135B-EAB8-4CA0-896C-2D897ECD28BC}"/>
          </ac:spMkLst>
        </pc:spChg>
        <pc:spChg chg="add del">
          <ac:chgData name="Kobe Vandendijck" userId="f22b8140-2428-4305-8ffd-a621b2c3edff" providerId="ADAL" clId="{B1E36091-CF98-4703-B016-91BE13440B30}" dt="2024-03-05T04:16:11.075" v="235" actId="26606"/>
          <ac:spMkLst>
            <pc:docMk/>
            <pc:sldMk cId="1784660828" sldId="257"/>
            <ac:spMk id="95" creationId="{92C3387C-D24F-4737-8A37-1DC5CFF09CFA}"/>
          </ac:spMkLst>
        </pc:spChg>
        <pc:spChg chg="add del">
          <ac:chgData name="Kobe Vandendijck" userId="f22b8140-2428-4305-8ffd-a621b2c3edff" providerId="ADAL" clId="{B1E36091-CF98-4703-B016-91BE13440B30}" dt="2024-03-05T04:15:52.591" v="226" actId="26606"/>
          <ac:spMkLst>
            <pc:docMk/>
            <pc:sldMk cId="1784660828" sldId="257"/>
            <ac:spMk id="97" creationId="{DAF1966E-FD40-4A4A-B61B-C4DF7FA05F06}"/>
          </ac:spMkLst>
        </pc:spChg>
        <pc:spChg chg="add del">
          <ac:chgData name="Kobe Vandendijck" userId="f22b8140-2428-4305-8ffd-a621b2c3edff" providerId="ADAL" clId="{B1E36091-CF98-4703-B016-91BE13440B30}" dt="2024-03-05T04:15:52.591" v="226" actId="26606"/>
          <ac:spMkLst>
            <pc:docMk/>
            <pc:sldMk cId="1784660828" sldId="257"/>
            <ac:spMk id="98" creationId="{047BFA19-D45E-416B-A404-7AF2F3F27017}"/>
          </ac:spMkLst>
        </pc:spChg>
        <pc:spChg chg="add del">
          <ac:chgData name="Kobe Vandendijck" userId="f22b8140-2428-4305-8ffd-a621b2c3edff" providerId="ADAL" clId="{B1E36091-CF98-4703-B016-91BE13440B30}" dt="2024-03-05T04:15:52.591" v="226" actId="26606"/>
          <ac:spMkLst>
            <pc:docMk/>
            <pc:sldMk cId="1784660828" sldId="257"/>
            <ac:spMk id="99" creationId="{8E0105E7-23DB-4CF2-8258-FF47C7620F6E}"/>
          </ac:spMkLst>
        </pc:spChg>
        <pc:spChg chg="add del">
          <ac:chgData name="Kobe Vandendijck" userId="f22b8140-2428-4305-8ffd-a621b2c3edff" providerId="ADAL" clId="{B1E36091-CF98-4703-B016-91BE13440B30}" dt="2024-03-05T04:14:26.833" v="219" actId="26606"/>
          <ac:spMkLst>
            <pc:docMk/>
            <pc:sldMk cId="1784660828" sldId="257"/>
            <ac:spMk id="100" creationId="{1BB867FF-FC45-48F7-8104-F89BE54909F1}"/>
          </ac:spMkLst>
        </pc:spChg>
        <pc:spChg chg="add del">
          <ac:chgData name="Kobe Vandendijck" userId="f22b8140-2428-4305-8ffd-a621b2c3edff" providerId="ADAL" clId="{B1E36091-CF98-4703-B016-91BE13440B30}" dt="2024-03-05T04:14:26.833" v="219" actId="26606"/>
          <ac:spMkLst>
            <pc:docMk/>
            <pc:sldMk cId="1784660828" sldId="257"/>
            <ac:spMk id="102" creationId="{8BB56887-D0D5-4F0C-9E19-7247EB83C8B7}"/>
          </ac:spMkLst>
        </pc:spChg>
        <pc:spChg chg="add del">
          <ac:chgData name="Kobe Vandendijck" userId="f22b8140-2428-4305-8ffd-a621b2c3edff" providerId="ADAL" clId="{B1E36091-CF98-4703-B016-91BE13440B30}" dt="2024-03-05T04:14:26.833" v="219" actId="26606"/>
          <ac:spMkLst>
            <pc:docMk/>
            <pc:sldMk cId="1784660828" sldId="257"/>
            <ac:spMk id="104" creationId="{081E4A58-353D-44AE-B2FC-2A74E2E400F7}"/>
          </ac:spMkLst>
        </pc:spChg>
        <pc:spChg chg="add del">
          <ac:chgData name="Kobe Vandendijck" userId="f22b8140-2428-4305-8ffd-a621b2c3edff" providerId="ADAL" clId="{B1E36091-CF98-4703-B016-91BE13440B30}" dt="2024-03-05T04:15:52.591" v="226" actId="26606"/>
          <ac:spMkLst>
            <pc:docMk/>
            <pc:sldMk cId="1784660828" sldId="257"/>
            <ac:spMk id="106" creationId="{074B4F7D-14B2-478B-8BF5-01E4E0C5D263}"/>
          </ac:spMkLst>
        </pc:spChg>
        <pc:spChg chg="add del">
          <ac:chgData name="Kobe Vandendijck" userId="f22b8140-2428-4305-8ffd-a621b2c3edff" providerId="ADAL" clId="{B1E36091-CF98-4703-B016-91BE13440B30}" dt="2024-03-05T04:15:53.793" v="228" actId="26606"/>
          <ac:spMkLst>
            <pc:docMk/>
            <pc:sldMk cId="1784660828" sldId="257"/>
            <ac:spMk id="108" creationId="{5463EB0A-3D7C-4AA5-BFA5-8EE5B4BA5624}"/>
          </ac:spMkLst>
        </pc:spChg>
        <pc:spChg chg="add del">
          <ac:chgData name="Kobe Vandendijck" userId="f22b8140-2428-4305-8ffd-a621b2c3edff" providerId="ADAL" clId="{B1E36091-CF98-4703-B016-91BE13440B30}" dt="2024-03-05T04:13:58.497" v="216" actId="26606"/>
          <ac:spMkLst>
            <pc:docMk/>
            <pc:sldMk cId="1784660828" sldId="257"/>
            <ac:spMk id="109" creationId="{B6CDA21F-E7AF-4C75-8395-33F58D5B0E45}"/>
          </ac:spMkLst>
        </pc:spChg>
        <pc:spChg chg="add del">
          <ac:chgData name="Kobe Vandendijck" userId="f22b8140-2428-4305-8ffd-a621b2c3edff" providerId="ADAL" clId="{B1E36091-CF98-4703-B016-91BE13440B30}" dt="2024-03-05T04:15:53.793" v="228" actId="26606"/>
          <ac:spMkLst>
            <pc:docMk/>
            <pc:sldMk cId="1784660828" sldId="257"/>
            <ac:spMk id="110" creationId="{7945AD00-F967-454D-A4B2-39ABA5C88C20}"/>
          </ac:spMkLst>
        </pc:spChg>
        <pc:spChg chg="add del">
          <ac:chgData name="Kobe Vandendijck" userId="f22b8140-2428-4305-8ffd-a621b2c3edff" providerId="ADAL" clId="{B1E36091-CF98-4703-B016-91BE13440B30}" dt="2024-03-05T04:15:53.793" v="228" actId="26606"/>
          <ac:spMkLst>
            <pc:docMk/>
            <pc:sldMk cId="1784660828" sldId="257"/>
            <ac:spMk id="112" creationId="{E9BC5B79-B912-427C-8219-E3E50943FCDE}"/>
          </ac:spMkLst>
        </pc:spChg>
        <pc:spChg chg="add del">
          <ac:chgData name="Kobe Vandendijck" userId="f22b8140-2428-4305-8ffd-a621b2c3edff" providerId="ADAL" clId="{B1E36091-CF98-4703-B016-91BE13440B30}" dt="2024-03-05T04:15:56.384" v="230" actId="26606"/>
          <ac:spMkLst>
            <pc:docMk/>
            <pc:sldMk cId="1784660828" sldId="257"/>
            <ac:spMk id="114" creationId="{DAF1966E-FD40-4A4A-B61B-C4DF7FA05F06}"/>
          </ac:spMkLst>
        </pc:spChg>
        <pc:spChg chg="add del">
          <ac:chgData name="Kobe Vandendijck" userId="f22b8140-2428-4305-8ffd-a621b2c3edff" providerId="ADAL" clId="{B1E36091-CF98-4703-B016-91BE13440B30}" dt="2024-03-05T04:15:56.384" v="230" actId="26606"/>
          <ac:spMkLst>
            <pc:docMk/>
            <pc:sldMk cId="1784660828" sldId="257"/>
            <ac:spMk id="115" creationId="{047BFA19-D45E-416B-A404-7AF2F3F27017}"/>
          </ac:spMkLst>
        </pc:spChg>
        <pc:spChg chg="add del">
          <ac:chgData name="Kobe Vandendijck" userId="f22b8140-2428-4305-8ffd-a621b2c3edff" providerId="ADAL" clId="{B1E36091-CF98-4703-B016-91BE13440B30}" dt="2024-03-05T04:13:58.497" v="216" actId="26606"/>
          <ac:spMkLst>
            <pc:docMk/>
            <pc:sldMk cId="1784660828" sldId="257"/>
            <ac:spMk id="116" creationId="{D5B0017B-2ECA-49AF-B397-DC140825DF8D}"/>
          </ac:spMkLst>
        </pc:spChg>
        <pc:spChg chg="add del">
          <ac:chgData name="Kobe Vandendijck" userId="f22b8140-2428-4305-8ffd-a621b2c3edff" providerId="ADAL" clId="{B1E36091-CF98-4703-B016-91BE13440B30}" dt="2024-03-05T04:15:56.384" v="230" actId="26606"/>
          <ac:spMkLst>
            <pc:docMk/>
            <pc:sldMk cId="1784660828" sldId="257"/>
            <ac:spMk id="117" creationId="{8E0105E7-23DB-4CF2-8258-FF47C7620F6E}"/>
          </ac:spMkLst>
        </pc:spChg>
        <pc:spChg chg="add del">
          <ac:chgData name="Kobe Vandendijck" userId="f22b8140-2428-4305-8ffd-a621b2c3edff" providerId="ADAL" clId="{B1E36091-CF98-4703-B016-91BE13440B30}" dt="2024-03-05T04:15:56.384" v="230" actId="26606"/>
          <ac:spMkLst>
            <pc:docMk/>
            <pc:sldMk cId="1784660828" sldId="257"/>
            <ac:spMk id="119" creationId="{074B4F7D-14B2-478B-8BF5-01E4E0C5D263}"/>
          </ac:spMkLst>
        </pc:spChg>
        <pc:spChg chg="add del">
          <ac:chgData name="Kobe Vandendijck" userId="f22b8140-2428-4305-8ffd-a621b2c3edff" providerId="ADAL" clId="{B1E36091-CF98-4703-B016-91BE13440B30}" dt="2024-03-05T04:14:25.581" v="218" actId="26606"/>
          <ac:spMkLst>
            <pc:docMk/>
            <pc:sldMk cId="1784660828" sldId="257"/>
            <ac:spMk id="120" creationId="{5463EB0A-3D7C-4AA5-BFA5-8EE5B4BA5624}"/>
          </ac:spMkLst>
        </pc:spChg>
        <pc:spChg chg="add del">
          <ac:chgData name="Kobe Vandendijck" userId="f22b8140-2428-4305-8ffd-a621b2c3edff" providerId="ADAL" clId="{B1E36091-CF98-4703-B016-91BE13440B30}" dt="2024-03-05T04:14:25.581" v="218" actId="26606"/>
          <ac:spMkLst>
            <pc:docMk/>
            <pc:sldMk cId="1784660828" sldId="257"/>
            <ac:spMk id="121" creationId="{7945AD00-F967-454D-A4B2-39ABA5C88C20}"/>
          </ac:spMkLst>
        </pc:spChg>
        <pc:spChg chg="add del">
          <ac:chgData name="Kobe Vandendijck" userId="f22b8140-2428-4305-8ffd-a621b2c3edff" providerId="ADAL" clId="{B1E36091-CF98-4703-B016-91BE13440B30}" dt="2024-03-05T04:14:25.581" v="218" actId="26606"/>
          <ac:spMkLst>
            <pc:docMk/>
            <pc:sldMk cId="1784660828" sldId="257"/>
            <ac:spMk id="122" creationId="{E9BC5B79-B912-427C-8219-E3E50943FCDE}"/>
          </ac:spMkLst>
        </pc:spChg>
        <pc:spChg chg="add del">
          <ac:chgData name="Kobe Vandendijck" userId="f22b8140-2428-4305-8ffd-a621b2c3edff" providerId="ADAL" clId="{B1E36091-CF98-4703-B016-91BE13440B30}" dt="2024-03-05T04:15:56.384" v="230" actId="26606"/>
          <ac:spMkLst>
            <pc:docMk/>
            <pc:sldMk cId="1784660828" sldId="257"/>
            <ac:spMk id="123" creationId="{6EE74812-4CB3-E17C-4B3C-222C532745AF}"/>
          </ac:spMkLst>
        </pc:spChg>
        <pc:spChg chg="add del">
          <ac:chgData name="Kobe Vandendijck" userId="f22b8140-2428-4305-8ffd-a621b2c3edff" providerId="ADAL" clId="{B1E36091-CF98-4703-B016-91BE13440B30}" dt="2024-03-05T04:16:06.631" v="232" actId="26606"/>
          <ac:spMkLst>
            <pc:docMk/>
            <pc:sldMk cId="1784660828" sldId="257"/>
            <ac:spMk id="125" creationId="{2029D5AD-8348-4446-B191-6A9B6FE03F21}"/>
          </ac:spMkLst>
        </pc:spChg>
        <pc:spChg chg="add del">
          <ac:chgData name="Kobe Vandendijck" userId="f22b8140-2428-4305-8ffd-a621b2c3edff" providerId="ADAL" clId="{B1E36091-CF98-4703-B016-91BE13440B30}" dt="2024-03-05T04:16:06.631" v="232" actId="26606"/>
          <ac:spMkLst>
            <pc:docMk/>
            <pc:sldMk cId="1784660828" sldId="257"/>
            <ac:spMk id="126" creationId="{A3F395A2-2B64-4749-BD93-2F159C7E1FB5}"/>
          </ac:spMkLst>
        </pc:spChg>
        <pc:spChg chg="add del">
          <ac:chgData name="Kobe Vandendijck" userId="f22b8140-2428-4305-8ffd-a621b2c3edff" providerId="ADAL" clId="{B1E36091-CF98-4703-B016-91BE13440B30}" dt="2024-03-05T04:16:06.631" v="232" actId="26606"/>
          <ac:spMkLst>
            <pc:docMk/>
            <pc:sldMk cId="1784660828" sldId="257"/>
            <ac:spMk id="127" creationId="{5CF0135B-EAB8-4CA0-896C-2D897ECD28BC}"/>
          </ac:spMkLst>
        </pc:spChg>
        <pc:spChg chg="add del">
          <ac:chgData name="Kobe Vandendijck" userId="f22b8140-2428-4305-8ffd-a621b2c3edff" providerId="ADAL" clId="{B1E36091-CF98-4703-B016-91BE13440B30}" dt="2024-03-05T04:16:06.631" v="232" actId="26606"/>
          <ac:spMkLst>
            <pc:docMk/>
            <pc:sldMk cId="1784660828" sldId="257"/>
            <ac:spMk id="128" creationId="{92C3387C-D24F-4737-8A37-1DC5CFF09CFA}"/>
          </ac:spMkLst>
        </pc:spChg>
        <pc:spChg chg="add del">
          <ac:chgData name="Kobe Vandendijck" userId="f22b8140-2428-4305-8ffd-a621b2c3edff" providerId="ADAL" clId="{B1E36091-CF98-4703-B016-91BE13440B30}" dt="2024-03-05T04:16:06.631" v="232" actId="26606"/>
          <ac:spMkLst>
            <pc:docMk/>
            <pc:sldMk cId="1784660828" sldId="257"/>
            <ac:spMk id="129" creationId="{6EE74812-4CB3-E17C-4B3C-222C532745AF}"/>
          </ac:spMkLst>
        </pc:spChg>
        <pc:spChg chg="add del">
          <ac:chgData name="Kobe Vandendijck" userId="f22b8140-2428-4305-8ffd-a621b2c3edff" providerId="ADAL" clId="{B1E36091-CF98-4703-B016-91BE13440B30}" dt="2024-03-05T04:16:11.064" v="234" actId="26606"/>
          <ac:spMkLst>
            <pc:docMk/>
            <pc:sldMk cId="1784660828" sldId="257"/>
            <ac:spMk id="131" creationId="{B6D861F1-F386-4A7D-A4BF-3BEB82DEBA86}"/>
          </ac:spMkLst>
        </pc:spChg>
        <pc:spChg chg="add del">
          <ac:chgData name="Kobe Vandendijck" userId="f22b8140-2428-4305-8ffd-a621b2c3edff" providerId="ADAL" clId="{B1E36091-CF98-4703-B016-91BE13440B30}" dt="2024-03-05T04:16:11.064" v="234" actId="26606"/>
          <ac:spMkLst>
            <pc:docMk/>
            <pc:sldMk cId="1784660828" sldId="257"/>
            <ac:spMk id="132" creationId="{562DFC44-A40C-4573-9230-B3EDB3EC8EEB}"/>
          </ac:spMkLst>
        </pc:spChg>
        <pc:spChg chg="add del">
          <ac:chgData name="Kobe Vandendijck" userId="f22b8140-2428-4305-8ffd-a621b2c3edff" providerId="ADAL" clId="{B1E36091-CF98-4703-B016-91BE13440B30}" dt="2024-03-05T04:16:11.064" v="234" actId="26606"/>
          <ac:spMkLst>
            <pc:docMk/>
            <pc:sldMk cId="1784660828" sldId="257"/>
            <ac:spMk id="133" creationId="{15589D35-CF9F-4DE9-A792-8571A09E9BC9}"/>
          </ac:spMkLst>
        </pc:spChg>
        <pc:spChg chg="add del">
          <ac:chgData name="Kobe Vandendijck" userId="f22b8140-2428-4305-8ffd-a621b2c3edff" providerId="ADAL" clId="{B1E36091-CF98-4703-B016-91BE13440B30}" dt="2024-03-05T04:16:11.064" v="234" actId="26606"/>
          <ac:spMkLst>
            <pc:docMk/>
            <pc:sldMk cId="1784660828" sldId="257"/>
            <ac:spMk id="134" creationId="{6EE74812-4CB3-E17C-4B3C-222C532745AF}"/>
          </ac:spMkLst>
        </pc:spChg>
        <pc:spChg chg="add">
          <ac:chgData name="Kobe Vandendijck" userId="f22b8140-2428-4305-8ffd-a621b2c3edff" providerId="ADAL" clId="{B1E36091-CF98-4703-B016-91BE13440B30}" dt="2024-03-05T04:16:11.075" v="235" actId="26606"/>
          <ac:spMkLst>
            <pc:docMk/>
            <pc:sldMk cId="1784660828" sldId="257"/>
            <ac:spMk id="136" creationId="{4DA718D0-4865-4629-8134-44F68D41D574}"/>
          </ac:spMkLst>
        </pc:spChg>
        <pc:spChg chg="add">
          <ac:chgData name="Kobe Vandendijck" userId="f22b8140-2428-4305-8ffd-a621b2c3edff" providerId="ADAL" clId="{B1E36091-CF98-4703-B016-91BE13440B30}" dt="2024-03-05T04:16:11.075" v="235" actId="26606"/>
          <ac:spMkLst>
            <pc:docMk/>
            <pc:sldMk cId="1784660828" sldId="257"/>
            <ac:spMk id="139" creationId="{CBC4F608-B4B8-48C3-9572-C0F061B1CD99}"/>
          </ac:spMkLst>
        </pc:spChg>
        <pc:spChg chg="add mod">
          <ac:chgData name="Kobe Vandendijck" userId="f22b8140-2428-4305-8ffd-a621b2c3edff" providerId="ADAL" clId="{B1E36091-CF98-4703-B016-91BE13440B30}" dt="2024-03-07T09:17:59.780" v="272" actId="20577"/>
          <ac:spMkLst>
            <pc:docMk/>
            <pc:sldMk cId="1784660828" sldId="257"/>
            <ac:spMk id="140" creationId="{6EE74812-4CB3-E17C-4B3C-222C532745AF}"/>
          </ac:spMkLst>
        </pc:spChg>
        <pc:grpChg chg="add del">
          <ac:chgData name="Kobe Vandendijck" userId="f22b8140-2428-4305-8ffd-a621b2c3edff" providerId="ADAL" clId="{B1E36091-CF98-4703-B016-91BE13440B30}" dt="2024-03-04T07:53:21.056" v="106" actId="26606"/>
          <ac:grpSpMkLst>
            <pc:docMk/>
            <pc:sldMk cId="1784660828" sldId="257"/>
            <ac:grpSpMk id="10" creationId="{AE1C45F0-260A-458C-96ED-C1F6D2151219}"/>
          </ac:grpSpMkLst>
        </pc:grpChg>
        <pc:grpChg chg="add del">
          <ac:chgData name="Kobe Vandendijck" userId="f22b8140-2428-4305-8ffd-a621b2c3edff" providerId="ADAL" clId="{B1E36091-CF98-4703-B016-91BE13440B30}" dt="2024-03-04T07:53:45.410" v="108" actId="26606"/>
          <ac:grpSpMkLst>
            <pc:docMk/>
            <pc:sldMk cId="1784660828" sldId="257"/>
            <ac:grpSpMk id="20" creationId="{28FAF094-D087-493F-8DF9-A486C2D6BBAA}"/>
          </ac:grpSpMkLst>
        </pc:grpChg>
        <pc:grpChg chg="add del">
          <ac:chgData name="Kobe Vandendijck" userId="f22b8140-2428-4305-8ffd-a621b2c3edff" providerId="ADAL" clId="{B1E36091-CF98-4703-B016-91BE13440B30}" dt="2024-03-04T07:54:05.676" v="112" actId="26606"/>
          <ac:grpSpMkLst>
            <pc:docMk/>
            <pc:sldMk cId="1784660828" sldId="257"/>
            <ac:grpSpMk id="29" creationId="{AE1C45F0-260A-458C-96ED-C1F6D2151219}"/>
          </ac:grpSpMkLst>
        </pc:grpChg>
        <pc:grpChg chg="add del">
          <ac:chgData name="Kobe Vandendijck" userId="f22b8140-2428-4305-8ffd-a621b2c3edff" providerId="ADAL" clId="{B1E36091-CF98-4703-B016-91BE13440B30}" dt="2024-03-05T04:13:58.497" v="216" actId="26606"/>
          <ac:grpSpMkLst>
            <pc:docMk/>
            <pc:sldMk cId="1784660828" sldId="257"/>
            <ac:grpSpMk id="111" creationId="{AE1C45F0-260A-458C-96ED-C1F6D2151219}"/>
          </ac:grpSpMkLst>
        </pc:grpChg>
        <pc:grpChg chg="add">
          <ac:chgData name="Kobe Vandendijck" userId="f22b8140-2428-4305-8ffd-a621b2c3edff" providerId="ADAL" clId="{B1E36091-CF98-4703-B016-91BE13440B30}" dt="2024-03-05T04:16:11.075" v="235" actId="26606"/>
          <ac:grpSpMkLst>
            <pc:docMk/>
            <pc:sldMk cId="1784660828" sldId="257"/>
            <ac:grpSpMk id="137" creationId="{65167ED7-6315-43AB-B1B6-C326D5FD8F84}"/>
          </ac:grpSpMkLst>
        </pc:grpChg>
        <pc:cxnChg chg="add del">
          <ac:chgData name="Kobe Vandendijck" userId="f22b8140-2428-4305-8ffd-a621b2c3edff" providerId="ADAL" clId="{B1E36091-CF98-4703-B016-91BE13440B30}" dt="2024-03-04T07:53:21.056" v="106" actId="26606"/>
          <ac:cxnSpMkLst>
            <pc:docMk/>
            <pc:sldMk cId="1784660828" sldId="257"/>
            <ac:cxnSpMk id="17" creationId="{6CF1BAF6-AD41-4082-B212-8A1F9A2E8779}"/>
          </ac:cxnSpMkLst>
        </pc:cxnChg>
        <pc:cxnChg chg="add del">
          <ac:chgData name="Kobe Vandendijck" userId="f22b8140-2428-4305-8ffd-a621b2c3edff" providerId="ADAL" clId="{B1E36091-CF98-4703-B016-91BE13440B30}" dt="2024-03-04T07:54:05.676" v="112" actId="26606"/>
          <ac:cxnSpMkLst>
            <pc:docMk/>
            <pc:sldMk cId="1784660828" sldId="257"/>
            <ac:cxnSpMk id="32" creationId="{6CF1BAF6-AD41-4082-B212-8A1F9A2E8779}"/>
          </ac:cxnSpMkLst>
        </pc:cxnChg>
        <pc:cxnChg chg="add del">
          <ac:chgData name="Kobe Vandendijck" userId="f22b8140-2428-4305-8ffd-a621b2c3edff" providerId="ADAL" clId="{B1E36091-CF98-4703-B016-91BE13440B30}" dt="2024-03-05T04:13:58.497" v="216" actId="26606"/>
          <ac:cxnSpMkLst>
            <pc:docMk/>
            <pc:sldMk cId="1784660828" sldId="257"/>
            <ac:cxnSpMk id="118" creationId="{6CF1BAF6-AD41-4082-B212-8A1F9A2E8779}"/>
          </ac:cxnSpMkLst>
        </pc:cxnChg>
      </pc:sldChg>
      <pc:sldChg chg="addSp delSp modSp add mod ord delDesignElem">
        <pc:chgData name="Kobe Vandendijck" userId="f22b8140-2428-4305-8ffd-a621b2c3edff" providerId="ADAL" clId="{B1E36091-CF98-4703-B016-91BE13440B30}" dt="2024-03-05T04:10:37.999" v="209"/>
        <pc:sldMkLst>
          <pc:docMk/>
          <pc:sldMk cId="3930787811" sldId="258"/>
        </pc:sldMkLst>
        <pc:spChg chg="mod">
          <ac:chgData name="Kobe Vandendijck" userId="f22b8140-2428-4305-8ffd-a621b2c3edff" providerId="ADAL" clId="{B1E36091-CF98-4703-B016-91BE13440B30}" dt="2024-03-05T04:10:37.999" v="209"/>
          <ac:spMkLst>
            <pc:docMk/>
            <pc:sldMk cId="3930787811" sldId="258"/>
            <ac:spMk id="2" creationId="{A0BAFF76-BF81-C479-5974-FA713006AA32}"/>
          </ac:spMkLst>
        </pc:spChg>
        <pc:spChg chg="mod">
          <ac:chgData name="Kobe Vandendijck" userId="f22b8140-2428-4305-8ffd-a621b2c3edff" providerId="ADAL" clId="{B1E36091-CF98-4703-B016-91BE13440B30}" dt="2024-03-05T04:10:37.999" v="209"/>
          <ac:spMkLst>
            <pc:docMk/>
            <pc:sldMk cId="3930787811" sldId="258"/>
            <ac:spMk id="3" creationId="{A84E2BD1-45BB-2CFD-4247-AF7B806E7DE3}"/>
          </ac:spMkLst>
        </pc:spChg>
        <pc:spChg chg="del">
          <ac:chgData name="Kobe Vandendijck" userId="f22b8140-2428-4305-8ffd-a621b2c3edff" providerId="ADAL" clId="{B1E36091-CF98-4703-B016-91BE13440B30}" dt="2024-03-04T07:55:57.983" v="141" actId="26606"/>
          <ac:spMkLst>
            <pc:docMk/>
            <pc:sldMk cId="3930787811" sldId="258"/>
            <ac:spMk id="92" creationId="{1FD10D2D-0754-04DC-B593-CC7F6FC3C6E4}"/>
          </ac:spMkLst>
        </pc:spChg>
        <pc:spChg chg="del">
          <ac:chgData name="Kobe Vandendijck" userId="f22b8140-2428-4305-8ffd-a621b2c3edff" providerId="ADAL" clId="{B1E36091-CF98-4703-B016-91BE13440B30}" dt="2024-03-04T07:55:57.983" v="141" actId="26606"/>
          <ac:spMkLst>
            <pc:docMk/>
            <pc:sldMk cId="3930787811" sldId="258"/>
            <ac:spMk id="93" creationId="{C8CEB62E-8440-5566-F2C9-EFAEB11C37C6}"/>
          </ac:spMkLst>
        </pc:spChg>
        <pc:spChg chg="del">
          <ac:chgData name="Kobe Vandendijck" userId="f22b8140-2428-4305-8ffd-a621b2c3edff" providerId="ADAL" clId="{B1E36091-CF98-4703-B016-91BE13440B30}" dt="2024-03-04T07:55:57.983" v="141" actId="26606"/>
          <ac:spMkLst>
            <pc:docMk/>
            <pc:sldMk cId="3930787811" sldId="258"/>
            <ac:spMk id="94" creationId="{CE907B1E-110A-946B-327C-D0868FC4A9DA}"/>
          </ac:spMkLst>
        </pc:spChg>
        <pc:spChg chg="del">
          <ac:chgData name="Kobe Vandendijck" userId="f22b8140-2428-4305-8ffd-a621b2c3edff" providerId="ADAL" clId="{B1E36091-CF98-4703-B016-91BE13440B30}" dt="2024-03-04T07:55:57.983" v="141" actId="26606"/>
          <ac:spMkLst>
            <pc:docMk/>
            <pc:sldMk cId="3930787811" sldId="258"/>
            <ac:spMk id="95" creationId="{90D3A1F4-A683-C5E4-89B4-48338B56D09C}"/>
          </ac:spMkLst>
        </pc:spChg>
        <pc:spChg chg="add del">
          <ac:chgData name="Kobe Vandendijck" userId="f22b8140-2428-4305-8ffd-a621b2c3edff" providerId="ADAL" clId="{B1E36091-CF98-4703-B016-91BE13440B30}" dt="2024-03-05T04:10:37.999" v="209"/>
          <ac:spMkLst>
            <pc:docMk/>
            <pc:sldMk cId="3930787811" sldId="258"/>
            <ac:spMk id="100" creationId="{1BB867FF-FC45-48F7-8104-F89BE54909F1}"/>
          </ac:spMkLst>
        </pc:spChg>
        <pc:spChg chg="add del">
          <ac:chgData name="Kobe Vandendijck" userId="f22b8140-2428-4305-8ffd-a621b2c3edff" providerId="ADAL" clId="{B1E36091-CF98-4703-B016-91BE13440B30}" dt="2024-03-05T04:10:37.999" v="209"/>
          <ac:spMkLst>
            <pc:docMk/>
            <pc:sldMk cId="3930787811" sldId="258"/>
            <ac:spMk id="102" creationId="{8BB56887-D0D5-4F0C-9E19-7247EB83C8B7}"/>
          </ac:spMkLst>
        </pc:spChg>
        <pc:spChg chg="add del">
          <ac:chgData name="Kobe Vandendijck" userId="f22b8140-2428-4305-8ffd-a621b2c3edff" providerId="ADAL" clId="{B1E36091-CF98-4703-B016-91BE13440B30}" dt="2024-03-05T04:10:37.999" v="209"/>
          <ac:spMkLst>
            <pc:docMk/>
            <pc:sldMk cId="3930787811" sldId="258"/>
            <ac:spMk id="104" creationId="{081E4A58-353D-44AE-B2FC-2A74E2E400F7}"/>
          </ac:spMkLst>
        </pc:spChg>
      </pc:sldChg>
      <pc:sldChg chg="addSp delSp modSp add mod ord setBg delDesignElem">
        <pc:chgData name="Kobe Vandendijck" userId="f22b8140-2428-4305-8ffd-a621b2c3edff" providerId="ADAL" clId="{B1E36091-CF98-4703-B016-91BE13440B30}" dt="2024-03-05T06:42:25.946" v="250" actId="14100"/>
        <pc:sldMkLst>
          <pc:docMk/>
          <pc:sldMk cId="1906971705" sldId="259"/>
        </pc:sldMkLst>
        <pc:spChg chg="mod">
          <ac:chgData name="Kobe Vandendijck" userId="f22b8140-2428-4305-8ffd-a621b2c3edff" providerId="ADAL" clId="{B1E36091-CF98-4703-B016-91BE13440B30}" dt="2024-03-04T08:01:37.427" v="203" actId="20577"/>
          <ac:spMkLst>
            <pc:docMk/>
            <pc:sldMk cId="1906971705" sldId="259"/>
            <ac:spMk id="2" creationId="{F32F481E-7CDD-848E-E4C7-2AA9AD7787A7}"/>
          </ac:spMkLst>
        </pc:spChg>
        <pc:spChg chg="add del">
          <ac:chgData name="Kobe Vandendijck" userId="f22b8140-2428-4305-8ffd-a621b2c3edff" providerId="ADAL" clId="{B1E36091-CF98-4703-B016-91BE13440B30}" dt="2024-03-04T07:57:20.899" v="155" actId="26606"/>
          <ac:spMkLst>
            <pc:docMk/>
            <pc:sldMk cId="1906971705" sldId="259"/>
            <ac:spMk id="3" creationId="{173391A5-B11A-01F5-2FBB-0E0CB7172F0C}"/>
          </ac:spMkLst>
        </pc:spChg>
        <pc:spChg chg="del">
          <ac:chgData name="Kobe Vandendijck" userId="f22b8140-2428-4305-8ffd-a621b2c3edff" providerId="ADAL" clId="{B1E36091-CF98-4703-B016-91BE13440B30}" dt="2024-03-05T06:38:26.203" v="237" actId="478"/>
          <ac:spMkLst>
            <pc:docMk/>
            <pc:sldMk cId="1906971705" sldId="259"/>
            <ac:spMk id="5" creationId="{BFAC1E40-3166-3BC4-F3AE-18D74557BCD1}"/>
          </ac:spMkLst>
        </pc:spChg>
        <pc:spChg chg="add mod">
          <ac:chgData name="Kobe Vandendijck" userId="f22b8140-2428-4305-8ffd-a621b2c3edff" providerId="ADAL" clId="{B1E36091-CF98-4703-B016-91BE13440B30}" dt="2024-03-05T06:42:25.946" v="250" actId="14100"/>
          <ac:spMkLst>
            <pc:docMk/>
            <pc:sldMk cId="1906971705" sldId="259"/>
            <ac:spMk id="6" creationId="{D05E76DB-125C-B991-9C21-33AD4CF8612D}"/>
          </ac:spMkLst>
        </pc:spChg>
        <pc:spChg chg="add del">
          <ac:chgData name="Kobe Vandendijck" userId="f22b8140-2428-4305-8ffd-a621b2c3edff" providerId="ADAL" clId="{B1E36091-CF98-4703-B016-91BE13440B30}" dt="2024-03-04T07:57:20.899" v="155" actId="26606"/>
          <ac:spMkLst>
            <pc:docMk/>
            <pc:sldMk cId="1906971705" sldId="259"/>
            <ac:spMk id="92" creationId="{584093D9-628C-CE0D-8D92-4C3E8515A5FE}"/>
          </ac:spMkLst>
        </pc:spChg>
        <pc:spChg chg="add del">
          <ac:chgData name="Kobe Vandendijck" userId="f22b8140-2428-4305-8ffd-a621b2c3edff" providerId="ADAL" clId="{B1E36091-CF98-4703-B016-91BE13440B30}" dt="2024-03-04T07:57:20.899" v="155" actId="26606"/>
          <ac:spMkLst>
            <pc:docMk/>
            <pc:sldMk cId="1906971705" sldId="259"/>
            <ac:spMk id="93" creationId="{5C3EF2C2-8082-DF02-70BD-D63065B9B194}"/>
          </ac:spMkLst>
        </pc:spChg>
        <pc:spChg chg="add del">
          <ac:chgData name="Kobe Vandendijck" userId="f22b8140-2428-4305-8ffd-a621b2c3edff" providerId="ADAL" clId="{B1E36091-CF98-4703-B016-91BE13440B30}" dt="2024-03-04T07:57:20.899" v="155" actId="26606"/>
          <ac:spMkLst>
            <pc:docMk/>
            <pc:sldMk cId="1906971705" sldId="259"/>
            <ac:spMk id="94" creationId="{F119CA23-70B5-DBB9-C963-82AEEF3A4A51}"/>
          </ac:spMkLst>
        </pc:spChg>
        <pc:spChg chg="add del">
          <ac:chgData name="Kobe Vandendijck" userId="f22b8140-2428-4305-8ffd-a621b2c3edff" providerId="ADAL" clId="{B1E36091-CF98-4703-B016-91BE13440B30}" dt="2024-03-04T07:57:20.899" v="155" actId="26606"/>
          <ac:spMkLst>
            <pc:docMk/>
            <pc:sldMk cId="1906971705" sldId="259"/>
            <ac:spMk id="95" creationId="{2891D8B1-B851-20C3-687C-7F28613E5B80}"/>
          </ac:spMkLst>
        </pc:spChg>
        <pc:spChg chg="add del">
          <ac:chgData name="Kobe Vandendijck" userId="f22b8140-2428-4305-8ffd-a621b2c3edff" providerId="ADAL" clId="{B1E36091-CF98-4703-B016-91BE13440B30}" dt="2024-03-04T07:56:51.697" v="146" actId="26606"/>
          <ac:spMkLst>
            <pc:docMk/>
            <pc:sldMk cId="1906971705" sldId="259"/>
            <ac:spMk id="100" creationId="{2029D5AD-8348-4446-B191-6A9B6FE03F21}"/>
          </ac:spMkLst>
        </pc:spChg>
        <pc:spChg chg="add del">
          <ac:chgData name="Kobe Vandendijck" userId="f22b8140-2428-4305-8ffd-a621b2c3edff" providerId="ADAL" clId="{B1E36091-CF98-4703-B016-91BE13440B30}" dt="2024-03-04T07:56:51.697" v="146" actId="26606"/>
          <ac:spMkLst>
            <pc:docMk/>
            <pc:sldMk cId="1906971705" sldId="259"/>
            <ac:spMk id="102" creationId="{A3F395A2-2B64-4749-BD93-2F159C7E1FB5}"/>
          </ac:spMkLst>
        </pc:spChg>
        <pc:spChg chg="add del">
          <ac:chgData name="Kobe Vandendijck" userId="f22b8140-2428-4305-8ffd-a621b2c3edff" providerId="ADAL" clId="{B1E36091-CF98-4703-B016-91BE13440B30}" dt="2024-03-04T07:56:51.697" v="146" actId="26606"/>
          <ac:spMkLst>
            <pc:docMk/>
            <pc:sldMk cId="1906971705" sldId="259"/>
            <ac:spMk id="104" creationId="{5CF0135B-EAB8-4CA0-896C-2D897ECD28BC}"/>
          </ac:spMkLst>
        </pc:spChg>
        <pc:spChg chg="add del">
          <ac:chgData name="Kobe Vandendijck" userId="f22b8140-2428-4305-8ffd-a621b2c3edff" providerId="ADAL" clId="{B1E36091-CF98-4703-B016-91BE13440B30}" dt="2024-03-04T07:56:51.697" v="146" actId="26606"/>
          <ac:spMkLst>
            <pc:docMk/>
            <pc:sldMk cId="1906971705" sldId="259"/>
            <ac:spMk id="106" creationId="{92C3387C-D24F-4737-8A37-1DC5CFF09CFA}"/>
          </ac:spMkLst>
        </pc:spChg>
        <pc:spChg chg="add del">
          <ac:chgData name="Kobe Vandendijck" userId="f22b8140-2428-4305-8ffd-a621b2c3edff" providerId="ADAL" clId="{B1E36091-CF98-4703-B016-91BE13440B30}" dt="2024-03-04T07:56:59.459" v="148" actId="26606"/>
          <ac:spMkLst>
            <pc:docMk/>
            <pc:sldMk cId="1906971705" sldId="259"/>
            <ac:spMk id="108" creationId="{1ACA2EA0-FFD3-42EC-9406-B595015ED96E}"/>
          </ac:spMkLst>
        </pc:spChg>
        <pc:spChg chg="add del">
          <ac:chgData name="Kobe Vandendijck" userId="f22b8140-2428-4305-8ffd-a621b2c3edff" providerId="ADAL" clId="{B1E36091-CF98-4703-B016-91BE13440B30}" dt="2024-03-04T07:56:59.459" v="148" actId="26606"/>
          <ac:spMkLst>
            <pc:docMk/>
            <pc:sldMk cId="1906971705" sldId="259"/>
            <ac:spMk id="109" creationId="{D5288BCE-665C-472A-8C43-664BCFA31E43}"/>
          </ac:spMkLst>
        </pc:spChg>
        <pc:spChg chg="add del">
          <ac:chgData name="Kobe Vandendijck" userId="f22b8140-2428-4305-8ffd-a621b2c3edff" providerId="ADAL" clId="{B1E36091-CF98-4703-B016-91BE13440B30}" dt="2024-03-04T07:56:59.459" v="148" actId="26606"/>
          <ac:spMkLst>
            <pc:docMk/>
            <pc:sldMk cId="1906971705" sldId="259"/>
            <ac:spMk id="110" creationId="{46C57131-53A7-4C1A-BEA8-25F06A06AD29}"/>
          </ac:spMkLst>
        </pc:spChg>
        <pc:spChg chg="add del">
          <ac:chgData name="Kobe Vandendijck" userId="f22b8140-2428-4305-8ffd-a621b2c3edff" providerId="ADAL" clId="{B1E36091-CF98-4703-B016-91BE13440B30}" dt="2024-03-04T07:57:05.481" v="150" actId="26606"/>
          <ac:spMkLst>
            <pc:docMk/>
            <pc:sldMk cId="1906971705" sldId="259"/>
            <ac:spMk id="112" creationId="{907EF6B7-1338-4443-8C46-6A318D952DFD}"/>
          </ac:spMkLst>
        </pc:spChg>
        <pc:spChg chg="add del">
          <ac:chgData name="Kobe Vandendijck" userId="f22b8140-2428-4305-8ffd-a621b2c3edff" providerId="ADAL" clId="{B1E36091-CF98-4703-B016-91BE13440B30}" dt="2024-03-04T07:57:05.481" v="150" actId="26606"/>
          <ac:spMkLst>
            <pc:docMk/>
            <pc:sldMk cId="1906971705" sldId="259"/>
            <ac:spMk id="113" creationId="{DAAE4CDD-124C-4DCF-9584-B6033B545DD5}"/>
          </ac:spMkLst>
        </pc:spChg>
        <pc:spChg chg="add del">
          <ac:chgData name="Kobe Vandendijck" userId="f22b8140-2428-4305-8ffd-a621b2c3edff" providerId="ADAL" clId="{B1E36091-CF98-4703-B016-91BE13440B30}" dt="2024-03-04T07:57:05.481" v="150" actId="26606"/>
          <ac:spMkLst>
            <pc:docMk/>
            <pc:sldMk cId="1906971705" sldId="259"/>
            <ac:spMk id="114" creationId="{081E4A58-353D-44AE-B2FC-2A74E2E400F7}"/>
          </ac:spMkLst>
        </pc:spChg>
        <pc:spChg chg="add del">
          <ac:chgData name="Kobe Vandendijck" userId="f22b8140-2428-4305-8ffd-a621b2c3edff" providerId="ADAL" clId="{B1E36091-CF98-4703-B016-91BE13440B30}" dt="2024-03-04T07:57:05.481" v="150" actId="26606"/>
          <ac:spMkLst>
            <pc:docMk/>
            <pc:sldMk cId="1906971705" sldId="259"/>
            <ac:spMk id="115" creationId="{173391A5-B11A-01F5-2FBB-0E0CB7172F0C}"/>
          </ac:spMkLst>
        </pc:spChg>
        <pc:spChg chg="add del">
          <ac:chgData name="Kobe Vandendijck" userId="f22b8140-2428-4305-8ffd-a621b2c3edff" providerId="ADAL" clId="{B1E36091-CF98-4703-B016-91BE13440B30}" dt="2024-03-04T07:57:10.347" v="152" actId="26606"/>
          <ac:spMkLst>
            <pc:docMk/>
            <pc:sldMk cId="1906971705" sldId="259"/>
            <ac:spMk id="117" creationId="{1709F1D5-B0F1-4714-A239-E5B61C161915}"/>
          </ac:spMkLst>
        </pc:spChg>
        <pc:spChg chg="add del">
          <ac:chgData name="Kobe Vandendijck" userId="f22b8140-2428-4305-8ffd-a621b2c3edff" providerId="ADAL" clId="{B1E36091-CF98-4703-B016-91BE13440B30}" dt="2024-03-04T07:57:10.347" v="152" actId="26606"/>
          <ac:spMkLst>
            <pc:docMk/>
            <pc:sldMk cId="1906971705" sldId="259"/>
            <ac:spMk id="118" creationId="{228FB460-D3FF-4440-A020-05982A09E517}"/>
          </ac:spMkLst>
        </pc:spChg>
        <pc:spChg chg="add del">
          <ac:chgData name="Kobe Vandendijck" userId="f22b8140-2428-4305-8ffd-a621b2c3edff" providerId="ADAL" clId="{B1E36091-CF98-4703-B016-91BE13440B30}" dt="2024-03-04T07:57:10.347" v="152" actId="26606"/>
          <ac:spMkLst>
            <pc:docMk/>
            <pc:sldMk cId="1906971705" sldId="259"/>
            <ac:spMk id="119" creationId="{14847E93-7DC1-4D4B-8829-B19AA7137C50}"/>
          </ac:spMkLst>
        </pc:spChg>
        <pc:spChg chg="add del">
          <ac:chgData name="Kobe Vandendijck" userId="f22b8140-2428-4305-8ffd-a621b2c3edff" providerId="ADAL" clId="{B1E36091-CF98-4703-B016-91BE13440B30}" dt="2024-03-04T07:57:10.347" v="152" actId="26606"/>
          <ac:spMkLst>
            <pc:docMk/>
            <pc:sldMk cId="1906971705" sldId="259"/>
            <ac:spMk id="120" creationId="{5566D6E1-03A1-4D73-A4E0-35D74D568A04}"/>
          </ac:spMkLst>
        </pc:spChg>
        <pc:spChg chg="add del">
          <ac:chgData name="Kobe Vandendijck" userId="f22b8140-2428-4305-8ffd-a621b2c3edff" providerId="ADAL" clId="{B1E36091-CF98-4703-B016-91BE13440B30}" dt="2024-03-04T07:57:10.347" v="152" actId="26606"/>
          <ac:spMkLst>
            <pc:docMk/>
            <pc:sldMk cId="1906971705" sldId="259"/>
            <ac:spMk id="121" creationId="{9F835A99-04AC-494A-A572-AFE8413CC938}"/>
          </ac:spMkLst>
        </pc:spChg>
        <pc:spChg chg="add del">
          <ac:chgData name="Kobe Vandendijck" userId="f22b8140-2428-4305-8ffd-a621b2c3edff" providerId="ADAL" clId="{B1E36091-CF98-4703-B016-91BE13440B30}" dt="2024-03-04T07:57:10.347" v="152" actId="26606"/>
          <ac:spMkLst>
            <pc:docMk/>
            <pc:sldMk cId="1906971705" sldId="259"/>
            <ac:spMk id="122" creationId="{173391A5-B11A-01F5-2FBB-0E0CB7172F0C}"/>
          </ac:spMkLst>
        </pc:spChg>
        <pc:spChg chg="add del">
          <ac:chgData name="Kobe Vandendijck" userId="f22b8140-2428-4305-8ffd-a621b2c3edff" providerId="ADAL" clId="{B1E36091-CF98-4703-B016-91BE13440B30}" dt="2024-03-04T07:57:10.347" v="152" actId="26606"/>
          <ac:spMkLst>
            <pc:docMk/>
            <pc:sldMk cId="1906971705" sldId="259"/>
            <ac:spMk id="123" creationId="{7B786209-1B0B-4CA9-9BDD-F7327066A84D}"/>
          </ac:spMkLst>
        </pc:spChg>
        <pc:spChg chg="add del">
          <ac:chgData name="Kobe Vandendijck" userId="f22b8140-2428-4305-8ffd-a621b2c3edff" providerId="ADAL" clId="{B1E36091-CF98-4703-B016-91BE13440B30}" dt="2024-03-04T07:57:10.347" v="152" actId="26606"/>
          <ac:spMkLst>
            <pc:docMk/>
            <pc:sldMk cId="1906971705" sldId="259"/>
            <ac:spMk id="124" creationId="{2D2964BB-484D-45AE-AD66-D407D0629652}"/>
          </ac:spMkLst>
        </pc:spChg>
        <pc:spChg chg="add del">
          <ac:chgData name="Kobe Vandendijck" userId="f22b8140-2428-4305-8ffd-a621b2c3edff" providerId="ADAL" clId="{B1E36091-CF98-4703-B016-91BE13440B30}" dt="2024-03-04T07:57:10.347" v="152" actId="26606"/>
          <ac:spMkLst>
            <pc:docMk/>
            <pc:sldMk cId="1906971705" sldId="259"/>
            <ac:spMk id="125" creationId="{6691AC69-A76E-4DAB-B565-468B6B87ACF3}"/>
          </ac:spMkLst>
        </pc:spChg>
        <pc:spChg chg="add del">
          <ac:chgData name="Kobe Vandendijck" userId="f22b8140-2428-4305-8ffd-a621b2c3edff" providerId="ADAL" clId="{B1E36091-CF98-4703-B016-91BE13440B30}" dt="2024-03-04T07:57:20.891" v="154" actId="26606"/>
          <ac:spMkLst>
            <pc:docMk/>
            <pc:sldMk cId="1906971705" sldId="259"/>
            <ac:spMk id="127" creationId="{3AD318CC-E2A8-4E27-9548-A047A78999B1}"/>
          </ac:spMkLst>
        </pc:spChg>
        <pc:spChg chg="add del">
          <ac:chgData name="Kobe Vandendijck" userId="f22b8140-2428-4305-8ffd-a621b2c3edff" providerId="ADAL" clId="{B1E36091-CF98-4703-B016-91BE13440B30}" dt="2024-03-04T07:57:20.891" v="154" actId="26606"/>
          <ac:spMkLst>
            <pc:docMk/>
            <pc:sldMk cId="1906971705" sldId="259"/>
            <ac:spMk id="130" creationId="{2C1BBA94-3F40-40AA-8BB9-E69E25E537C1}"/>
          </ac:spMkLst>
        </pc:spChg>
        <pc:spChg chg="add del">
          <ac:chgData name="Kobe Vandendijck" userId="f22b8140-2428-4305-8ffd-a621b2c3edff" providerId="ADAL" clId="{B1E36091-CF98-4703-B016-91BE13440B30}" dt="2024-03-04T07:57:20.891" v="154" actId="26606"/>
          <ac:spMkLst>
            <pc:docMk/>
            <pc:sldMk cId="1906971705" sldId="259"/>
            <ac:spMk id="131" creationId="{173391A5-B11A-01F5-2FBB-0E0CB7172F0C}"/>
          </ac:spMkLst>
        </pc:spChg>
        <pc:spChg chg="add del">
          <ac:chgData name="Kobe Vandendijck" userId="f22b8140-2428-4305-8ffd-a621b2c3edff" providerId="ADAL" clId="{B1E36091-CF98-4703-B016-91BE13440B30}" dt="2024-03-04T07:58:04.292" v="164" actId="26606"/>
          <ac:spMkLst>
            <pc:docMk/>
            <pc:sldMk cId="1906971705" sldId="259"/>
            <ac:spMk id="133" creationId="{0E42565C-E3CC-4EF0-8093-88FCC788A3C2}"/>
          </ac:spMkLst>
        </pc:spChg>
        <pc:spChg chg="add del">
          <ac:chgData name="Kobe Vandendijck" userId="f22b8140-2428-4305-8ffd-a621b2c3edff" providerId="ADAL" clId="{B1E36091-CF98-4703-B016-91BE13440B30}" dt="2024-03-04T07:58:04.292" v="164" actId="26606"/>
          <ac:spMkLst>
            <pc:docMk/>
            <pc:sldMk cId="1906971705" sldId="259"/>
            <ac:spMk id="134" creationId="{02F429C4-ABC9-46FC-818A-B5429CDE4A96}"/>
          </ac:spMkLst>
        </pc:spChg>
        <pc:spChg chg="add del">
          <ac:chgData name="Kobe Vandendijck" userId="f22b8140-2428-4305-8ffd-a621b2c3edff" providerId="ADAL" clId="{B1E36091-CF98-4703-B016-91BE13440B30}" dt="2024-03-04T07:58:04.292" v="164" actId="26606"/>
          <ac:spMkLst>
            <pc:docMk/>
            <pc:sldMk cId="1906971705" sldId="259"/>
            <ac:spMk id="135" creationId="{2CEF98E4-3709-4952-8F42-2305CCE34FA3}"/>
          </ac:spMkLst>
        </pc:spChg>
        <pc:spChg chg="add del">
          <ac:chgData name="Kobe Vandendijck" userId="f22b8140-2428-4305-8ffd-a621b2c3edff" providerId="ADAL" clId="{B1E36091-CF98-4703-B016-91BE13440B30}" dt="2024-03-04T07:58:04.292" v="164" actId="26606"/>
          <ac:spMkLst>
            <pc:docMk/>
            <pc:sldMk cId="1906971705" sldId="259"/>
            <ac:spMk id="136" creationId="{F10BCCF5-D685-47FF-B675-647EAEB72C8E}"/>
          </ac:spMkLst>
        </pc:spChg>
        <pc:spChg chg="add del">
          <ac:chgData name="Kobe Vandendijck" userId="f22b8140-2428-4305-8ffd-a621b2c3edff" providerId="ADAL" clId="{B1E36091-CF98-4703-B016-91BE13440B30}" dt="2024-03-04T07:58:04.292" v="164" actId="26606"/>
          <ac:spMkLst>
            <pc:docMk/>
            <pc:sldMk cId="1906971705" sldId="259"/>
            <ac:spMk id="137" creationId="{B0EE8A42-107A-4D4C-8D56-BBAE95C7FC0D}"/>
          </ac:spMkLst>
        </pc:spChg>
        <pc:spChg chg="add del">
          <ac:chgData name="Kobe Vandendijck" userId="f22b8140-2428-4305-8ffd-a621b2c3edff" providerId="ADAL" clId="{B1E36091-CF98-4703-B016-91BE13440B30}" dt="2024-03-04T07:57:37.447" v="157" actId="26606"/>
          <ac:spMkLst>
            <pc:docMk/>
            <pc:sldMk cId="1906971705" sldId="259"/>
            <ac:spMk id="142" creationId="{4522B21E-B2B9-4C72-9A71-C87EFD137480}"/>
          </ac:spMkLst>
        </pc:spChg>
        <pc:spChg chg="add del">
          <ac:chgData name="Kobe Vandendijck" userId="f22b8140-2428-4305-8ffd-a621b2c3edff" providerId="ADAL" clId="{B1E36091-CF98-4703-B016-91BE13440B30}" dt="2024-03-04T07:57:37.447" v="157" actId="26606"/>
          <ac:spMkLst>
            <pc:docMk/>
            <pc:sldMk cId="1906971705" sldId="259"/>
            <ac:spMk id="144" creationId="{5EB7D2A2-F448-44D4-938C-DC84CBCB3B1E}"/>
          </ac:spMkLst>
        </pc:spChg>
        <pc:spChg chg="add del">
          <ac:chgData name="Kobe Vandendijck" userId="f22b8140-2428-4305-8ffd-a621b2c3edff" providerId="ADAL" clId="{B1E36091-CF98-4703-B016-91BE13440B30}" dt="2024-03-04T07:57:37.447" v="157" actId="26606"/>
          <ac:spMkLst>
            <pc:docMk/>
            <pc:sldMk cId="1906971705" sldId="259"/>
            <ac:spMk id="146" creationId="{871AEA07-1E14-44B4-8E55-64EF049CD66F}"/>
          </ac:spMkLst>
        </pc:spChg>
        <pc:spChg chg="add del">
          <ac:chgData name="Kobe Vandendijck" userId="f22b8140-2428-4305-8ffd-a621b2c3edff" providerId="ADAL" clId="{B1E36091-CF98-4703-B016-91BE13440B30}" dt="2024-03-04T07:57:56.521" v="159" actId="26606"/>
          <ac:spMkLst>
            <pc:docMk/>
            <pc:sldMk cId="1906971705" sldId="259"/>
            <ac:spMk id="150" creationId="{22D09ED2-868F-42C6-866E-F92E0CEF314F}"/>
          </ac:spMkLst>
        </pc:spChg>
        <pc:spChg chg="add del">
          <ac:chgData name="Kobe Vandendijck" userId="f22b8140-2428-4305-8ffd-a621b2c3edff" providerId="ADAL" clId="{B1E36091-CF98-4703-B016-91BE13440B30}" dt="2024-03-04T07:57:56.521" v="159" actId="26606"/>
          <ac:spMkLst>
            <pc:docMk/>
            <pc:sldMk cId="1906971705" sldId="259"/>
            <ac:spMk id="151" creationId="{4E1BEB12-92AF-4445-98AD-4C7756E7C93B}"/>
          </ac:spMkLst>
        </pc:spChg>
        <pc:spChg chg="add del">
          <ac:chgData name="Kobe Vandendijck" userId="f22b8140-2428-4305-8ffd-a621b2c3edff" providerId="ADAL" clId="{B1E36091-CF98-4703-B016-91BE13440B30}" dt="2024-03-04T07:57:56.521" v="159" actId="26606"/>
          <ac:spMkLst>
            <pc:docMk/>
            <pc:sldMk cId="1906971705" sldId="259"/>
            <ac:spMk id="152" creationId="{D0522C2C-7B5C-48A7-A969-03941E5D2E76}"/>
          </ac:spMkLst>
        </pc:spChg>
        <pc:spChg chg="add del">
          <ac:chgData name="Kobe Vandendijck" userId="f22b8140-2428-4305-8ffd-a621b2c3edff" providerId="ADAL" clId="{B1E36091-CF98-4703-B016-91BE13440B30}" dt="2024-03-04T07:57:56.521" v="159" actId="26606"/>
          <ac:spMkLst>
            <pc:docMk/>
            <pc:sldMk cId="1906971705" sldId="259"/>
            <ac:spMk id="153" creationId="{9C682A1A-5B2D-4111-BBD6-620165633E5B}"/>
          </ac:spMkLst>
        </pc:spChg>
        <pc:spChg chg="add del">
          <ac:chgData name="Kobe Vandendijck" userId="f22b8140-2428-4305-8ffd-a621b2c3edff" providerId="ADAL" clId="{B1E36091-CF98-4703-B016-91BE13440B30}" dt="2024-03-04T07:57:56.521" v="159" actId="26606"/>
          <ac:spMkLst>
            <pc:docMk/>
            <pc:sldMk cId="1906971705" sldId="259"/>
            <ac:spMk id="154" creationId="{D6EE29F2-D77F-4BD0-A20B-334D316A1C9D}"/>
          </ac:spMkLst>
        </pc:spChg>
        <pc:spChg chg="add del">
          <ac:chgData name="Kobe Vandendijck" userId="f22b8140-2428-4305-8ffd-a621b2c3edff" providerId="ADAL" clId="{B1E36091-CF98-4703-B016-91BE13440B30}" dt="2024-03-04T07:58:00.018" v="161" actId="26606"/>
          <ac:spMkLst>
            <pc:docMk/>
            <pc:sldMk cId="1906971705" sldId="259"/>
            <ac:spMk id="156" creationId="{934F1179-B481-4F9E-BCA3-AFB972070F83}"/>
          </ac:spMkLst>
        </pc:spChg>
        <pc:spChg chg="add del">
          <ac:chgData name="Kobe Vandendijck" userId="f22b8140-2428-4305-8ffd-a621b2c3edff" providerId="ADAL" clId="{B1E36091-CF98-4703-B016-91BE13440B30}" dt="2024-03-04T07:58:00.018" v="161" actId="26606"/>
          <ac:spMkLst>
            <pc:docMk/>
            <pc:sldMk cId="1906971705" sldId="259"/>
            <ac:spMk id="157" creationId="{827DC2C4-B485-428A-BF4A-472D2967F47F}"/>
          </ac:spMkLst>
        </pc:spChg>
        <pc:spChg chg="add del">
          <ac:chgData name="Kobe Vandendijck" userId="f22b8140-2428-4305-8ffd-a621b2c3edff" providerId="ADAL" clId="{B1E36091-CF98-4703-B016-91BE13440B30}" dt="2024-03-04T07:58:00.018" v="161" actId="26606"/>
          <ac:spMkLst>
            <pc:docMk/>
            <pc:sldMk cId="1906971705" sldId="259"/>
            <ac:spMk id="158" creationId="{EE04B5EB-F158-4507-90DD-BD23620C7CC9}"/>
          </ac:spMkLst>
        </pc:spChg>
        <pc:spChg chg="add del">
          <ac:chgData name="Kobe Vandendijck" userId="f22b8140-2428-4305-8ffd-a621b2c3edff" providerId="ADAL" clId="{B1E36091-CF98-4703-B016-91BE13440B30}" dt="2024-03-04T07:58:04.287" v="163" actId="26606"/>
          <ac:spMkLst>
            <pc:docMk/>
            <pc:sldMk cId="1906971705" sldId="259"/>
            <ac:spMk id="160" creationId="{4D24BFD5-D814-402B-B6C4-EEF6AE14B0F2}"/>
          </ac:spMkLst>
        </pc:spChg>
        <pc:spChg chg="add del">
          <ac:chgData name="Kobe Vandendijck" userId="f22b8140-2428-4305-8ffd-a621b2c3edff" providerId="ADAL" clId="{B1E36091-CF98-4703-B016-91BE13440B30}" dt="2024-03-04T07:58:04.287" v="163" actId="26606"/>
          <ac:spMkLst>
            <pc:docMk/>
            <pc:sldMk cId="1906971705" sldId="259"/>
            <ac:spMk id="161" creationId="{36FED7E8-9A97-475F-9FA4-113410D4433B}"/>
          </ac:spMkLst>
        </pc:spChg>
        <pc:spChg chg="add del">
          <ac:chgData name="Kobe Vandendijck" userId="f22b8140-2428-4305-8ffd-a621b2c3edff" providerId="ADAL" clId="{B1E36091-CF98-4703-B016-91BE13440B30}" dt="2024-03-04T07:58:04.287" v="163" actId="26606"/>
          <ac:spMkLst>
            <pc:docMk/>
            <pc:sldMk cId="1906971705" sldId="259"/>
            <ac:spMk id="162" creationId="{2A39B854-4B6C-4F7F-A602-6F97770CED70}"/>
          </ac:spMkLst>
        </pc:spChg>
        <pc:spChg chg="add del">
          <ac:chgData name="Kobe Vandendijck" userId="f22b8140-2428-4305-8ffd-a621b2c3edff" providerId="ADAL" clId="{B1E36091-CF98-4703-B016-91BE13440B30}" dt="2024-03-04T07:58:34.432" v="165" actId="26606"/>
          <ac:spMkLst>
            <pc:docMk/>
            <pc:sldMk cId="1906971705" sldId="259"/>
            <ac:spMk id="164" creationId="{934F1179-B481-4F9E-BCA3-AFB972070F83}"/>
          </ac:spMkLst>
        </pc:spChg>
        <pc:spChg chg="add del">
          <ac:chgData name="Kobe Vandendijck" userId="f22b8140-2428-4305-8ffd-a621b2c3edff" providerId="ADAL" clId="{B1E36091-CF98-4703-B016-91BE13440B30}" dt="2024-03-04T07:58:34.432" v="165" actId="26606"/>
          <ac:spMkLst>
            <pc:docMk/>
            <pc:sldMk cId="1906971705" sldId="259"/>
            <ac:spMk id="165" creationId="{827DC2C4-B485-428A-BF4A-472D2967F47F}"/>
          </ac:spMkLst>
        </pc:spChg>
        <pc:spChg chg="add del">
          <ac:chgData name="Kobe Vandendijck" userId="f22b8140-2428-4305-8ffd-a621b2c3edff" providerId="ADAL" clId="{B1E36091-CF98-4703-B016-91BE13440B30}" dt="2024-03-04T07:58:34.432" v="165" actId="26606"/>
          <ac:spMkLst>
            <pc:docMk/>
            <pc:sldMk cId="1906971705" sldId="259"/>
            <ac:spMk id="166" creationId="{EE04B5EB-F158-4507-90DD-BD23620C7CC9}"/>
          </ac:spMkLst>
        </pc:spChg>
        <pc:spChg chg="add del">
          <ac:chgData name="Kobe Vandendijck" userId="f22b8140-2428-4305-8ffd-a621b2c3edff" providerId="ADAL" clId="{B1E36091-CF98-4703-B016-91BE13440B30}" dt="2024-03-04T07:59:02.205" v="166" actId="26606"/>
          <ac:spMkLst>
            <pc:docMk/>
            <pc:sldMk cId="1906971705" sldId="259"/>
            <ac:spMk id="171" creationId="{A7895A40-19A4-42D6-9D30-DBC1E8002635}"/>
          </ac:spMkLst>
        </pc:spChg>
        <pc:spChg chg="add del">
          <ac:chgData name="Kobe Vandendijck" userId="f22b8140-2428-4305-8ffd-a621b2c3edff" providerId="ADAL" clId="{B1E36091-CF98-4703-B016-91BE13440B30}" dt="2024-03-04T07:59:02.205" v="166" actId="26606"/>
          <ac:spMkLst>
            <pc:docMk/>
            <pc:sldMk cId="1906971705" sldId="259"/>
            <ac:spMk id="173" creationId="{02F429C4-ABC9-46FC-818A-B5429CDE4A96}"/>
          </ac:spMkLst>
        </pc:spChg>
        <pc:spChg chg="add del">
          <ac:chgData name="Kobe Vandendijck" userId="f22b8140-2428-4305-8ffd-a621b2c3edff" providerId="ADAL" clId="{B1E36091-CF98-4703-B016-91BE13440B30}" dt="2024-03-04T07:59:02.205" v="166" actId="26606"/>
          <ac:spMkLst>
            <pc:docMk/>
            <pc:sldMk cId="1906971705" sldId="259"/>
            <ac:spMk id="175" creationId="{2CEF98E4-3709-4952-8F42-2305CCE34FA3}"/>
          </ac:spMkLst>
        </pc:spChg>
        <pc:spChg chg="add del">
          <ac:chgData name="Kobe Vandendijck" userId="f22b8140-2428-4305-8ffd-a621b2c3edff" providerId="ADAL" clId="{B1E36091-CF98-4703-B016-91BE13440B30}" dt="2024-03-04T07:59:02.205" v="166" actId="26606"/>
          <ac:spMkLst>
            <pc:docMk/>
            <pc:sldMk cId="1906971705" sldId="259"/>
            <ac:spMk id="177" creationId="{F10BCCF5-D685-47FF-B675-647EAEB72C8E}"/>
          </ac:spMkLst>
        </pc:spChg>
        <pc:spChg chg="add del">
          <ac:chgData name="Kobe Vandendijck" userId="f22b8140-2428-4305-8ffd-a621b2c3edff" providerId="ADAL" clId="{B1E36091-CF98-4703-B016-91BE13440B30}" dt="2024-03-04T07:59:02.205" v="166" actId="26606"/>
          <ac:spMkLst>
            <pc:docMk/>
            <pc:sldMk cId="1906971705" sldId="259"/>
            <ac:spMk id="179" creationId="{B0EE8A42-107A-4D4C-8D56-BBAE95C7FC0D}"/>
          </ac:spMkLst>
        </pc:spChg>
        <pc:spChg chg="add del">
          <ac:chgData name="Kobe Vandendijck" userId="f22b8140-2428-4305-8ffd-a621b2c3edff" providerId="ADAL" clId="{B1E36091-CF98-4703-B016-91BE13440B30}" dt="2024-03-05T04:10:37.999" v="209"/>
          <ac:spMkLst>
            <pc:docMk/>
            <pc:sldMk cId="1906971705" sldId="259"/>
            <ac:spMk id="184" creationId="{C4B24C7E-2D5E-4C4E-9CD5-D61F243C9D1B}"/>
          </ac:spMkLst>
        </pc:spChg>
        <pc:spChg chg="add del">
          <ac:chgData name="Kobe Vandendijck" userId="f22b8140-2428-4305-8ffd-a621b2c3edff" providerId="ADAL" clId="{B1E36091-CF98-4703-B016-91BE13440B30}" dt="2024-03-05T04:10:37.999" v="209"/>
          <ac:spMkLst>
            <pc:docMk/>
            <pc:sldMk cId="1906971705" sldId="259"/>
            <ac:spMk id="191" creationId="{3C48EA58-53D6-4E4A-9BDB-087D34617836}"/>
          </ac:spMkLst>
        </pc:spChg>
        <pc:grpChg chg="add del">
          <ac:chgData name="Kobe Vandendijck" userId="f22b8140-2428-4305-8ffd-a621b2c3edff" providerId="ADAL" clId="{B1E36091-CF98-4703-B016-91BE13440B30}" dt="2024-03-04T07:57:20.891" v="154" actId="26606"/>
          <ac:grpSpMkLst>
            <pc:docMk/>
            <pc:sldMk cId="1906971705" sldId="259"/>
            <ac:grpSpMk id="128" creationId="{B14B560F-9DD7-4302-A60B-EBD3EF59B073}"/>
          </ac:grpSpMkLst>
        </pc:grpChg>
        <pc:grpChg chg="add del">
          <ac:chgData name="Kobe Vandendijck" userId="f22b8140-2428-4305-8ffd-a621b2c3edff" providerId="ADAL" clId="{B1E36091-CF98-4703-B016-91BE13440B30}" dt="2024-03-05T04:10:37.999" v="209"/>
          <ac:grpSpMkLst>
            <pc:docMk/>
            <pc:sldMk cId="1906971705" sldId="259"/>
            <ac:grpSpMk id="186" creationId="{99072643-A0EC-42FB-B66A-24C0E6FFDC96}"/>
          </ac:grpSpMkLst>
        </pc:grpChg>
        <pc:cxnChg chg="add del">
          <ac:chgData name="Kobe Vandendijck" userId="f22b8140-2428-4305-8ffd-a621b2c3edff" providerId="ADAL" clId="{B1E36091-CF98-4703-B016-91BE13440B30}" dt="2024-03-04T07:57:37.447" v="157" actId="26606"/>
          <ac:cxnSpMkLst>
            <pc:docMk/>
            <pc:sldMk cId="1906971705" sldId="259"/>
            <ac:cxnSpMk id="148" creationId="{F7C8EA93-3210-4C62-99E9-153C275E3A87}"/>
          </ac:cxnSpMkLst>
        </pc:cxnChg>
      </pc:sldChg>
      <pc:sldChg chg="modSp mod ord">
        <pc:chgData name="Kobe Vandendijck" userId="f22b8140-2428-4305-8ffd-a621b2c3edff" providerId="ADAL" clId="{B1E36091-CF98-4703-B016-91BE13440B30}" dt="2024-03-21T09:01:26.666" v="288" actId="20577"/>
        <pc:sldMkLst>
          <pc:docMk/>
          <pc:sldMk cId="1313272601" sldId="266"/>
        </pc:sldMkLst>
        <pc:spChg chg="mod">
          <ac:chgData name="Kobe Vandendijck" userId="f22b8140-2428-4305-8ffd-a621b2c3edff" providerId="ADAL" clId="{B1E36091-CF98-4703-B016-91BE13440B30}" dt="2024-03-21T09:01:26.666" v="288" actId="20577"/>
          <ac:spMkLst>
            <pc:docMk/>
            <pc:sldMk cId="1313272601" sldId="266"/>
            <ac:spMk id="2" creationId="{F84AB7D3-A1B5-E0E7-C469-03B87A461DA8}"/>
          </ac:spMkLst>
        </pc:spChg>
      </pc:sldChg>
      <pc:sldChg chg="modSp add mod ord">
        <pc:chgData name="Kobe Vandendijck" userId="f22b8140-2428-4305-8ffd-a621b2c3edff" providerId="ADAL" clId="{B1E36091-CF98-4703-B016-91BE13440B30}" dt="2024-03-21T09:01:55.385" v="299" actId="20577"/>
        <pc:sldMkLst>
          <pc:docMk/>
          <pc:sldMk cId="966044383" sldId="280"/>
        </pc:sldMkLst>
        <pc:spChg chg="mod">
          <ac:chgData name="Kobe Vandendijck" userId="f22b8140-2428-4305-8ffd-a621b2c3edff" providerId="ADAL" clId="{B1E36091-CF98-4703-B016-91BE13440B30}" dt="2024-03-21T09:01:55.385" v="299" actId="20577"/>
          <ac:spMkLst>
            <pc:docMk/>
            <pc:sldMk cId="966044383" sldId="280"/>
            <ac:spMk id="2" creationId="{C2EBE45B-CA58-5AD1-3001-804EF885C08A}"/>
          </ac:spMkLst>
        </pc:spChg>
      </pc:sldChg>
    </pc:docChg>
  </pc:docChgLst>
  <pc:docChgLst>
    <pc:chgData name="Jarne Dirken" userId="e92a75c7-7443-457c-b8bf-63e56657e499" providerId="ADAL" clId="{52DB72C2-CEF3-46EA-812A-374DB7E2F2C3}"/>
    <pc:docChg chg="undo custSel addSld delSld modSld sldOrd">
      <pc:chgData name="Jarne Dirken" userId="e92a75c7-7443-457c-b8bf-63e56657e499" providerId="ADAL" clId="{52DB72C2-CEF3-46EA-812A-374DB7E2F2C3}" dt="2024-05-02T05:15:37.261" v="988" actId="20577"/>
      <pc:docMkLst>
        <pc:docMk/>
      </pc:docMkLst>
      <pc:sldChg chg="addSp modSp">
        <pc:chgData name="Jarne Dirken" userId="e92a75c7-7443-457c-b8bf-63e56657e499" providerId="ADAL" clId="{52DB72C2-CEF3-46EA-812A-374DB7E2F2C3}" dt="2024-05-01T12:23:00.171" v="49" actId="20577"/>
        <pc:sldMkLst>
          <pc:docMk/>
          <pc:sldMk cId="3351439039" sldId="256"/>
        </pc:sldMkLst>
        <pc:spChg chg="mod">
          <ac:chgData name="Jarne Dirken" userId="e92a75c7-7443-457c-b8bf-63e56657e499" providerId="ADAL" clId="{52DB72C2-CEF3-46EA-812A-374DB7E2F2C3}" dt="2024-05-01T12:23:00.171" v="49" actId="20577"/>
          <ac:spMkLst>
            <pc:docMk/>
            <pc:sldMk cId="3351439039" sldId="256"/>
            <ac:spMk id="2" creationId="{00000000-0000-0000-0000-000000000000}"/>
          </ac:spMkLst>
        </pc:spChg>
        <pc:spChg chg="add">
          <ac:chgData name="Jarne Dirken" userId="e92a75c7-7443-457c-b8bf-63e56657e499" providerId="ADAL" clId="{52DB72C2-CEF3-46EA-812A-374DB7E2F2C3}" dt="2024-05-01T12:22:50.714" v="14"/>
          <ac:spMkLst>
            <pc:docMk/>
            <pc:sldMk cId="3351439039" sldId="256"/>
            <ac:spMk id="5" creationId="{659C1E53-DFD5-8FBD-184E-9A781B2393E5}"/>
          </ac:spMkLst>
        </pc:spChg>
        <pc:spChg chg="add">
          <ac:chgData name="Jarne Dirken" userId="e92a75c7-7443-457c-b8bf-63e56657e499" providerId="ADAL" clId="{52DB72C2-CEF3-46EA-812A-374DB7E2F2C3}" dt="2024-05-01T12:22:53.231" v="15"/>
          <ac:spMkLst>
            <pc:docMk/>
            <pc:sldMk cId="3351439039" sldId="256"/>
            <ac:spMk id="6" creationId="{06FC0F0B-555A-C2C6-6173-A95B3B9D489D}"/>
          </ac:spMkLst>
        </pc:spChg>
      </pc:sldChg>
      <pc:sldChg chg="del">
        <pc:chgData name="Jarne Dirken" userId="e92a75c7-7443-457c-b8bf-63e56657e499" providerId="ADAL" clId="{52DB72C2-CEF3-46EA-812A-374DB7E2F2C3}" dt="2024-05-01T12:22:39.408" v="13" actId="47"/>
        <pc:sldMkLst>
          <pc:docMk/>
          <pc:sldMk cId="1784660828" sldId="257"/>
        </pc:sldMkLst>
      </pc:sldChg>
      <pc:sldChg chg="modSp mod">
        <pc:chgData name="Jarne Dirken" userId="e92a75c7-7443-457c-b8bf-63e56657e499" providerId="ADAL" clId="{52DB72C2-CEF3-46EA-812A-374DB7E2F2C3}" dt="2024-05-01T12:57:09.550" v="819" actId="20577"/>
        <pc:sldMkLst>
          <pc:docMk/>
          <pc:sldMk cId="3930787811" sldId="258"/>
        </pc:sldMkLst>
        <pc:graphicFrameChg chg="add mod">
          <ac:chgData name="Jarne Dirken" userId="e92a75c7-7443-457c-b8bf-63e56657e499" providerId="ADAL" clId="{52DB72C2-CEF3-46EA-812A-374DB7E2F2C3}" dt="2024-05-01T12:57:09.550" v="819" actId="20577"/>
          <ac:graphicFrameMkLst>
            <pc:docMk/>
            <pc:sldMk cId="3930787811" sldId="258"/>
            <ac:graphicFrameMk id="112" creationId="{17E65F21-AC9A-EC63-5916-6CD2E126C4D0}"/>
          </ac:graphicFrameMkLst>
        </pc:graphicFrameChg>
      </pc:sldChg>
      <pc:sldChg chg="modSp mod">
        <pc:chgData name="Jarne Dirken" userId="e92a75c7-7443-457c-b8bf-63e56657e499" providerId="ADAL" clId="{52DB72C2-CEF3-46EA-812A-374DB7E2F2C3}" dt="2024-05-01T12:24:30.037" v="139" actId="20577"/>
        <pc:sldMkLst>
          <pc:docMk/>
          <pc:sldMk cId="1906971705" sldId="259"/>
        </pc:sldMkLst>
        <pc:spChg chg="mod">
          <ac:chgData name="Jarne Dirken" userId="e92a75c7-7443-457c-b8bf-63e56657e499" providerId="ADAL" clId="{52DB72C2-CEF3-46EA-812A-374DB7E2F2C3}" dt="2024-05-01T12:24:30.037" v="139" actId="20577"/>
          <ac:spMkLst>
            <pc:docMk/>
            <pc:sldMk cId="1906971705" sldId="259"/>
            <ac:spMk id="2" creationId="{F32F481E-7CDD-848E-E4C7-2AA9AD7787A7}"/>
          </ac:spMkLst>
        </pc:spChg>
      </pc:sldChg>
      <pc:sldChg chg="modSp mod modTransition">
        <pc:chgData name="Jarne Dirken" userId="e92a75c7-7443-457c-b8bf-63e56657e499" providerId="ADAL" clId="{52DB72C2-CEF3-46EA-812A-374DB7E2F2C3}" dt="2024-05-01T12:27:17.301" v="277"/>
        <pc:sldMkLst>
          <pc:docMk/>
          <pc:sldMk cId="3010280473" sldId="260"/>
        </pc:sldMkLst>
        <pc:spChg chg="mod">
          <ac:chgData name="Jarne Dirken" userId="e92a75c7-7443-457c-b8bf-63e56657e499" providerId="ADAL" clId="{52DB72C2-CEF3-46EA-812A-374DB7E2F2C3}" dt="2024-05-01T12:26:30.399" v="241" actId="20577"/>
          <ac:spMkLst>
            <pc:docMk/>
            <pc:sldMk cId="3010280473" sldId="260"/>
            <ac:spMk id="2" creationId="{ECBF1286-94D5-F3B9-8277-215868145126}"/>
          </ac:spMkLst>
        </pc:spChg>
      </pc:sldChg>
      <pc:sldChg chg="modSp mod">
        <pc:chgData name="Jarne Dirken" userId="e92a75c7-7443-457c-b8bf-63e56657e499" providerId="ADAL" clId="{52DB72C2-CEF3-46EA-812A-374DB7E2F2C3}" dt="2024-05-01T12:26:47.604" v="266" actId="20577"/>
        <pc:sldMkLst>
          <pc:docMk/>
          <pc:sldMk cId="1309045387" sldId="261"/>
        </pc:sldMkLst>
        <pc:spChg chg="mod">
          <ac:chgData name="Jarne Dirken" userId="e92a75c7-7443-457c-b8bf-63e56657e499" providerId="ADAL" clId="{52DB72C2-CEF3-46EA-812A-374DB7E2F2C3}" dt="2024-05-01T12:26:47.604" v="266" actId="20577"/>
          <ac:spMkLst>
            <pc:docMk/>
            <pc:sldMk cId="1309045387" sldId="261"/>
            <ac:spMk id="2" creationId="{1860195B-2649-F08D-7094-B162845A4C1A}"/>
          </ac:spMkLst>
        </pc:spChg>
      </pc:sldChg>
      <pc:sldChg chg="modSp mod">
        <pc:chgData name="Jarne Dirken" userId="e92a75c7-7443-457c-b8bf-63e56657e499" providerId="ADAL" clId="{52DB72C2-CEF3-46EA-812A-374DB7E2F2C3}" dt="2024-05-01T12:26:42.338" v="254" actId="20577"/>
        <pc:sldMkLst>
          <pc:docMk/>
          <pc:sldMk cId="3963472346" sldId="262"/>
        </pc:sldMkLst>
        <pc:spChg chg="mod">
          <ac:chgData name="Jarne Dirken" userId="e92a75c7-7443-457c-b8bf-63e56657e499" providerId="ADAL" clId="{52DB72C2-CEF3-46EA-812A-374DB7E2F2C3}" dt="2024-05-01T12:26:42.338" v="254" actId="20577"/>
          <ac:spMkLst>
            <pc:docMk/>
            <pc:sldMk cId="3963472346" sldId="262"/>
            <ac:spMk id="2" creationId="{C7D6CD3B-CA6C-4956-08EB-299907E2E876}"/>
          </ac:spMkLst>
        </pc:spChg>
      </pc:sldChg>
      <pc:sldChg chg="del">
        <pc:chgData name="Jarne Dirken" userId="e92a75c7-7443-457c-b8bf-63e56657e499" providerId="ADAL" clId="{52DB72C2-CEF3-46EA-812A-374DB7E2F2C3}" dt="2024-05-01T12:22:34.455" v="10" actId="47"/>
        <pc:sldMkLst>
          <pc:docMk/>
          <pc:sldMk cId="1783344090" sldId="263"/>
        </pc:sldMkLst>
      </pc:sldChg>
      <pc:sldChg chg="del">
        <pc:chgData name="Jarne Dirken" userId="e92a75c7-7443-457c-b8bf-63e56657e499" providerId="ADAL" clId="{52DB72C2-CEF3-46EA-812A-374DB7E2F2C3}" dt="2024-05-01T12:26:51.576" v="267" actId="47"/>
        <pc:sldMkLst>
          <pc:docMk/>
          <pc:sldMk cId="3360238047" sldId="264"/>
        </pc:sldMkLst>
      </pc:sldChg>
      <pc:sldChg chg="del">
        <pc:chgData name="Jarne Dirken" userId="e92a75c7-7443-457c-b8bf-63e56657e499" providerId="ADAL" clId="{52DB72C2-CEF3-46EA-812A-374DB7E2F2C3}" dt="2024-05-01T12:22:38.428" v="12" actId="47"/>
        <pc:sldMkLst>
          <pc:docMk/>
          <pc:sldMk cId="1829886944" sldId="265"/>
        </pc:sldMkLst>
      </pc:sldChg>
      <pc:sldChg chg="del">
        <pc:chgData name="Jarne Dirken" userId="e92a75c7-7443-457c-b8bf-63e56657e499" providerId="ADAL" clId="{52DB72C2-CEF3-46EA-812A-374DB7E2F2C3}" dt="2024-05-01T12:22:31.830" v="8" actId="47"/>
        <pc:sldMkLst>
          <pc:docMk/>
          <pc:sldMk cId="1313272601" sldId="266"/>
        </pc:sldMkLst>
      </pc:sldChg>
      <pc:sldChg chg="del">
        <pc:chgData name="Jarne Dirken" userId="e92a75c7-7443-457c-b8bf-63e56657e499" providerId="ADAL" clId="{52DB72C2-CEF3-46EA-812A-374DB7E2F2C3}" dt="2024-05-01T12:22:35.627" v="11" actId="47"/>
        <pc:sldMkLst>
          <pc:docMk/>
          <pc:sldMk cId="659621805" sldId="267"/>
        </pc:sldMkLst>
      </pc:sldChg>
      <pc:sldChg chg="addSp delSp modSp mod ord">
        <pc:chgData name="Jarne Dirken" userId="e92a75c7-7443-457c-b8bf-63e56657e499" providerId="ADAL" clId="{52DB72C2-CEF3-46EA-812A-374DB7E2F2C3}" dt="2024-05-01T12:26:19.037" v="225" actId="207"/>
        <pc:sldMkLst>
          <pc:docMk/>
          <pc:sldMk cId="276416772" sldId="268"/>
        </pc:sldMkLst>
        <pc:spChg chg="mod">
          <ac:chgData name="Jarne Dirken" userId="e92a75c7-7443-457c-b8bf-63e56657e499" providerId="ADAL" clId="{52DB72C2-CEF3-46EA-812A-374DB7E2F2C3}" dt="2024-05-01T12:25:32.139" v="171" actId="1076"/>
          <ac:spMkLst>
            <pc:docMk/>
            <pc:sldMk cId="276416772" sldId="268"/>
            <ac:spMk id="2" creationId="{8861D944-D5EC-0893-D9E3-A1695A9BE905}"/>
          </ac:spMkLst>
        </pc:spChg>
        <pc:spChg chg="add mod">
          <ac:chgData name="Jarne Dirken" userId="e92a75c7-7443-457c-b8bf-63e56657e499" providerId="ADAL" clId="{52DB72C2-CEF3-46EA-812A-374DB7E2F2C3}" dt="2024-05-01T12:26:19.037" v="225" actId="207"/>
          <ac:spMkLst>
            <pc:docMk/>
            <pc:sldMk cId="276416772" sldId="268"/>
            <ac:spMk id="7" creationId="{32BFFA1B-3688-685B-EF3E-B2A7B42B00B9}"/>
          </ac:spMkLst>
        </pc:spChg>
        <pc:spChg chg="del mod">
          <ac:chgData name="Jarne Dirken" userId="e92a75c7-7443-457c-b8bf-63e56657e499" providerId="ADAL" clId="{52DB72C2-CEF3-46EA-812A-374DB7E2F2C3}" dt="2024-05-01T12:24:50.623" v="145" actId="478"/>
          <ac:spMkLst>
            <pc:docMk/>
            <pc:sldMk cId="276416772" sldId="268"/>
            <ac:spMk id="8" creationId="{276BF358-8933-7406-3A02-B28EAC54C273}"/>
          </ac:spMkLst>
        </pc:spChg>
        <pc:spChg chg="del">
          <ac:chgData name="Jarne Dirken" userId="e92a75c7-7443-457c-b8bf-63e56657e499" providerId="ADAL" clId="{52DB72C2-CEF3-46EA-812A-374DB7E2F2C3}" dt="2024-05-01T12:24:53.561" v="148" actId="478"/>
          <ac:spMkLst>
            <pc:docMk/>
            <pc:sldMk cId="276416772" sldId="268"/>
            <ac:spMk id="9" creationId="{2A595254-406B-435C-E077-B0D4D8C25B64}"/>
          </ac:spMkLst>
        </pc:spChg>
        <pc:spChg chg="del">
          <ac:chgData name="Jarne Dirken" userId="e92a75c7-7443-457c-b8bf-63e56657e499" providerId="ADAL" clId="{52DB72C2-CEF3-46EA-812A-374DB7E2F2C3}" dt="2024-05-01T12:25:13.777" v="157" actId="478"/>
          <ac:spMkLst>
            <pc:docMk/>
            <pc:sldMk cId="276416772" sldId="268"/>
            <ac:spMk id="140" creationId="{4D54DA59-C4F8-2959-96D5-E4840A4AC70B}"/>
          </ac:spMkLst>
        </pc:spChg>
        <pc:graphicFrameChg chg="del mod">
          <ac:chgData name="Jarne Dirken" userId="e92a75c7-7443-457c-b8bf-63e56657e499" providerId="ADAL" clId="{52DB72C2-CEF3-46EA-812A-374DB7E2F2C3}" dt="2024-05-01T12:24:52.103" v="147" actId="478"/>
          <ac:graphicFrameMkLst>
            <pc:docMk/>
            <pc:sldMk cId="276416772" sldId="268"/>
            <ac:graphicFrameMk id="4" creationId="{26B43F9A-51F3-D33C-D9EA-C37BC629380B}"/>
          </ac:graphicFrameMkLst>
        </pc:graphicFrameChg>
        <pc:graphicFrameChg chg="del mod">
          <ac:chgData name="Jarne Dirken" userId="e92a75c7-7443-457c-b8bf-63e56657e499" providerId="ADAL" clId="{52DB72C2-CEF3-46EA-812A-374DB7E2F2C3}" dt="2024-05-01T12:24:48.629" v="143" actId="478"/>
          <ac:graphicFrameMkLst>
            <pc:docMk/>
            <pc:sldMk cId="276416772" sldId="268"/>
            <ac:graphicFrameMk id="6" creationId="{A5803EDA-7E49-BF54-593D-CEBD477AC417}"/>
          </ac:graphicFrameMkLst>
        </pc:graphicFrameChg>
      </pc:sldChg>
      <pc:sldChg chg="new del">
        <pc:chgData name="Jarne Dirken" userId="e92a75c7-7443-457c-b8bf-63e56657e499" providerId="ADAL" clId="{52DB72C2-CEF3-46EA-812A-374DB7E2F2C3}" dt="2024-05-01T12:24:33.589" v="141" actId="680"/>
        <pc:sldMkLst>
          <pc:docMk/>
          <pc:sldMk cId="1599994440" sldId="269"/>
        </pc:sldMkLst>
      </pc:sldChg>
      <pc:sldChg chg="addSp delSp modSp add mod ord">
        <pc:chgData name="Jarne Dirken" userId="e92a75c7-7443-457c-b8bf-63e56657e499" providerId="ADAL" clId="{52DB72C2-CEF3-46EA-812A-374DB7E2F2C3}" dt="2024-05-02T05:15:37.261" v="988" actId="20577"/>
        <pc:sldMkLst>
          <pc:docMk/>
          <pc:sldMk cId="2424847806" sldId="269"/>
        </pc:sldMkLst>
        <pc:spChg chg="mod">
          <ac:chgData name="Jarne Dirken" userId="e92a75c7-7443-457c-b8bf-63e56657e499" providerId="ADAL" clId="{52DB72C2-CEF3-46EA-812A-374DB7E2F2C3}" dt="2024-05-01T12:33:09.538" v="554" actId="20577"/>
          <ac:spMkLst>
            <pc:docMk/>
            <pc:sldMk cId="2424847806" sldId="269"/>
            <ac:spMk id="2" creationId="{8861D944-D5EC-0893-D9E3-A1695A9BE905}"/>
          </ac:spMkLst>
        </pc:spChg>
        <pc:spChg chg="add mod">
          <ac:chgData name="Jarne Dirken" userId="e92a75c7-7443-457c-b8bf-63e56657e499" providerId="ADAL" clId="{52DB72C2-CEF3-46EA-812A-374DB7E2F2C3}" dt="2024-05-02T04:46:39.022" v="933" actId="21"/>
          <ac:spMkLst>
            <pc:docMk/>
            <pc:sldMk cId="2424847806" sldId="269"/>
            <ac:spMk id="4" creationId="{0BEB72D9-6AAB-4077-DC7A-D95AF15723EC}"/>
          </ac:spMkLst>
        </pc:spChg>
        <pc:spChg chg="add mod">
          <ac:chgData name="Jarne Dirken" userId="e92a75c7-7443-457c-b8bf-63e56657e499" providerId="ADAL" clId="{52DB72C2-CEF3-46EA-812A-374DB7E2F2C3}" dt="2024-05-02T05:15:37.261" v="988" actId="20577"/>
          <ac:spMkLst>
            <pc:docMk/>
            <pc:sldMk cId="2424847806" sldId="269"/>
            <ac:spMk id="6" creationId="{2E14A74D-813E-A9B4-96C4-75270ED04F23}"/>
          </ac:spMkLst>
        </pc:spChg>
        <pc:spChg chg="del">
          <ac:chgData name="Jarne Dirken" userId="e92a75c7-7443-457c-b8bf-63e56657e499" providerId="ADAL" clId="{52DB72C2-CEF3-46EA-812A-374DB7E2F2C3}" dt="2024-05-01T12:27:06.973" v="276" actId="478"/>
          <ac:spMkLst>
            <pc:docMk/>
            <pc:sldMk cId="2424847806" sldId="269"/>
            <ac:spMk id="7" creationId="{32BFFA1B-3688-685B-EF3E-B2A7B42B00B9}"/>
          </ac:spMkLst>
        </pc:spChg>
      </pc:sldChg>
      <pc:sldChg chg="delSp add del ord setBg delDesignElem">
        <pc:chgData name="Jarne Dirken" userId="e92a75c7-7443-457c-b8bf-63e56657e499" providerId="ADAL" clId="{52DB72C2-CEF3-46EA-812A-374DB7E2F2C3}" dt="2024-05-01T12:27:00.822" v="272" actId="47"/>
        <pc:sldMkLst>
          <pc:docMk/>
          <pc:sldMk cId="2947631272" sldId="269"/>
        </pc:sldMkLst>
        <pc:spChg chg="del">
          <ac:chgData name="Jarne Dirken" userId="e92a75c7-7443-457c-b8bf-63e56657e499" providerId="ADAL" clId="{52DB72C2-CEF3-46EA-812A-374DB7E2F2C3}" dt="2024-05-01T12:26:56.794" v="269"/>
          <ac:spMkLst>
            <pc:docMk/>
            <pc:sldMk cId="2947631272" sldId="269"/>
            <ac:spMk id="136" creationId="{D8694100-09A8-B38B-ED25-4195BF97540F}"/>
          </ac:spMkLst>
        </pc:spChg>
        <pc:spChg chg="del">
          <ac:chgData name="Jarne Dirken" userId="e92a75c7-7443-457c-b8bf-63e56657e499" providerId="ADAL" clId="{52DB72C2-CEF3-46EA-812A-374DB7E2F2C3}" dt="2024-05-01T12:26:56.794" v="269"/>
          <ac:spMkLst>
            <pc:docMk/>
            <pc:sldMk cId="2947631272" sldId="269"/>
            <ac:spMk id="139" creationId="{614E8A18-B5DE-974F-029C-885551DDAC66}"/>
          </ac:spMkLst>
        </pc:spChg>
        <pc:grpChg chg="del">
          <ac:chgData name="Jarne Dirken" userId="e92a75c7-7443-457c-b8bf-63e56657e499" providerId="ADAL" clId="{52DB72C2-CEF3-46EA-812A-374DB7E2F2C3}" dt="2024-05-01T12:26:56.794" v="269"/>
          <ac:grpSpMkLst>
            <pc:docMk/>
            <pc:sldMk cId="2947631272" sldId="269"/>
            <ac:grpSpMk id="137" creationId="{AC37E8C7-1500-08EA-3D87-8B34BFDF4073}"/>
          </ac:grpSpMkLst>
        </pc:grpChg>
      </pc:sldChg>
      <pc:sldChg chg="delSp modSp add mod ord">
        <pc:chgData name="Jarne Dirken" userId="e92a75c7-7443-457c-b8bf-63e56657e499" providerId="ADAL" clId="{52DB72C2-CEF3-46EA-812A-374DB7E2F2C3}" dt="2024-05-01T12:31:02.487" v="536" actId="20577"/>
        <pc:sldMkLst>
          <pc:docMk/>
          <pc:sldMk cId="4449614" sldId="270"/>
        </pc:sldMkLst>
        <pc:spChg chg="mod">
          <ac:chgData name="Jarne Dirken" userId="e92a75c7-7443-457c-b8bf-63e56657e499" providerId="ADAL" clId="{52DB72C2-CEF3-46EA-812A-374DB7E2F2C3}" dt="2024-05-01T12:31:02.487" v="536" actId="20577"/>
          <ac:spMkLst>
            <pc:docMk/>
            <pc:sldMk cId="4449614" sldId="270"/>
            <ac:spMk id="2" creationId="{8861D944-D5EC-0893-D9E3-A1695A9BE905}"/>
          </ac:spMkLst>
        </pc:spChg>
        <pc:spChg chg="del mod">
          <ac:chgData name="Jarne Dirken" userId="e92a75c7-7443-457c-b8bf-63e56657e499" providerId="ADAL" clId="{52DB72C2-CEF3-46EA-812A-374DB7E2F2C3}" dt="2024-05-01T12:30:58.363" v="523"/>
          <ac:spMkLst>
            <pc:docMk/>
            <pc:sldMk cId="4449614" sldId="270"/>
            <ac:spMk id="4" creationId="{0BEB72D9-6AAB-4077-DC7A-D95AF15723EC}"/>
          </ac:spMkLst>
        </pc:spChg>
      </pc:sldChg>
      <pc:sldChg chg="new del">
        <pc:chgData name="Jarne Dirken" userId="e92a75c7-7443-457c-b8bf-63e56657e499" providerId="ADAL" clId="{52DB72C2-CEF3-46EA-812A-374DB7E2F2C3}" dt="2024-05-01T12:28:23.960" v="357" actId="47"/>
        <pc:sldMkLst>
          <pc:docMk/>
          <pc:sldMk cId="3634060719" sldId="270"/>
        </pc:sldMkLst>
      </pc:sldChg>
      <pc:sldChg chg="add ord">
        <pc:chgData name="Jarne Dirken" userId="e92a75c7-7443-457c-b8bf-63e56657e499" providerId="ADAL" clId="{52DB72C2-CEF3-46EA-812A-374DB7E2F2C3}" dt="2024-05-01T12:31:06.411" v="539"/>
        <pc:sldMkLst>
          <pc:docMk/>
          <pc:sldMk cId="208775686" sldId="271"/>
        </pc:sldMkLst>
      </pc:sldChg>
      <pc:sldChg chg="del">
        <pc:chgData name="Jarne Dirken" userId="e92a75c7-7443-457c-b8bf-63e56657e499" providerId="ADAL" clId="{52DB72C2-CEF3-46EA-812A-374DB7E2F2C3}" dt="2024-05-01T12:22:29.999" v="7" actId="47"/>
        <pc:sldMkLst>
          <pc:docMk/>
          <pc:sldMk cId="145447279" sldId="272"/>
        </pc:sldMkLst>
      </pc:sldChg>
      <pc:sldChg chg="modSp add mod ord">
        <pc:chgData name="Jarne Dirken" userId="e92a75c7-7443-457c-b8bf-63e56657e499" providerId="ADAL" clId="{52DB72C2-CEF3-46EA-812A-374DB7E2F2C3}" dt="2024-05-01T12:53:44.380" v="658" actId="20577"/>
        <pc:sldMkLst>
          <pc:docMk/>
          <pc:sldMk cId="733079023" sldId="272"/>
        </pc:sldMkLst>
        <pc:spChg chg="mod">
          <ac:chgData name="Jarne Dirken" userId="e92a75c7-7443-457c-b8bf-63e56657e499" providerId="ADAL" clId="{52DB72C2-CEF3-46EA-812A-374DB7E2F2C3}" dt="2024-05-01T12:53:44.380" v="658" actId="20577"/>
          <ac:spMkLst>
            <pc:docMk/>
            <pc:sldMk cId="733079023" sldId="272"/>
            <ac:spMk id="2" creationId="{1860195B-2649-F08D-7094-B162845A4C1A}"/>
          </ac:spMkLst>
        </pc:spChg>
      </pc:sldChg>
      <pc:sldChg chg="addSp delSp modSp add mod ord setFolMasterObjs">
        <pc:chgData name="Jarne Dirken" userId="e92a75c7-7443-457c-b8bf-63e56657e499" providerId="ADAL" clId="{52DB72C2-CEF3-46EA-812A-374DB7E2F2C3}" dt="2024-05-01T12:59:34.657" v="871" actId="207"/>
        <pc:sldMkLst>
          <pc:docMk/>
          <pc:sldMk cId="3115644413" sldId="273"/>
        </pc:sldMkLst>
        <pc:spChg chg="mod">
          <ac:chgData name="Jarne Dirken" userId="e92a75c7-7443-457c-b8bf-63e56657e499" providerId="ADAL" clId="{52DB72C2-CEF3-46EA-812A-374DB7E2F2C3}" dt="2024-05-01T12:59:14.077" v="869" actId="26606"/>
          <ac:spMkLst>
            <pc:docMk/>
            <pc:sldMk cId="3115644413" sldId="273"/>
            <ac:spMk id="2" creationId="{8861D944-D5EC-0893-D9E3-A1695A9BE905}"/>
          </ac:spMkLst>
        </pc:spChg>
        <pc:spChg chg="mod">
          <ac:chgData name="Jarne Dirken" userId="e92a75c7-7443-457c-b8bf-63e56657e499" providerId="ADAL" clId="{52DB72C2-CEF3-46EA-812A-374DB7E2F2C3}" dt="2024-05-01T12:59:14.077" v="869" actId="26606"/>
          <ac:spMkLst>
            <pc:docMk/>
            <pc:sldMk cId="3115644413" sldId="273"/>
            <ac:spMk id="3" creationId="{BC7699A7-AFB0-EE1D-1386-6ADE28CA728A}"/>
          </ac:spMkLst>
        </pc:spChg>
        <pc:spChg chg="add del mod">
          <ac:chgData name="Jarne Dirken" userId="e92a75c7-7443-457c-b8bf-63e56657e499" providerId="ADAL" clId="{52DB72C2-CEF3-46EA-812A-374DB7E2F2C3}" dt="2024-05-01T12:59:14.077" v="869" actId="26606"/>
          <ac:spMkLst>
            <pc:docMk/>
            <pc:sldMk cId="3115644413" sldId="273"/>
            <ac:spMk id="4" creationId="{6776F9B1-0F5B-0BBD-5E61-CDF35B9626EA}"/>
          </ac:spMkLst>
        </pc:spChg>
        <pc:spChg chg="add del mod">
          <ac:chgData name="Jarne Dirken" userId="e92a75c7-7443-457c-b8bf-63e56657e499" providerId="ADAL" clId="{52DB72C2-CEF3-46EA-812A-374DB7E2F2C3}" dt="2024-05-01T12:57:34.916" v="825" actId="478"/>
          <ac:spMkLst>
            <pc:docMk/>
            <pc:sldMk cId="3115644413" sldId="273"/>
            <ac:spMk id="6" creationId="{54EC5665-0CF7-7474-8DE4-4950A8C273F6}"/>
          </ac:spMkLst>
        </pc:spChg>
        <pc:spChg chg="del">
          <ac:chgData name="Jarne Dirken" userId="e92a75c7-7443-457c-b8bf-63e56657e499" providerId="ADAL" clId="{52DB72C2-CEF3-46EA-812A-374DB7E2F2C3}" dt="2024-05-01T12:59:14.077" v="869" actId="26606"/>
          <ac:spMkLst>
            <pc:docMk/>
            <pc:sldMk cId="3115644413" sldId="273"/>
            <ac:spMk id="136" creationId="{D8694100-09A8-B38B-ED25-4195BF97540F}"/>
          </ac:spMkLst>
        </pc:spChg>
        <pc:spChg chg="del">
          <ac:chgData name="Jarne Dirken" userId="e92a75c7-7443-457c-b8bf-63e56657e499" providerId="ADAL" clId="{52DB72C2-CEF3-46EA-812A-374DB7E2F2C3}" dt="2024-05-01T12:59:14.077" v="869" actId="26606"/>
          <ac:spMkLst>
            <pc:docMk/>
            <pc:sldMk cId="3115644413" sldId="273"/>
            <ac:spMk id="139" creationId="{614E8A18-B5DE-974F-029C-885551DDAC66}"/>
          </ac:spMkLst>
        </pc:spChg>
        <pc:spChg chg="add">
          <ac:chgData name="Jarne Dirken" userId="e92a75c7-7443-457c-b8bf-63e56657e499" providerId="ADAL" clId="{52DB72C2-CEF3-46EA-812A-374DB7E2F2C3}" dt="2024-05-01T12:59:14.077" v="869" actId="26606"/>
          <ac:spMkLst>
            <pc:docMk/>
            <pc:sldMk cId="3115644413" sldId="273"/>
            <ac:spMk id="145" creationId="{0DEDCC5D-8B8A-40DB-BE90-A3AA27C64A78}"/>
          </ac:spMkLst>
        </pc:spChg>
        <pc:spChg chg="add">
          <ac:chgData name="Jarne Dirken" userId="e92a75c7-7443-457c-b8bf-63e56657e499" providerId="ADAL" clId="{52DB72C2-CEF3-46EA-812A-374DB7E2F2C3}" dt="2024-05-01T12:59:14.077" v="869" actId="26606"/>
          <ac:spMkLst>
            <pc:docMk/>
            <pc:sldMk cId="3115644413" sldId="273"/>
            <ac:spMk id="151" creationId="{CBC4F608-B4B8-48C3-9572-C0F061B1CD99}"/>
          </ac:spMkLst>
        </pc:spChg>
        <pc:grpChg chg="del">
          <ac:chgData name="Jarne Dirken" userId="e92a75c7-7443-457c-b8bf-63e56657e499" providerId="ADAL" clId="{52DB72C2-CEF3-46EA-812A-374DB7E2F2C3}" dt="2024-05-01T12:59:14.077" v="869" actId="26606"/>
          <ac:grpSpMkLst>
            <pc:docMk/>
            <pc:sldMk cId="3115644413" sldId="273"/>
            <ac:grpSpMk id="137" creationId="{AC37E8C7-1500-08EA-3D87-8B34BFDF4073}"/>
          </ac:grpSpMkLst>
        </pc:grpChg>
        <pc:grpChg chg="add">
          <ac:chgData name="Jarne Dirken" userId="e92a75c7-7443-457c-b8bf-63e56657e499" providerId="ADAL" clId="{52DB72C2-CEF3-46EA-812A-374DB7E2F2C3}" dt="2024-05-01T12:59:14.077" v="869" actId="26606"/>
          <ac:grpSpMkLst>
            <pc:docMk/>
            <pc:sldMk cId="3115644413" sldId="273"/>
            <ac:grpSpMk id="147" creationId="{65167ED7-6315-43AB-B1B6-C326D5FD8F84}"/>
          </ac:grpSpMkLst>
        </pc:grpChg>
        <pc:graphicFrameChg chg="add mod">
          <ac:chgData name="Jarne Dirken" userId="e92a75c7-7443-457c-b8bf-63e56657e499" providerId="ADAL" clId="{52DB72C2-CEF3-46EA-812A-374DB7E2F2C3}" dt="2024-05-01T12:59:34.657" v="871" actId="207"/>
          <ac:graphicFrameMkLst>
            <pc:docMk/>
            <pc:sldMk cId="3115644413" sldId="273"/>
            <ac:graphicFrameMk id="141" creationId="{033D6B2B-5A44-B1CD-ED97-93FB3D2EC604}"/>
          </ac:graphicFrameMkLst>
        </pc:graphicFrameChg>
      </pc:sldChg>
      <pc:sldChg chg="del">
        <pc:chgData name="Jarne Dirken" userId="e92a75c7-7443-457c-b8bf-63e56657e499" providerId="ADAL" clId="{52DB72C2-CEF3-46EA-812A-374DB7E2F2C3}" dt="2024-05-01T12:22:28.712" v="6" actId="47"/>
        <pc:sldMkLst>
          <pc:docMk/>
          <pc:sldMk cId="4131230434" sldId="273"/>
        </pc:sldMkLst>
      </pc:sldChg>
      <pc:sldChg chg="del">
        <pc:chgData name="Jarne Dirken" userId="e92a75c7-7443-457c-b8bf-63e56657e499" providerId="ADAL" clId="{52DB72C2-CEF3-46EA-812A-374DB7E2F2C3}" dt="2024-05-01T12:22:28.712" v="6" actId="47"/>
        <pc:sldMkLst>
          <pc:docMk/>
          <pc:sldMk cId="3833194590" sldId="274"/>
        </pc:sldMkLst>
      </pc:sldChg>
      <pc:sldChg chg="del">
        <pc:chgData name="Jarne Dirken" userId="e92a75c7-7443-457c-b8bf-63e56657e499" providerId="ADAL" clId="{52DB72C2-CEF3-46EA-812A-374DB7E2F2C3}" dt="2024-05-01T12:22:28.712" v="6" actId="47"/>
        <pc:sldMkLst>
          <pc:docMk/>
          <pc:sldMk cId="3579429509" sldId="275"/>
        </pc:sldMkLst>
      </pc:sldChg>
      <pc:sldChg chg="del">
        <pc:chgData name="Jarne Dirken" userId="e92a75c7-7443-457c-b8bf-63e56657e499" providerId="ADAL" clId="{52DB72C2-CEF3-46EA-812A-374DB7E2F2C3}" dt="2024-05-01T12:22:33.336" v="9" actId="47"/>
        <pc:sldMkLst>
          <pc:docMk/>
          <pc:sldMk cId="1692958015" sldId="277"/>
        </pc:sldMkLst>
      </pc:sldChg>
      <pc:sldChg chg="del">
        <pc:chgData name="Jarne Dirken" userId="e92a75c7-7443-457c-b8bf-63e56657e499" providerId="ADAL" clId="{52DB72C2-CEF3-46EA-812A-374DB7E2F2C3}" dt="2024-05-01T12:22:28.712" v="6" actId="47"/>
        <pc:sldMkLst>
          <pc:docMk/>
          <pc:sldMk cId="2594820603" sldId="279"/>
        </pc:sldMkLst>
      </pc:sldChg>
    </pc:docChg>
  </pc:docChgLst>
  <pc:docChgLst>
    <pc:chgData name="Kobe Vandendijck" userId="f22b8140-2428-4305-8ffd-a621b2c3edff" providerId="ADAL" clId="{E93D05F4-7575-4D6A-9C59-4E59D93C25D3}"/>
    <pc:docChg chg="custSel addSld modSld">
      <pc:chgData name="Kobe Vandendijck" userId="f22b8140-2428-4305-8ffd-a621b2c3edff" providerId="ADAL" clId="{E93D05F4-7575-4D6A-9C59-4E59D93C25D3}" dt="2024-05-02T03:39:49.425" v="391" actId="20577"/>
      <pc:docMkLst>
        <pc:docMk/>
      </pc:docMkLst>
      <pc:sldChg chg="addSp modSp mod">
        <pc:chgData name="Kobe Vandendijck" userId="f22b8140-2428-4305-8ffd-a621b2c3edff" providerId="ADAL" clId="{E93D05F4-7575-4D6A-9C59-4E59D93C25D3}" dt="2024-05-02T03:30:17.852" v="125" actId="20577"/>
        <pc:sldMkLst>
          <pc:docMk/>
          <pc:sldMk cId="4449614" sldId="270"/>
        </pc:sldMkLst>
        <pc:spChg chg="mod">
          <ac:chgData name="Kobe Vandendijck" userId="f22b8140-2428-4305-8ffd-a621b2c3edff" providerId="ADAL" clId="{E93D05F4-7575-4D6A-9C59-4E59D93C25D3}" dt="2024-05-02T03:27:31.021" v="2" actId="1076"/>
          <ac:spMkLst>
            <pc:docMk/>
            <pc:sldMk cId="4449614" sldId="270"/>
            <ac:spMk id="2" creationId="{8861D944-D5EC-0893-D9E3-A1695A9BE905}"/>
          </ac:spMkLst>
        </pc:spChg>
        <pc:spChg chg="add mod">
          <ac:chgData name="Kobe Vandendijck" userId="f22b8140-2428-4305-8ffd-a621b2c3edff" providerId="ADAL" clId="{E93D05F4-7575-4D6A-9C59-4E59D93C25D3}" dt="2024-05-02T03:30:17.852" v="125" actId="20577"/>
          <ac:spMkLst>
            <pc:docMk/>
            <pc:sldMk cId="4449614" sldId="270"/>
            <ac:spMk id="4" creationId="{EA6466D7-F8B8-9EA7-8D7F-EABB50187071}"/>
          </ac:spMkLst>
        </pc:spChg>
      </pc:sldChg>
      <pc:sldChg chg="addSp modSp mod">
        <pc:chgData name="Kobe Vandendijck" userId="f22b8140-2428-4305-8ffd-a621b2c3edff" providerId="ADAL" clId="{E93D05F4-7575-4D6A-9C59-4E59D93C25D3}" dt="2024-05-02T03:37:54.493" v="229" actId="20577"/>
        <pc:sldMkLst>
          <pc:docMk/>
          <pc:sldMk cId="208775686" sldId="271"/>
        </pc:sldMkLst>
        <pc:spChg chg="mod">
          <ac:chgData name="Kobe Vandendijck" userId="f22b8140-2428-4305-8ffd-a621b2c3edff" providerId="ADAL" clId="{E93D05F4-7575-4D6A-9C59-4E59D93C25D3}" dt="2024-05-02T03:30:29.240" v="140" actId="20577"/>
          <ac:spMkLst>
            <pc:docMk/>
            <pc:sldMk cId="208775686" sldId="271"/>
            <ac:spMk id="2" creationId="{8861D944-D5EC-0893-D9E3-A1695A9BE905}"/>
          </ac:spMkLst>
        </pc:spChg>
        <pc:spChg chg="add mod">
          <ac:chgData name="Kobe Vandendijck" userId="f22b8140-2428-4305-8ffd-a621b2c3edff" providerId="ADAL" clId="{E93D05F4-7575-4D6A-9C59-4E59D93C25D3}" dt="2024-05-02T03:37:54.493" v="229" actId="20577"/>
          <ac:spMkLst>
            <pc:docMk/>
            <pc:sldMk cId="208775686" sldId="271"/>
            <ac:spMk id="4" creationId="{67829F96-AFD8-AFCF-329B-96E59FE1904D}"/>
          </ac:spMkLst>
        </pc:spChg>
      </pc:sldChg>
      <pc:sldChg chg="modSp add mod">
        <pc:chgData name="Kobe Vandendijck" userId="f22b8140-2428-4305-8ffd-a621b2c3edff" providerId="ADAL" clId="{E93D05F4-7575-4D6A-9C59-4E59D93C25D3}" dt="2024-05-02T03:39:49.425" v="391" actId="20577"/>
        <pc:sldMkLst>
          <pc:docMk/>
          <pc:sldMk cId="2256053105" sldId="274"/>
        </pc:sldMkLst>
        <pc:spChg chg="mod">
          <ac:chgData name="Kobe Vandendijck" userId="f22b8140-2428-4305-8ffd-a621b2c3edff" providerId="ADAL" clId="{E93D05F4-7575-4D6A-9C59-4E59D93C25D3}" dt="2024-05-02T03:38:16.002" v="247" actId="20577"/>
          <ac:spMkLst>
            <pc:docMk/>
            <pc:sldMk cId="2256053105" sldId="274"/>
            <ac:spMk id="2" creationId="{8861D944-D5EC-0893-D9E3-A1695A9BE905}"/>
          </ac:spMkLst>
        </pc:spChg>
        <pc:spChg chg="mod">
          <ac:chgData name="Kobe Vandendijck" userId="f22b8140-2428-4305-8ffd-a621b2c3edff" providerId="ADAL" clId="{E93D05F4-7575-4D6A-9C59-4E59D93C25D3}" dt="2024-05-02T03:39:49.425" v="391" actId="20577"/>
          <ac:spMkLst>
            <pc:docMk/>
            <pc:sldMk cId="2256053105" sldId="274"/>
            <ac:spMk id="4" creationId="{67829F96-AFD8-AFCF-329B-96E59FE1904D}"/>
          </ac:spMkLst>
        </pc:spChg>
      </pc:sldChg>
    </pc:docChg>
  </pc:docChgLst>
  <pc:docChgLst>
    <pc:chgData name="Sohaib Ibenhajene" userId="70cf64cf-4cfa-48c9-a711-0e48c95c5612" providerId="ADAL" clId="{C1E3CD14-E1AE-4935-842E-625902FF3880}"/>
    <pc:docChg chg="undo custSel addSld delSld modSld">
      <pc:chgData name="Sohaib Ibenhajene" userId="70cf64cf-4cfa-48c9-a711-0e48c95c5612" providerId="ADAL" clId="{C1E3CD14-E1AE-4935-842E-625902FF3880}" dt="2024-03-11T19:24:16.408" v="73" actId="1076"/>
      <pc:docMkLst>
        <pc:docMk/>
      </pc:docMkLst>
      <pc:sldChg chg="addSp delSp modSp mod">
        <pc:chgData name="Sohaib Ibenhajene" userId="70cf64cf-4cfa-48c9-a711-0e48c95c5612" providerId="ADAL" clId="{C1E3CD14-E1AE-4935-842E-625902FF3880}" dt="2024-03-11T17:02:06.726" v="70" actId="1076"/>
        <pc:sldMkLst>
          <pc:docMk/>
          <pc:sldMk cId="3351439039" sldId="256"/>
        </pc:sldMkLst>
        <pc:spChg chg="mod">
          <ac:chgData name="Sohaib Ibenhajene" userId="70cf64cf-4cfa-48c9-a711-0e48c95c5612" providerId="ADAL" clId="{C1E3CD14-E1AE-4935-842E-625902FF3880}" dt="2024-03-11T17:02:06.726" v="70" actId="1076"/>
          <ac:spMkLst>
            <pc:docMk/>
            <pc:sldMk cId="3351439039" sldId="256"/>
            <ac:spMk id="4" creationId="{F127A8E8-0812-550A-5570-ABDE0E06CEB7}"/>
          </ac:spMkLst>
        </pc:spChg>
        <pc:spChg chg="add del">
          <ac:chgData name="Sohaib Ibenhajene" userId="70cf64cf-4cfa-48c9-a711-0e48c95c5612" providerId="ADAL" clId="{C1E3CD14-E1AE-4935-842E-625902FF3880}" dt="2024-03-11T16:59:36.845" v="41" actId="22"/>
          <ac:spMkLst>
            <pc:docMk/>
            <pc:sldMk cId="3351439039" sldId="256"/>
            <ac:spMk id="6" creationId="{23324B57-49FB-DE6C-A5CE-BCD0925957BA}"/>
          </ac:spMkLst>
        </pc:spChg>
        <pc:picChg chg="add mod">
          <ac:chgData name="Sohaib Ibenhajene" userId="70cf64cf-4cfa-48c9-a711-0e48c95c5612" providerId="ADAL" clId="{C1E3CD14-E1AE-4935-842E-625902FF3880}" dt="2024-03-11T17:01:54.225" v="68" actId="1076"/>
          <ac:picMkLst>
            <pc:docMk/>
            <pc:sldMk cId="3351439039" sldId="256"/>
            <ac:picMk id="1026" creationId="{B490D067-976A-565C-823F-24CB6DBD322E}"/>
          </ac:picMkLst>
        </pc:picChg>
      </pc:sldChg>
      <pc:sldChg chg="modSp mod">
        <pc:chgData name="Sohaib Ibenhajene" userId="70cf64cf-4cfa-48c9-a711-0e48c95c5612" providerId="ADAL" clId="{C1E3CD14-E1AE-4935-842E-625902FF3880}" dt="2024-03-11T19:24:16.408" v="73" actId="1076"/>
        <pc:sldMkLst>
          <pc:docMk/>
          <pc:sldMk cId="1784660828" sldId="257"/>
        </pc:sldMkLst>
        <pc:spChg chg="mod">
          <ac:chgData name="Sohaib Ibenhajene" userId="70cf64cf-4cfa-48c9-a711-0e48c95c5612" providerId="ADAL" clId="{C1E3CD14-E1AE-4935-842E-625902FF3880}" dt="2024-03-11T19:24:16.408" v="73" actId="1076"/>
          <ac:spMkLst>
            <pc:docMk/>
            <pc:sldMk cId="1784660828" sldId="257"/>
            <ac:spMk id="140" creationId="{6EE74812-4CB3-E17C-4B3C-222C532745AF}"/>
          </ac:spMkLst>
        </pc:spChg>
      </pc:sldChg>
      <pc:sldChg chg="addSp modSp mod">
        <pc:chgData name="Sohaib Ibenhajene" userId="70cf64cf-4cfa-48c9-a711-0e48c95c5612" providerId="ADAL" clId="{C1E3CD14-E1AE-4935-842E-625902FF3880}" dt="2024-03-11T16:31:17.897" v="39" actId="1076"/>
        <pc:sldMkLst>
          <pc:docMk/>
          <pc:sldMk cId="3579429509" sldId="275"/>
        </pc:sldMkLst>
        <pc:spChg chg="mod">
          <ac:chgData name="Sohaib Ibenhajene" userId="70cf64cf-4cfa-48c9-a711-0e48c95c5612" providerId="ADAL" clId="{C1E3CD14-E1AE-4935-842E-625902FF3880}" dt="2024-03-11T16:30:55.611" v="37" actId="1076"/>
          <ac:spMkLst>
            <pc:docMk/>
            <pc:sldMk cId="3579429509" sldId="275"/>
            <ac:spMk id="15" creationId="{F302B9DB-2D82-12AB-40C0-4C2E88DBD09C}"/>
          </ac:spMkLst>
        </pc:spChg>
        <pc:spChg chg="mod">
          <ac:chgData name="Sohaib Ibenhajene" userId="70cf64cf-4cfa-48c9-a711-0e48c95c5612" providerId="ADAL" clId="{C1E3CD14-E1AE-4935-842E-625902FF3880}" dt="2024-03-11T16:31:17.897" v="39" actId="1076"/>
          <ac:spMkLst>
            <pc:docMk/>
            <pc:sldMk cId="3579429509" sldId="275"/>
            <ac:spMk id="16" creationId="{B53ED2F1-E6FC-67B1-47F3-563F12B83F61}"/>
          </ac:spMkLst>
        </pc:spChg>
        <pc:picChg chg="add mod modCrop">
          <ac:chgData name="Sohaib Ibenhajene" userId="70cf64cf-4cfa-48c9-a711-0e48c95c5612" providerId="ADAL" clId="{C1E3CD14-E1AE-4935-842E-625902FF3880}" dt="2024-03-11T16:30:51.391" v="36" actId="1076"/>
          <ac:picMkLst>
            <pc:docMk/>
            <pc:sldMk cId="3579429509" sldId="275"/>
            <ac:picMk id="6" creationId="{497E4668-0530-93AA-AA01-8C397FD0C7AC}"/>
          </ac:picMkLst>
        </pc:picChg>
        <pc:picChg chg="mod modCrop">
          <ac:chgData name="Sohaib Ibenhajene" userId="70cf64cf-4cfa-48c9-a711-0e48c95c5612" providerId="ADAL" clId="{C1E3CD14-E1AE-4935-842E-625902FF3880}" dt="2024-03-11T16:30:36.301" v="35" actId="732"/>
          <ac:picMkLst>
            <pc:docMk/>
            <pc:sldMk cId="3579429509" sldId="275"/>
            <ac:picMk id="13" creationId="{A4351048-E539-44E8-CD89-5621C3F5F99F}"/>
          </ac:picMkLst>
        </pc:picChg>
        <pc:picChg chg="mod">
          <ac:chgData name="Sohaib Ibenhajene" userId="70cf64cf-4cfa-48c9-a711-0e48c95c5612" providerId="ADAL" clId="{C1E3CD14-E1AE-4935-842E-625902FF3880}" dt="2024-03-11T16:29:17.912" v="29" actId="1076"/>
          <ac:picMkLst>
            <pc:docMk/>
            <pc:sldMk cId="3579429509" sldId="275"/>
            <ac:picMk id="20" creationId="{9767EF0E-D104-F9A1-C011-9E3F3D30E44C}"/>
          </ac:picMkLst>
        </pc:picChg>
      </pc:sldChg>
      <pc:sldChg chg="new del">
        <pc:chgData name="Sohaib Ibenhajene" userId="70cf64cf-4cfa-48c9-a711-0e48c95c5612" providerId="ADAL" clId="{C1E3CD14-E1AE-4935-842E-625902FF3880}" dt="2024-03-11T17:05:05.416" v="72" actId="2696"/>
        <pc:sldMkLst>
          <pc:docMk/>
          <pc:sldMk cId="1364487532" sldId="276"/>
        </pc:sldMkLst>
      </pc:sldChg>
    </pc:docChg>
  </pc:docChgLst>
  <pc:docChgLst>
    <pc:chgData name="Kobe Vandendijck" userId="S::r0902368@student.thomasmore.be::f22b8140-2428-4305-8ffd-a621b2c3edff" providerId="AD" clId="Web-{0F4B2798-568F-3C1C-4D9E-EC3A625C92E5}"/>
    <pc:docChg chg="addSld modSld">
      <pc:chgData name="Kobe Vandendijck" userId="S::r0902368@student.thomasmore.be::f22b8140-2428-4305-8ffd-a621b2c3edff" providerId="AD" clId="Web-{0F4B2798-568F-3C1C-4D9E-EC3A625C92E5}" dt="2024-03-04T07:03:11.148" v="24" actId="1076"/>
      <pc:docMkLst>
        <pc:docMk/>
      </pc:docMkLst>
      <pc:sldChg chg="addSp delSp modSp">
        <pc:chgData name="Kobe Vandendijck" userId="S::r0902368@student.thomasmore.be::f22b8140-2428-4305-8ffd-a621b2c3edff" providerId="AD" clId="Web-{0F4B2798-568F-3C1C-4D9E-EC3A625C92E5}" dt="2024-03-04T06:55:52.028" v="14"/>
        <pc:sldMkLst>
          <pc:docMk/>
          <pc:sldMk cId="3351439039" sldId="256"/>
        </pc:sldMkLst>
        <pc:spChg chg="add del">
          <ac:chgData name="Kobe Vandendijck" userId="S::r0902368@student.thomasmore.be::f22b8140-2428-4305-8ffd-a621b2c3edff" providerId="AD" clId="Web-{0F4B2798-568F-3C1C-4D9E-EC3A625C92E5}" dt="2024-03-04T06:55:52.028" v="14"/>
          <ac:spMkLst>
            <pc:docMk/>
            <pc:sldMk cId="3351439039" sldId="256"/>
            <ac:spMk id="2" creationId="{00000000-0000-0000-0000-000000000000}"/>
          </ac:spMkLst>
        </pc:spChg>
        <pc:picChg chg="add del mod">
          <ac:chgData name="Kobe Vandendijck" userId="S::r0902368@student.thomasmore.be::f22b8140-2428-4305-8ffd-a621b2c3edff" providerId="AD" clId="Web-{0F4B2798-568F-3C1C-4D9E-EC3A625C92E5}" dt="2024-03-04T06:55:39.465" v="10"/>
          <ac:picMkLst>
            <pc:docMk/>
            <pc:sldMk cId="3351439039" sldId="256"/>
            <ac:picMk id="4" creationId="{BB4567BA-8AFA-CA62-B5FB-FCACF1C7BC42}"/>
          </ac:picMkLst>
        </pc:picChg>
        <pc:picChg chg="add del mod">
          <ac:chgData name="Kobe Vandendijck" userId="S::r0902368@student.thomasmore.be::f22b8140-2428-4305-8ffd-a621b2c3edff" providerId="AD" clId="Web-{0F4B2798-568F-3C1C-4D9E-EC3A625C92E5}" dt="2024-03-04T06:55:43.496" v="12"/>
          <ac:picMkLst>
            <pc:docMk/>
            <pc:sldMk cId="3351439039" sldId="256"/>
            <ac:picMk id="5" creationId="{E9F97ED5-65B5-183C-13BE-7908E04CE463}"/>
          </ac:picMkLst>
        </pc:picChg>
        <pc:picChg chg="add del mod">
          <ac:chgData name="Kobe Vandendijck" userId="S::r0902368@student.thomasmore.be::f22b8140-2428-4305-8ffd-a621b2c3edff" providerId="AD" clId="Web-{0F4B2798-568F-3C1C-4D9E-EC3A625C92E5}" dt="2024-03-04T06:55:36.871" v="9"/>
          <ac:picMkLst>
            <pc:docMk/>
            <pc:sldMk cId="3351439039" sldId="256"/>
            <ac:picMk id="6" creationId="{82CF71CD-6055-2A98-EA7B-86420C9E2710}"/>
          </ac:picMkLst>
        </pc:picChg>
        <pc:picChg chg="add del mod">
          <ac:chgData name="Kobe Vandendijck" userId="S::r0902368@student.thomasmore.be::f22b8140-2428-4305-8ffd-a621b2c3edff" providerId="AD" clId="Web-{0F4B2798-568F-3C1C-4D9E-EC3A625C92E5}" dt="2024-03-04T06:55:41.668" v="11"/>
          <ac:picMkLst>
            <pc:docMk/>
            <pc:sldMk cId="3351439039" sldId="256"/>
            <ac:picMk id="7" creationId="{FEFD7850-D7E9-9D8A-173C-1ADF495AA86F}"/>
          </ac:picMkLst>
        </pc:picChg>
      </pc:sldChg>
      <pc:sldChg chg="addSp delSp modSp new">
        <pc:chgData name="Kobe Vandendijck" userId="S::r0902368@student.thomasmore.be::f22b8140-2428-4305-8ffd-a621b2c3edff" providerId="AD" clId="Web-{0F4B2798-568F-3C1C-4D9E-EC3A625C92E5}" dt="2024-03-04T07:03:11.148" v="24" actId="1076"/>
        <pc:sldMkLst>
          <pc:docMk/>
          <pc:sldMk cId="1643234942" sldId="257"/>
        </pc:sldMkLst>
        <pc:spChg chg="del">
          <ac:chgData name="Kobe Vandendijck" userId="S::r0902368@student.thomasmore.be::f22b8140-2428-4305-8ffd-a621b2c3edff" providerId="AD" clId="Web-{0F4B2798-568F-3C1C-4D9E-EC3A625C92E5}" dt="2024-03-04T06:56:00.965" v="16"/>
          <ac:spMkLst>
            <pc:docMk/>
            <pc:sldMk cId="1643234942" sldId="257"/>
            <ac:spMk id="2" creationId="{1EF5F2D2-C416-376F-73DF-A6A6ACC0F581}"/>
          </ac:spMkLst>
        </pc:spChg>
        <pc:spChg chg="del">
          <ac:chgData name="Kobe Vandendijck" userId="S::r0902368@student.thomasmore.be::f22b8140-2428-4305-8ffd-a621b2c3edff" providerId="AD" clId="Web-{0F4B2798-568F-3C1C-4D9E-EC3A625C92E5}" dt="2024-03-04T06:56:03.575" v="17"/>
          <ac:spMkLst>
            <pc:docMk/>
            <pc:sldMk cId="1643234942" sldId="257"/>
            <ac:spMk id="3" creationId="{245B40C5-BA92-1E49-33D1-2AD96CB4725D}"/>
          </ac:spMkLst>
        </pc:spChg>
        <pc:spChg chg="add mod">
          <ac:chgData name="Kobe Vandendijck" userId="S::r0902368@student.thomasmore.be::f22b8140-2428-4305-8ffd-a621b2c3edff" providerId="AD" clId="Web-{0F4B2798-568F-3C1C-4D9E-EC3A625C92E5}" dt="2024-03-04T07:03:06.773" v="22" actId="20577"/>
          <ac:spMkLst>
            <pc:docMk/>
            <pc:sldMk cId="1643234942" sldId="257"/>
            <ac:spMk id="5" creationId="{138DB2D7-7C76-F7DC-229E-809764CB656E}"/>
          </ac:spMkLst>
        </pc:spChg>
        <pc:picChg chg="add del mod">
          <ac:chgData name="Kobe Vandendijck" userId="S::r0902368@student.thomasmore.be::f22b8140-2428-4305-8ffd-a621b2c3edff" providerId="AD" clId="Web-{0F4B2798-568F-3C1C-4D9E-EC3A625C92E5}" dt="2024-03-04T06:56:35.357" v="19"/>
          <ac:picMkLst>
            <pc:docMk/>
            <pc:sldMk cId="1643234942" sldId="257"/>
            <ac:picMk id="4" creationId="{AA2BB318-A768-99FE-D55C-AEBD2F820E2B}"/>
          </ac:picMkLst>
        </pc:picChg>
        <pc:picChg chg="add mod">
          <ac:chgData name="Kobe Vandendijck" userId="S::r0902368@student.thomasmore.be::f22b8140-2428-4305-8ffd-a621b2c3edff" providerId="AD" clId="Web-{0F4B2798-568F-3C1C-4D9E-EC3A625C92E5}" dt="2024-03-04T07:03:11.148" v="24" actId="1076"/>
          <ac:picMkLst>
            <pc:docMk/>
            <pc:sldMk cId="1643234942" sldId="257"/>
            <ac:picMk id="6" creationId="{B003A89A-16DB-13F6-DA02-86365675999A}"/>
          </ac:picMkLst>
        </pc:picChg>
      </pc:sldChg>
    </pc:docChg>
  </pc:docChgLst>
  <pc:docChgLst>
    <pc:chgData name="Jarne Dirken" userId="e92a75c7-7443-457c-b8bf-63e56657e499" providerId="ADAL" clId="{2209E982-2385-4E15-8BCC-807FB12E4D7D}"/>
    <pc:docChg chg="undo custSel addSld delSld modSld sldOrd">
      <pc:chgData name="Jarne Dirken" userId="e92a75c7-7443-457c-b8bf-63e56657e499" providerId="ADAL" clId="{2209E982-2385-4E15-8BCC-807FB12E4D7D}" dt="2024-05-14T09:33:52.441" v="380" actId="207"/>
      <pc:docMkLst>
        <pc:docMk/>
      </pc:docMkLst>
      <pc:sldChg chg="modSp">
        <pc:chgData name="Jarne Dirken" userId="e92a75c7-7443-457c-b8bf-63e56657e499" providerId="ADAL" clId="{2209E982-2385-4E15-8BCC-807FB12E4D7D}" dt="2024-05-13T12:15:06.054" v="241" actId="20577"/>
        <pc:sldMkLst>
          <pc:docMk/>
          <pc:sldMk cId="3351439039" sldId="256"/>
        </pc:sldMkLst>
        <pc:spChg chg="mod">
          <ac:chgData name="Jarne Dirken" userId="e92a75c7-7443-457c-b8bf-63e56657e499" providerId="ADAL" clId="{2209E982-2385-4E15-8BCC-807FB12E4D7D}" dt="2024-05-13T12:15:06.054" v="241" actId="20577"/>
          <ac:spMkLst>
            <pc:docMk/>
            <pc:sldMk cId="3351439039" sldId="256"/>
            <ac:spMk id="2" creationId="{00000000-0000-0000-0000-000000000000}"/>
          </ac:spMkLst>
        </pc:spChg>
      </pc:sldChg>
      <pc:sldChg chg="modSp">
        <pc:chgData name="Jarne Dirken" userId="e92a75c7-7443-457c-b8bf-63e56657e499" providerId="ADAL" clId="{2209E982-2385-4E15-8BCC-807FB12E4D7D}" dt="2024-05-14T09:14:38.049" v="252" actId="2085"/>
        <pc:sldMkLst>
          <pc:docMk/>
          <pc:sldMk cId="3930787811" sldId="258"/>
        </pc:sldMkLst>
        <pc:graphicFrameChg chg="mod">
          <ac:chgData name="Jarne Dirken" userId="e92a75c7-7443-457c-b8bf-63e56657e499" providerId="ADAL" clId="{2209E982-2385-4E15-8BCC-807FB12E4D7D}" dt="2024-05-14T09:14:38.049" v="252" actId="2085"/>
          <ac:graphicFrameMkLst>
            <pc:docMk/>
            <pc:sldMk cId="3930787811" sldId="258"/>
            <ac:graphicFrameMk id="112" creationId="{17E65F21-AC9A-EC63-5916-6CD2E126C4D0}"/>
          </ac:graphicFrameMkLst>
        </pc:graphicFrameChg>
      </pc:sldChg>
      <pc:sldChg chg="modSp mod">
        <pc:chgData name="Jarne Dirken" userId="e92a75c7-7443-457c-b8bf-63e56657e499" providerId="ADAL" clId="{2209E982-2385-4E15-8BCC-807FB12E4D7D}" dt="2024-05-06T12:53:53.028" v="25" actId="20577"/>
        <pc:sldMkLst>
          <pc:docMk/>
          <pc:sldMk cId="1906971705" sldId="259"/>
        </pc:sldMkLst>
        <pc:spChg chg="mod">
          <ac:chgData name="Jarne Dirken" userId="e92a75c7-7443-457c-b8bf-63e56657e499" providerId="ADAL" clId="{2209E982-2385-4E15-8BCC-807FB12E4D7D}" dt="2024-05-06T12:53:53.028" v="25" actId="20577"/>
          <ac:spMkLst>
            <pc:docMk/>
            <pc:sldMk cId="1906971705" sldId="259"/>
            <ac:spMk id="2" creationId="{F32F481E-7CDD-848E-E4C7-2AA9AD7787A7}"/>
          </ac:spMkLst>
        </pc:spChg>
      </pc:sldChg>
      <pc:sldChg chg="del">
        <pc:chgData name="Jarne Dirken" userId="e92a75c7-7443-457c-b8bf-63e56657e499" providerId="ADAL" clId="{2209E982-2385-4E15-8BCC-807FB12E4D7D}" dt="2024-05-06T12:54:02.070" v="26" actId="47"/>
        <pc:sldMkLst>
          <pc:docMk/>
          <pc:sldMk cId="3010280473" sldId="260"/>
        </pc:sldMkLst>
      </pc:sldChg>
      <pc:sldChg chg="del">
        <pc:chgData name="Jarne Dirken" userId="e92a75c7-7443-457c-b8bf-63e56657e499" providerId="ADAL" clId="{2209E982-2385-4E15-8BCC-807FB12E4D7D}" dt="2024-05-06T12:54:07.259" v="27" actId="47"/>
        <pc:sldMkLst>
          <pc:docMk/>
          <pc:sldMk cId="1309045387" sldId="261"/>
        </pc:sldMkLst>
      </pc:sldChg>
      <pc:sldChg chg="del">
        <pc:chgData name="Jarne Dirken" userId="e92a75c7-7443-457c-b8bf-63e56657e499" providerId="ADAL" clId="{2209E982-2385-4E15-8BCC-807FB12E4D7D}" dt="2024-05-06T12:54:02.070" v="26" actId="47"/>
        <pc:sldMkLst>
          <pc:docMk/>
          <pc:sldMk cId="2424847806" sldId="269"/>
        </pc:sldMkLst>
      </pc:sldChg>
      <pc:sldChg chg="del">
        <pc:chgData name="Jarne Dirken" userId="e92a75c7-7443-457c-b8bf-63e56657e499" providerId="ADAL" clId="{2209E982-2385-4E15-8BCC-807FB12E4D7D}" dt="2024-05-06T12:54:07.259" v="27" actId="47"/>
        <pc:sldMkLst>
          <pc:docMk/>
          <pc:sldMk cId="208775686" sldId="271"/>
        </pc:sldMkLst>
      </pc:sldChg>
      <pc:sldChg chg="modSp mod">
        <pc:chgData name="Jarne Dirken" userId="e92a75c7-7443-457c-b8bf-63e56657e499" providerId="ADAL" clId="{2209E982-2385-4E15-8BCC-807FB12E4D7D}" dt="2024-05-14T09:33:52.441" v="380" actId="207"/>
        <pc:sldMkLst>
          <pc:docMk/>
          <pc:sldMk cId="3115644413" sldId="273"/>
        </pc:sldMkLst>
        <pc:graphicFrameChg chg="add mod">
          <ac:chgData name="Jarne Dirken" userId="e92a75c7-7443-457c-b8bf-63e56657e499" providerId="ADAL" clId="{2209E982-2385-4E15-8BCC-807FB12E4D7D}" dt="2024-05-14T09:33:52.441" v="380" actId="207"/>
          <ac:graphicFrameMkLst>
            <pc:docMk/>
            <pc:sldMk cId="3115644413" sldId="273"/>
            <ac:graphicFrameMk id="141" creationId="{033D6B2B-5A44-B1CD-ED97-93FB3D2EC604}"/>
          </ac:graphicFrameMkLst>
        </pc:graphicFrameChg>
      </pc:sldChg>
      <pc:sldChg chg="addSp delSp add del setBg delDesignElem">
        <pc:chgData name="Jarne Dirken" userId="e92a75c7-7443-457c-b8bf-63e56657e499" providerId="ADAL" clId="{2209E982-2385-4E15-8BCC-807FB12E4D7D}" dt="2024-05-13T11:01:51.469" v="98"/>
        <pc:sldMkLst>
          <pc:docMk/>
          <pc:sldMk cId="404761103" sldId="274"/>
        </pc:sldMkLst>
        <pc:spChg chg="add del">
          <ac:chgData name="Jarne Dirken" userId="e92a75c7-7443-457c-b8bf-63e56657e499" providerId="ADAL" clId="{2209E982-2385-4E15-8BCC-807FB12E4D7D}" dt="2024-05-13T11:01:51.469" v="98"/>
          <ac:spMkLst>
            <pc:docMk/>
            <pc:sldMk cId="404761103" sldId="274"/>
            <ac:spMk id="136" creationId="{D8694100-09A8-B38B-ED25-4195BF97540F}"/>
          </ac:spMkLst>
        </pc:spChg>
        <pc:spChg chg="add del">
          <ac:chgData name="Jarne Dirken" userId="e92a75c7-7443-457c-b8bf-63e56657e499" providerId="ADAL" clId="{2209E982-2385-4E15-8BCC-807FB12E4D7D}" dt="2024-05-13T11:01:51.469" v="98"/>
          <ac:spMkLst>
            <pc:docMk/>
            <pc:sldMk cId="404761103" sldId="274"/>
            <ac:spMk id="139" creationId="{614E8A18-B5DE-974F-029C-885551DDAC66}"/>
          </ac:spMkLst>
        </pc:spChg>
        <pc:grpChg chg="add del">
          <ac:chgData name="Jarne Dirken" userId="e92a75c7-7443-457c-b8bf-63e56657e499" providerId="ADAL" clId="{2209E982-2385-4E15-8BCC-807FB12E4D7D}" dt="2024-05-13T11:01:51.469" v="98"/>
          <ac:grpSpMkLst>
            <pc:docMk/>
            <pc:sldMk cId="404761103" sldId="274"/>
            <ac:grpSpMk id="137" creationId="{AC37E8C7-1500-08EA-3D87-8B34BFDF4073}"/>
          </ac:grpSpMkLst>
        </pc:grpChg>
      </pc:sldChg>
      <pc:sldChg chg="addSp delSp modSp add mod">
        <pc:chgData name="Jarne Dirken" userId="e92a75c7-7443-457c-b8bf-63e56657e499" providerId="ADAL" clId="{2209E982-2385-4E15-8BCC-807FB12E4D7D}" dt="2024-05-13T12:14:21.619" v="236"/>
        <pc:sldMkLst>
          <pc:docMk/>
          <pc:sldMk cId="1215971210" sldId="274"/>
        </pc:sldMkLst>
        <pc:spChg chg="mod">
          <ac:chgData name="Jarne Dirken" userId="e92a75c7-7443-457c-b8bf-63e56657e499" providerId="ADAL" clId="{2209E982-2385-4E15-8BCC-807FB12E4D7D}" dt="2024-05-13T11:02:03.358" v="127" actId="1076"/>
          <ac:spMkLst>
            <pc:docMk/>
            <pc:sldMk cId="1215971210" sldId="274"/>
            <ac:spMk id="2" creationId="{8861D944-D5EC-0893-D9E3-A1695A9BE905}"/>
          </ac:spMkLst>
        </pc:spChg>
        <pc:spChg chg="add del mod">
          <ac:chgData name="Jarne Dirken" userId="e92a75c7-7443-457c-b8bf-63e56657e499" providerId="ADAL" clId="{2209E982-2385-4E15-8BCC-807FB12E4D7D}" dt="2024-05-13T12:14:21.619" v="236"/>
          <ac:spMkLst>
            <pc:docMk/>
            <pc:sldMk cId="1215971210" sldId="274"/>
            <ac:spMk id="4" creationId="{4D77E902-C6C8-D2E3-AB62-DB87A51F2E24}"/>
          </ac:spMkLst>
        </pc:spChg>
      </pc:sldChg>
      <pc:sldChg chg="del">
        <pc:chgData name="Jarne Dirken" userId="e92a75c7-7443-457c-b8bf-63e56657e499" providerId="ADAL" clId="{2209E982-2385-4E15-8BCC-807FB12E4D7D}" dt="2024-05-06T12:54:10.271" v="28" actId="47"/>
        <pc:sldMkLst>
          <pc:docMk/>
          <pc:sldMk cId="2256053105" sldId="274"/>
        </pc:sldMkLst>
      </pc:sldChg>
      <pc:sldChg chg="new del">
        <pc:chgData name="Jarne Dirken" userId="e92a75c7-7443-457c-b8bf-63e56657e499" providerId="ADAL" clId="{2209E982-2385-4E15-8BCC-807FB12E4D7D}" dt="2024-05-13T11:01:48.120" v="95" actId="47"/>
        <pc:sldMkLst>
          <pc:docMk/>
          <pc:sldMk cId="4208191755" sldId="274"/>
        </pc:sldMkLst>
      </pc:sldChg>
      <pc:sldChg chg="modSp add mod ord">
        <pc:chgData name="Jarne Dirken" userId="e92a75c7-7443-457c-b8bf-63e56657e499" providerId="ADAL" clId="{2209E982-2385-4E15-8BCC-807FB12E4D7D}" dt="2024-05-14T09:14:47.827" v="263" actId="20577"/>
        <pc:sldMkLst>
          <pc:docMk/>
          <pc:sldMk cId="420088072" sldId="276"/>
        </pc:sldMkLst>
        <pc:spChg chg="mod">
          <ac:chgData name="Jarne Dirken" userId="e92a75c7-7443-457c-b8bf-63e56657e499" providerId="ADAL" clId="{2209E982-2385-4E15-8BCC-807FB12E4D7D}" dt="2024-05-14T09:14:47.827" v="263" actId="20577"/>
          <ac:spMkLst>
            <pc:docMk/>
            <pc:sldMk cId="420088072" sldId="276"/>
            <ac:spMk id="2" creationId="{C7D6CD3B-CA6C-4956-08EB-299907E2E876}"/>
          </ac:spMkLst>
        </pc:spChg>
      </pc:sldChg>
      <pc:sldChg chg="add ord">
        <pc:chgData name="Jarne Dirken" userId="e92a75c7-7443-457c-b8bf-63e56657e499" providerId="ADAL" clId="{2209E982-2385-4E15-8BCC-807FB12E4D7D}" dt="2024-05-14T09:14:52.419" v="266"/>
        <pc:sldMkLst>
          <pc:docMk/>
          <pc:sldMk cId="2347100019" sldId="277"/>
        </pc:sldMkLst>
      </pc:sldChg>
    </pc:docChg>
  </pc:docChgLst>
  <pc:docChgLst>
    <pc:chgData name="Kobe Vandendijck" userId="f22b8140-2428-4305-8ffd-a621b2c3edff" providerId="ADAL" clId="{07736CC1-C3AB-4E4F-8B0E-BF79BB62D270}"/>
    <pc:docChg chg="addSld modSld">
      <pc:chgData name="Kobe Vandendijck" userId="f22b8140-2428-4305-8ffd-a621b2c3edff" providerId="ADAL" clId="{07736CC1-C3AB-4E4F-8B0E-BF79BB62D270}" dt="2024-05-14T09:44:16.063" v="438" actId="20577"/>
      <pc:docMkLst>
        <pc:docMk/>
      </pc:docMkLst>
      <pc:sldChg chg="modSp mod">
        <pc:chgData name="Kobe Vandendijck" userId="f22b8140-2428-4305-8ffd-a621b2c3edff" providerId="ADAL" clId="{07736CC1-C3AB-4E4F-8B0E-BF79BB62D270}" dt="2024-05-14T09:10:14.595" v="137" actId="20577"/>
        <pc:sldMkLst>
          <pc:docMk/>
          <pc:sldMk cId="4449614" sldId="270"/>
        </pc:sldMkLst>
        <pc:spChg chg="mod">
          <ac:chgData name="Kobe Vandendijck" userId="f22b8140-2428-4305-8ffd-a621b2c3edff" providerId="ADAL" clId="{07736CC1-C3AB-4E4F-8B0E-BF79BB62D270}" dt="2024-05-14T09:10:14.595" v="137" actId="20577"/>
          <ac:spMkLst>
            <pc:docMk/>
            <pc:sldMk cId="4449614" sldId="270"/>
            <ac:spMk id="4" creationId="{EA6466D7-F8B8-9EA7-8D7F-EABB50187071}"/>
          </ac:spMkLst>
        </pc:spChg>
      </pc:sldChg>
      <pc:sldChg chg="modSp add mod">
        <pc:chgData name="Kobe Vandendijck" userId="f22b8140-2428-4305-8ffd-a621b2c3edff" providerId="ADAL" clId="{07736CC1-C3AB-4E4F-8B0E-BF79BB62D270}" dt="2024-05-14T09:28:19.373" v="285" actId="20577"/>
        <pc:sldMkLst>
          <pc:docMk/>
          <pc:sldMk cId="2806944703" sldId="275"/>
        </pc:sldMkLst>
        <pc:spChg chg="mod">
          <ac:chgData name="Kobe Vandendijck" userId="f22b8140-2428-4305-8ffd-a621b2c3edff" providerId="ADAL" clId="{07736CC1-C3AB-4E4F-8B0E-BF79BB62D270}" dt="2024-05-14T09:10:30.171" v="147" actId="20577"/>
          <ac:spMkLst>
            <pc:docMk/>
            <pc:sldMk cId="2806944703" sldId="275"/>
            <ac:spMk id="2" creationId="{8861D944-D5EC-0893-D9E3-A1695A9BE905}"/>
          </ac:spMkLst>
        </pc:spChg>
        <pc:spChg chg="mod">
          <ac:chgData name="Kobe Vandendijck" userId="f22b8140-2428-4305-8ffd-a621b2c3edff" providerId="ADAL" clId="{07736CC1-C3AB-4E4F-8B0E-BF79BB62D270}" dt="2024-05-14T09:28:19.373" v="285" actId="20577"/>
          <ac:spMkLst>
            <pc:docMk/>
            <pc:sldMk cId="2806944703" sldId="275"/>
            <ac:spMk id="4" creationId="{EA6466D7-F8B8-9EA7-8D7F-EABB50187071}"/>
          </ac:spMkLst>
        </pc:spChg>
      </pc:sldChg>
      <pc:sldChg chg="modSp mod">
        <pc:chgData name="Kobe Vandendijck" userId="f22b8140-2428-4305-8ffd-a621b2c3edff" providerId="ADAL" clId="{07736CC1-C3AB-4E4F-8B0E-BF79BB62D270}" dt="2024-05-14T09:44:16.063" v="438" actId="20577"/>
        <pc:sldMkLst>
          <pc:docMk/>
          <pc:sldMk cId="2347100019" sldId="277"/>
        </pc:sldMkLst>
        <pc:spChg chg="mod">
          <ac:chgData name="Kobe Vandendijck" userId="f22b8140-2428-4305-8ffd-a621b2c3edff" providerId="ADAL" clId="{07736CC1-C3AB-4E4F-8B0E-BF79BB62D270}" dt="2024-05-14T09:28:34.599" v="302" actId="20577"/>
          <ac:spMkLst>
            <pc:docMk/>
            <pc:sldMk cId="2347100019" sldId="277"/>
            <ac:spMk id="2" creationId="{8861D944-D5EC-0893-D9E3-A1695A9BE905}"/>
          </ac:spMkLst>
        </pc:spChg>
        <pc:spChg chg="mod">
          <ac:chgData name="Kobe Vandendijck" userId="f22b8140-2428-4305-8ffd-a621b2c3edff" providerId="ADAL" clId="{07736CC1-C3AB-4E4F-8B0E-BF79BB62D270}" dt="2024-05-14T09:44:16.063" v="438" actId="20577"/>
          <ac:spMkLst>
            <pc:docMk/>
            <pc:sldMk cId="2347100019" sldId="277"/>
            <ac:spMk id="4" creationId="{EA6466D7-F8B8-9EA7-8D7F-EABB50187071}"/>
          </ac:spMkLst>
        </pc:spChg>
      </pc:sldChg>
    </pc:docChg>
  </pc:docChgLst>
  <pc:docChgLst>
    <pc:chgData name="Kobe Vandendijck" userId="S::r0902368@student.thomasmore.be::f22b8140-2428-4305-8ffd-a621b2c3edff" providerId="AD" clId="Web-{BB2F9E68-9D5D-50E7-0469-A7E17DF7C9CD}"/>
    <pc:docChg chg="addSld modSld">
      <pc:chgData name="Kobe Vandendijck" userId="S::r0902368@student.thomasmore.be::f22b8140-2428-4305-8ffd-a621b2c3edff" providerId="AD" clId="Web-{BB2F9E68-9D5D-50E7-0469-A7E17DF7C9CD}" dt="2024-05-14T09:50:27.345" v="7" actId="14100"/>
      <pc:docMkLst>
        <pc:docMk/>
      </pc:docMkLst>
      <pc:sldChg chg="addSp delSp modSp add replId">
        <pc:chgData name="Kobe Vandendijck" userId="S::r0902368@student.thomasmore.be::f22b8140-2428-4305-8ffd-a621b2c3edff" providerId="AD" clId="Web-{BB2F9E68-9D5D-50E7-0469-A7E17DF7C9CD}" dt="2024-05-14T09:50:27.345" v="7" actId="14100"/>
        <pc:sldMkLst>
          <pc:docMk/>
          <pc:sldMk cId="1070161926" sldId="278"/>
        </pc:sldMkLst>
        <pc:spChg chg="mod">
          <ac:chgData name="Kobe Vandendijck" userId="S::r0902368@student.thomasmore.be::f22b8140-2428-4305-8ffd-a621b2c3edff" providerId="AD" clId="Web-{BB2F9E68-9D5D-50E7-0469-A7E17DF7C9CD}" dt="2024-05-14T09:50:14.845" v="4" actId="20577"/>
          <ac:spMkLst>
            <pc:docMk/>
            <pc:sldMk cId="1070161926" sldId="278"/>
            <ac:spMk id="2" creationId="{8861D944-D5EC-0893-D9E3-A1695A9BE905}"/>
          </ac:spMkLst>
        </pc:spChg>
        <pc:spChg chg="del mod">
          <ac:chgData name="Kobe Vandendijck" userId="S::r0902368@student.thomasmore.be::f22b8140-2428-4305-8ffd-a621b2c3edff" providerId="AD" clId="Web-{BB2F9E68-9D5D-50E7-0469-A7E17DF7C9CD}" dt="2024-05-14T09:50:13.079" v="3"/>
          <ac:spMkLst>
            <pc:docMk/>
            <pc:sldMk cId="1070161926" sldId="278"/>
            <ac:spMk id="4" creationId="{EA6466D7-F8B8-9EA7-8D7F-EABB50187071}"/>
          </ac:spMkLst>
        </pc:spChg>
        <pc:picChg chg="add mod">
          <ac:chgData name="Kobe Vandendijck" userId="S::r0902368@student.thomasmore.be::f22b8140-2428-4305-8ffd-a621b2c3edff" providerId="AD" clId="Web-{BB2F9E68-9D5D-50E7-0469-A7E17DF7C9CD}" dt="2024-05-14T09:50:27.345" v="7" actId="14100"/>
          <ac:picMkLst>
            <pc:docMk/>
            <pc:sldMk cId="1070161926" sldId="278"/>
            <ac:picMk id="6" creationId="{C0B2E4C5-3D19-0A97-3E1C-781AD6BBB532}"/>
          </ac:picMkLst>
        </pc:picChg>
      </pc:sldChg>
    </pc:docChg>
  </pc:docChgLst>
  <pc:docChgLst>
    <pc:chgData name="Jarne Dirken" userId="e92a75c7-7443-457c-b8bf-63e56657e499" providerId="ADAL" clId="{5721499F-9725-4297-BCCB-C89DFF3C8555}"/>
    <pc:docChg chg="undo redo custSel addSld delSld modSld sldOrd">
      <pc:chgData name="Jarne Dirken" userId="e92a75c7-7443-457c-b8bf-63e56657e499" providerId="ADAL" clId="{5721499F-9725-4297-BCCB-C89DFF3C8555}" dt="2024-04-08T05:38:50.349" v="3173" actId="14100"/>
      <pc:docMkLst>
        <pc:docMk/>
      </pc:docMkLst>
      <pc:sldChg chg="addSp modSp mod">
        <pc:chgData name="Jarne Dirken" userId="e92a75c7-7443-457c-b8bf-63e56657e499" providerId="ADAL" clId="{5721499F-9725-4297-BCCB-C89DFF3C8555}" dt="2024-03-11T05:00:05.569" v="1412" actId="1076"/>
        <pc:sldMkLst>
          <pc:docMk/>
          <pc:sldMk cId="3351439039" sldId="256"/>
        </pc:sldMkLst>
        <pc:spChg chg="mod">
          <ac:chgData name="Jarne Dirken" userId="e92a75c7-7443-457c-b8bf-63e56657e499" providerId="ADAL" clId="{5721499F-9725-4297-BCCB-C89DFF3C8555}" dt="2024-03-11T03:48:18.423" v="1180" actId="20577"/>
          <ac:spMkLst>
            <pc:docMk/>
            <pc:sldMk cId="3351439039" sldId="256"/>
            <ac:spMk id="3" creationId="{00000000-0000-0000-0000-000000000000}"/>
          </ac:spMkLst>
        </pc:spChg>
        <pc:spChg chg="add mod">
          <ac:chgData name="Jarne Dirken" userId="e92a75c7-7443-457c-b8bf-63e56657e499" providerId="ADAL" clId="{5721499F-9725-4297-BCCB-C89DFF3C8555}" dt="2024-03-11T05:00:05.569" v="1412" actId="1076"/>
          <ac:spMkLst>
            <pc:docMk/>
            <pc:sldMk cId="3351439039" sldId="256"/>
            <ac:spMk id="4" creationId="{F127A8E8-0812-550A-5570-ABDE0E06CEB7}"/>
          </ac:spMkLst>
        </pc:spChg>
      </pc:sldChg>
      <pc:sldChg chg="addSp delSp modSp mod">
        <pc:chgData name="Jarne Dirken" userId="e92a75c7-7443-457c-b8bf-63e56657e499" providerId="ADAL" clId="{5721499F-9725-4297-BCCB-C89DFF3C8555}" dt="2024-03-13T08:28:34.218" v="1475" actId="20577"/>
        <pc:sldMkLst>
          <pc:docMk/>
          <pc:sldMk cId="1784660828" sldId="257"/>
        </pc:sldMkLst>
        <pc:spChg chg="mod">
          <ac:chgData name="Jarne Dirken" userId="e92a75c7-7443-457c-b8bf-63e56657e499" providerId="ADAL" clId="{5721499F-9725-4297-BCCB-C89DFF3C8555}" dt="2024-03-06T08:37:00.373" v="303" actId="20577"/>
          <ac:spMkLst>
            <pc:docMk/>
            <pc:sldMk cId="1784660828" sldId="257"/>
            <ac:spMk id="2" creationId="{A965C079-89EC-B2A8-4855-F0226E11AB6C}"/>
          </ac:spMkLst>
        </pc:spChg>
        <pc:spChg chg="add mod">
          <ac:chgData name="Jarne Dirken" userId="e92a75c7-7443-457c-b8bf-63e56657e499" providerId="ADAL" clId="{5721499F-9725-4297-BCCB-C89DFF3C8555}" dt="2024-03-13T08:28:34.218" v="1475" actId="20577"/>
          <ac:spMkLst>
            <pc:docMk/>
            <pc:sldMk cId="1784660828" sldId="257"/>
            <ac:spMk id="4" creationId="{33068146-B279-61B9-35ED-748E67DBD248}"/>
          </ac:spMkLst>
        </pc:spChg>
        <pc:spChg chg="add del mod">
          <ac:chgData name="Jarne Dirken" userId="e92a75c7-7443-457c-b8bf-63e56657e499" providerId="ADAL" clId="{5721499F-9725-4297-BCCB-C89DFF3C8555}" dt="2024-03-05T06:43:01.079" v="143" actId="478"/>
          <ac:spMkLst>
            <pc:docMk/>
            <pc:sldMk cId="1784660828" sldId="257"/>
            <ac:spMk id="4" creationId="{C622D4A8-ED6C-E7C6-0C32-E79691C866A8}"/>
          </ac:spMkLst>
        </pc:spChg>
        <pc:spChg chg="add mod">
          <ac:chgData name="Jarne Dirken" userId="e92a75c7-7443-457c-b8bf-63e56657e499" providerId="ADAL" clId="{5721499F-9725-4297-BCCB-C89DFF3C8555}" dt="2024-03-05T06:43:01.306" v="144"/>
          <ac:spMkLst>
            <pc:docMk/>
            <pc:sldMk cId="1784660828" sldId="257"/>
            <ac:spMk id="5" creationId="{3132C2CA-8878-13C7-69B3-772B80EA90F8}"/>
          </ac:spMkLst>
        </pc:spChg>
        <pc:spChg chg="mod">
          <ac:chgData name="Jarne Dirken" userId="e92a75c7-7443-457c-b8bf-63e56657e499" providerId="ADAL" clId="{5721499F-9725-4297-BCCB-C89DFF3C8555}" dt="2024-03-06T08:42:43.284" v="446" actId="20577"/>
          <ac:spMkLst>
            <pc:docMk/>
            <pc:sldMk cId="1784660828" sldId="257"/>
            <ac:spMk id="140" creationId="{6EE74812-4CB3-E17C-4B3C-222C532745AF}"/>
          </ac:spMkLst>
        </pc:spChg>
      </pc:sldChg>
      <pc:sldChg chg="addSp delSp modSp mod">
        <pc:chgData name="Jarne Dirken" userId="e92a75c7-7443-457c-b8bf-63e56657e499" providerId="ADAL" clId="{5721499F-9725-4297-BCCB-C89DFF3C8555}" dt="2024-04-01T08:11:40.072" v="3044" actId="16803"/>
        <pc:sldMkLst>
          <pc:docMk/>
          <pc:sldMk cId="3930787811" sldId="258"/>
        </pc:sldMkLst>
        <pc:spChg chg="add mod">
          <ac:chgData name="Jarne Dirken" userId="e92a75c7-7443-457c-b8bf-63e56657e499" providerId="ADAL" clId="{5721499F-9725-4297-BCCB-C89DFF3C8555}" dt="2024-03-11T07:15:09.877" v="1441"/>
          <ac:spMkLst>
            <pc:docMk/>
            <pc:sldMk cId="3930787811" sldId="258"/>
            <ac:spMk id="3" creationId="{85D95825-D208-5CA0-DDB8-26F8BE9D5018}"/>
          </ac:spMkLst>
        </pc:spChg>
        <pc:spChg chg="add del mod">
          <ac:chgData name="Jarne Dirken" userId="e92a75c7-7443-457c-b8bf-63e56657e499" providerId="ADAL" clId="{5721499F-9725-4297-BCCB-C89DFF3C8555}" dt="2024-03-05T06:33:31.657" v="99" actId="26606"/>
          <ac:spMkLst>
            <pc:docMk/>
            <pc:sldMk cId="3930787811" sldId="258"/>
            <ac:spMk id="3" creationId="{A84E2BD1-45BB-2CFD-4247-AF7B806E7DE3}"/>
          </ac:spMkLst>
        </pc:spChg>
        <pc:spChg chg="add mod">
          <ac:chgData name="Jarne Dirken" userId="e92a75c7-7443-457c-b8bf-63e56657e499" providerId="ADAL" clId="{5721499F-9725-4297-BCCB-C89DFF3C8555}" dt="2024-03-05T06:42:55.323" v="141" actId="14100"/>
          <ac:spMkLst>
            <pc:docMk/>
            <pc:sldMk cId="3930787811" sldId="258"/>
            <ac:spMk id="5" creationId="{39D0C73B-7288-A839-7F3B-D9223FA9C01A}"/>
          </ac:spMkLst>
        </pc:spChg>
        <pc:graphicFrameChg chg="add del">
          <ac:chgData name="Jarne Dirken" userId="e92a75c7-7443-457c-b8bf-63e56657e499" providerId="ADAL" clId="{5721499F-9725-4297-BCCB-C89DFF3C8555}" dt="2024-03-05T06:33:28.223" v="94" actId="26606"/>
          <ac:graphicFrameMkLst>
            <pc:docMk/>
            <pc:sldMk cId="3930787811" sldId="258"/>
            <ac:graphicFrameMk id="106" creationId="{002947CF-1515-9BA8-E0D6-111D109F85B3}"/>
          </ac:graphicFrameMkLst>
        </pc:graphicFrameChg>
        <pc:graphicFrameChg chg="add del">
          <ac:chgData name="Jarne Dirken" userId="e92a75c7-7443-457c-b8bf-63e56657e499" providerId="ADAL" clId="{5721499F-9725-4297-BCCB-C89DFF3C8555}" dt="2024-03-05T06:33:30.466" v="96" actId="26606"/>
          <ac:graphicFrameMkLst>
            <pc:docMk/>
            <pc:sldMk cId="3930787811" sldId="258"/>
            <ac:graphicFrameMk id="108" creationId="{17E65F21-AC9A-EC63-5916-6CD2E126C4D0}"/>
          </ac:graphicFrameMkLst>
        </pc:graphicFrameChg>
        <pc:graphicFrameChg chg="add del">
          <ac:chgData name="Jarne Dirken" userId="e92a75c7-7443-457c-b8bf-63e56657e499" providerId="ADAL" clId="{5721499F-9725-4297-BCCB-C89DFF3C8555}" dt="2024-03-05T06:33:31.632" v="98" actId="26606"/>
          <ac:graphicFrameMkLst>
            <pc:docMk/>
            <pc:sldMk cId="3930787811" sldId="258"/>
            <ac:graphicFrameMk id="110" creationId="{002947CF-1515-9BA8-E0D6-111D109F85B3}"/>
          </ac:graphicFrameMkLst>
        </pc:graphicFrameChg>
        <pc:graphicFrameChg chg="add mod">
          <ac:chgData name="Jarne Dirken" userId="e92a75c7-7443-457c-b8bf-63e56657e499" providerId="ADAL" clId="{5721499F-9725-4297-BCCB-C89DFF3C8555}" dt="2024-04-01T08:11:40.072" v="3044" actId="16803"/>
          <ac:graphicFrameMkLst>
            <pc:docMk/>
            <pc:sldMk cId="3930787811" sldId="258"/>
            <ac:graphicFrameMk id="112" creationId="{17E65F21-AC9A-EC63-5916-6CD2E126C4D0}"/>
          </ac:graphicFrameMkLst>
        </pc:graphicFrameChg>
      </pc:sldChg>
      <pc:sldChg chg="addSp delSp modSp mod modTransition">
        <pc:chgData name="Jarne Dirken" userId="e92a75c7-7443-457c-b8bf-63e56657e499" providerId="ADAL" clId="{5721499F-9725-4297-BCCB-C89DFF3C8555}" dt="2024-03-14T10:42:56.661" v="2484"/>
        <pc:sldMkLst>
          <pc:docMk/>
          <pc:sldMk cId="1906971705" sldId="259"/>
        </pc:sldMkLst>
        <pc:spChg chg="mod">
          <ac:chgData name="Jarne Dirken" userId="e92a75c7-7443-457c-b8bf-63e56657e499" providerId="ADAL" clId="{5721499F-9725-4297-BCCB-C89DFF3C8555}" dt="2024-03-05T06:42:00.417" v="138" actId="20577"/>
          <ac:spMkLst>
            <pc:docMk/>
            <pc:sldMk cId="1906971705" sldId="259"/>
            <ac:spMk id="2" creationId="{F32F481E-7CDD-848E-E4C7-2AA9AD7787A7}"/>
          </ac:spMkLst>
        </pc:spChg>
        <pc:spChg chg="add mod">
          <ac:chgData name="Jarne Dirken" userId="e92a75c7-7443-457c-b8bf-63e56657e499" providerId="ADAL" clId="{5721499F-9725-4297-BCCB-C89DFF3C8555}" dt="2024-03-05T06:36:19.091" v="110"/>
          <ac:spMkLst>
            <pc:docMk/>
            <pc:sldMk cId="1906971705" sldId="259"/>
            <ac:spMk id="4" creationId="{8237275D-7509-CB79-3B4B-65E549BAF697}"/>
          </ac:spMkLst>
        </pc:spChg>
        <pc:spChg chg="add mod">
          <ac:chgData name="Jarne Dirken" userId="e92a75c7-7443-457c-b8bf-63e56657e499" providerId="ADAL" clId="{5721499F-9725-4297-BCCB-C89DFF3C8555}" dt="2024-03-05T06:37:32.694" v="114" actId="1076"/>
          <ac:spMkLst>
            <pc:docMk/>
            <pc:sldMk cId="1906971705" sldId="259"/>
            <ac:spMk id="5" creationId="{BFAC1E40-3166-3BC4-F3AE-18D74557BCD1}"/>
          </ac:spMkLst>
        </pc:spChg>
        <pc:spChg chg="add del">
          <ac:chgData name="Jarne Dirken" userId="e92a75c7-7443-457c-b8bf-63e56657e499" providerId="ADAL" clId="{5721499F-9725-4297-BCCB-C89DFF3C8555}" dt="2024-03-05T06:42:47.925" v="140" actId="478"/>
          <ac:spMkLst>
            <pc:docMk/>
            <pc:sldMk cId="1906971705" sldId="259"/>
            <ac:spMk id="6" creationId="{D05E76DB-125C-B991-9C21-33AD4CF8612D}"/>
          </ac:spMkLst>
        </pc:spChg>
        <pc:spChg chg="add mod">
          <ac:chgData name="Jarne Dirken" userId="e92a75c7-7443-457c-b8bf-63e56657e499" providerId="ADAL" clId="{5721499F-9725-4297-BCCB-C89DFF3C8555}" dt="2024-03-05T06:39:21.323" v="118"/>
          <ac:spMkLst>
            <pc:docMk/>
            <pc:sldMk cId="1906971705" sldId="259"/>
            <ac:spMk id="7" creationId="{E8D0C811-67C7-17C8-1D89-E5299F8667CB}"/>
          </ac:spMkLst>
        </pc:spChg>
        <pc:spChg chg="add mod">
          <ac:chgData name="Jarne Dirken" userId="e92a75c7-7443-457c-b8bf-63e56657e499" providerId="ADAL" clId="{5721499F-9725-4297-BCCB-C89DFF3C8555}" dt="2024-03-05T06:42:58.283" v="142"/>
          <ac:spMkLst>
            <pc:docMk/>
            <pc:sldMk cId="1906971705" sldId="259"/>
            <ac:spMk id="8" creationId="{37DB8029-790E-1E66-965B-E133FC3AF477}"/>
          </ac:spMkLst>
        </pc:spChg>
      </pc:sldChg>
      <pc:sldChg chg="addSp delSp add del setBg delDesignElem">
        <pc:chgData name="Jarne Dirken" userId="e92a75c7-7443-457c-b8bf-63e56657e499" providerId="ADAL" clId="{5721499F-9725-4297-BCCB-C89DFF3C8555}" dt="2024-03-05T08:05:17.245" v="147"/>
        <pc:sldMkLst>
          <pc:docMk/>
          <pc:sldMk cId="2864637707" sldId="260"/>
        </pc:sldMkLst>
        <pc:spChg chg="add del">
          <ac:chgData name="Jarne Dirken" userId="e92a75c7-7443-457c-b8bf-63e56657e499" providerId="ADAL" clId="{5721499F-9725-4297-BCCB-C89DFF3C8555}" dt="2024-03-05T08:05:17.245" v="147"/>
          <ac:spMkLst>
            <pc:docMk/>
            <pc:sldMk cId="2864637707" sldId="260"/>
            <ac:spMk id="184" creationId="{294E240A-A82D-69F8-C5B1-E6DAB8C04A17}"/>
          </ac:spMkLst>
        </pc:spChg>
        <pc:spChg chg="add del">
          <ac:chgData name="Jarne Dirken" userId="e92a75c7-7443-457c-b8bf-63e56657e499" providerId="ADAL" clId="{5721499F-9725-4297-BCCB-C89DFF3C8555}" dt="2024-03-05T08:05:17.245" v="147"/>
          <ac:spMkLst>
            <pc:docMk/>
            <pc:sldMk cId="2864637707" sldId="260"/>
            <ac:spMk id="191" creationId="{FC53DF9E-EBFD-11FC-7AAA-745B2EC1E3AB}"/>
          </ac:spMkLst>
        </pc:spChg>
        <pc:grpChg chg="add del">
          <ac:chgData name="Jarne Dirken" userId="e92a75c7-7443-457c-b8bf-63e56657e499" providerId="ADAL" clId="{5721499F-9725-4297-BCCB-C89DFF3C8555}" dt="2024-03-05T08:05:17.245" v="147"/>
          <ac:grpSpMkLst>
            <pc:docMk/>
            <pc:sldMk cId="2864637707" sldId="260"/>
            <ac:grpSpMk id="186" creationId="{99B58D49-DF2B-8CFD-3FBE-F170EDA80DFF}"/>
          </ac:grpSpMkLst>
        </pc:grpChg>
      </pc:sldChg>
      <pc:sldChg chg="modSp add mod ord modTransition">
        <pc:chgData name="Jarne Dirken" userId="e92a75c7-7443-457c-b8bf-63e56657e499" providerId="ADAL" clId="{5721499F-9725-4297-BCCB-C89DFF3C8555}" dt="2024-03-14T10:42:31.962" v="2483"/>
        <pc:sldMkLst>
          <pc:docMk/>
          <pc:sldMk cId="3010280473" sldId="260"/>
        </pc:sldMkLst>
        <pc:spChg chg="mod">
          <ac:chgData name="Jarne Dirken" userId="e92a75c7-7443-457c-b8bf-63e56657e499" providerId="ADAL" clId="{5721499F-9725-4297-BCCB-C89DFF3C8555}" dt="2024-03-05T08:06:55.895" v="159" actId="20577"/>
          <ac:spMkLst>
            <pc:docMk/>
            <pc:sldMk cId="3010280473" sldId="260"/>
            <ac:spMk id="2" creationId="{ECBF1286-94D5-F3B9-8277-215868145126}"/>
          </ac:spMkLst>
        </pc:spChg>
      </pc:sldChg>
      <pc:sldChg chg="modSp add mod ord">
        <pc:chgData name="Jarne Dirken" userId="e92a75c7-7443-457c-b8bf-63e56657e499" providerId="ADAL" clId="{5721499F-9725-4297-BCCB-C89DFF3C8555}" dt="2024-03-06T08:31:18.577" v="247"/>
        <pc:sldMkLst>
          <pc:docMk/>
          <pc:sldMk cId="1309045387" sldId="261"/>
        </pc:sldMkLst>
        <pc:spChg chg="mod">
          <ac:chgData name="Jarne Dirken" userId="e92a75c7-7443-457c-b8bf-63e56657e499" providerId="ADAL" clId="{5721499F-9725-4297-BCCB-C89DFF3C8555}" dt="2024-03-06T08:30:27.798" v="192" actId="20577"/>
          <ac:spMkLst>
            <pc:docMk/>
            <pc:sldMk cId="1309045387" sldId="261"/>
            <ac:spMk id="2" creationId="{1860195B-2649-F08D-7094-B162845A4C1A}"/>
          </ac:spMkLst>
        </pc:spChg>
      </pc:sldChg>
      <pc:sldChg chg="modSp add mod ord">
        <pc:chgData name="Jarne Dirken" userId="e92a75c7-7443-457c-b8bf-63e56657e499" providerId="ADAL" clId="{5721499F-9725-4297-BCCB-C89DFF3C8555}" dt="2024-03-06T08:31:20.797" v="249"/>
        <pc:sldMkLst>
          <pc:docMk/>
          <pc:sldMk cId="3963472346" sldId="262"/>
        </pc:sldMkLst>
        <pc:spChg chg="mod">
          <ac:chgData name="Jarne Dirken" userId="e92a75c7-7443-457c-b8bf-63e56657e499" providerId="ADAL" clId="{5721499F-9725-4297-BCCB-C89DFF3C8555}" dt="2024-03-06T08:30:39.516" v="212" actId="20577"/>
          <ac:spMkLst>
            <pc:docMk/>
            <pc:sldMk cId="3963472346" sldId="262"/>
            <ac:spMk id="2" creationId="{C7D6CD3B-CA6C-4956-08EB-299907E2E876}"/>
          </ac:spMkLst>
        </pc:spChg>
      </pc:sldChg>
      <pc:sldChg chg="modSp add mod ord">
        <pc:chgData name="Jarne Dirken" userId="e92a75c7-7443-457c-b8bf-63e56657e499" providerId="ADAL" clId="{5721499F-9725-4297-BCCB-C89DFF3C8555}" dt="2024-04-01T08:11:56.494" v="3046"/>
        <pc:sldMkLst>
          <pc:docMk/>
          <pc:sldMk cId="1783344090" sldId="263"/>
        </pc:sldMkLst>
        <pc:spChg chg="mod">
          <ac:chgData name="Jarne Dirken" userId="e92a75c7-7443-457c-b8bf-63e56657e499" providerId="ADAL" clId="{5721499F-9725-4297-BCCB-C89DFF3C8555}" dt="2024-03-06T08:30:48.195" v="226" actId="20577"/>
          <ac:spMkLst>
            <pc:docMk/>
            <pc:sldMk cId="1783344090" sldId="263"/>
            <ac:spMk id="2" creationId="{C2EBE45B-CA58-5AD1-3001-804EF885C08A}"/>
          </ac:spMkLst>
        </pc:spChg>
      </pc:sldChg>
      <pc:sldChg chg="modSp add mod">
        <pc:chgData name="Jarne Dirken" userId="e92a75c7-7443-457c-b8bf-63e56657e499" providerId="ADAL" clId="{5721499F-9725-4297-BCCB-C89DFF3C8555}" dt="2024-03-06T08:30:51.679" v="234" actId="20577"/>
        <pc:sldMkLst>
          <pc:docMk/>
          <pc:sldMk cId="3360238047" sldId="264"/>
        </pc:sldMkLst>
        <pc:spChg chg="mod">
          <ac:chgData name="Jarne Dirken" userId="e92a75c7-7443-457c-b8bf-63e56657e499" providerId="ADAL" clId="{5721499F-9725-4297-BCCB-C89DFF3C8555}" dt="2024-03-06T08:30:51.679" v="234" actId="20577"/>
          <ac:spMkLst>
            <pc:docMk/>
            <pc:sldMk cId="3360238047" sldId="264"/>
            <ac:spMk id="2" creationId="{ECE465CE-0458-2AEC-2464-6F3C4089E49A}"/>
          </ac:spMkLst>
        </pc:spChg>
      </pc:sldChg>
      <pc:sldChg chg="addSp delSp modSp add mod modNotesTx">
        <pc:chgData name="Jarne Dirken" userId="e92a75c7-7443-457c-b8bf-63e56657e499" providerId="ADAL" clId="{5721499F-9725-4297-BCCB-C89DFF3C8555}" dt="2024-03-11T03:50:01.023" v="1201" actId="20577"/>
        <pc:sldMkLst>
          <pc:docMk/>
          <pc:sldMk cId="1829886944" sldId="265"/>
        </pc:sldMkLst>
        <pc:spChg chg="mod">
          <ac:chgData name="Jarne Dirken" userId="e92a75c7-7443-457c-b8bf-63e56657e499" providerId="ADAL" clId="{5721499F-9725-4297-BCCB-C89DFF3C8555}" dt="2024-03-06T08:43:08.683" v="466" actId="20577"/>
          <ac:spMkLst>
            <pc:docMk/>
            <pc:sldMk cId="1829886944" sldId="265"/>
            <ac:spMk id="2" creationId="{AF2758C2-2087-D5CA-1827-CE14E3578683}"/>
          </ac:spMkLst>
        </pc:spChg>
        <pc:spChg chg="del mod">
          <ac:chgData name="Jarne Dirken" userId="e92a75c7-7443-457c-b8bf-63e56657e499" providerId="ADAL" clId="{5721499F-9725-4297-BCCB-C89DFF3C8555}" dt="2024-03-07T02:35:58.386" v="796" actId="26606"/>
          <ac:spMkLst>
            <pc:docMk/>
            <pc:sldMk cId="1829886944" sldId="265"/>
            <ac:spMk id="140" creationId="{F77E3D67-C484-B535-442C-F1C2DB957474}"/>
          </ac:spMkLst>
        </pc:spChg>
        <pc:graphicFrameChg chg="add">
          <ac:chgData name="Jarne Dirken" userId="e92a75c7-7443-457c-b8bf-63e56657e499" providerId="ADAL" clId="{5721499F-9725-4297-BCCB-C89DFF3C8555}" dt="2024-03-07T02:35:58.386" v="796" actId="26606"/>
          <ac:graphicFrameMkLst>
            <pc:docMk/>
            <pc:sldMk cId="1829886944" sldId="265"/>
            <ac:graphicFrameMk id="142" creationId="{1D86737F-7E6C-5739-EA1B-F7C83EF53FFB}"/>
          </ac:graphicFrameMkLst>
        </pc:graphicFrameChg>
      </pc:sldChg>
      <pc:sldChg chg="addSp delSp add del setBg delDesignElem">
        <pc:chgData name="Jarne Dirken" userId="e92a75c7-7443-457c-b8bf-63e56657e499" providerId="ADAL" clId="{5721499F-9725-4297-BCCB-C89DFF3C8555}" dt="2024-03-06T08:31:04.880" v="237"/>
        <pc:sldMkLst>
          <pc:docMk/>
          <pc:sldMk cId="3359111955" sldId="265"/>
        </pc:sldMkLst>
        <pc:spChg chg="add del">
          <ac:chgData name="Jarne Dirken" userId="e92a75c7-7443-457c-b8bf-63e56657e499" providerId="ADAL" clId="{5721499F-9725-4297-BCCB-C89DFF3C8555}" dt="2024-03-06T08:31:04.880" v="237"/>
          <ac:spMkLst>
            <pc:docMk/>
            <pc:sldMk cId="3359111955" sldId="265"/>
            <ac:spMk id="136" creationId="{2FBCD27C-7C17-D3ED-4E69-3A647A3EA8DA}"/>
          </ac:spMkLst>
        </pc:spChg>
        <pc:spChg chg="add del">
          <ac:chgData name="Jarne Dirken" userId="e92a75c7-7443-457c-b8bf-63e56657e499" providerId="ADAL" clId="{5721499F-9725-4297-BCCB-C89DFF3C8555}" dt="2024-03-06T08:31:04.880" v="237"/>
          <ac:spMkLst>
            <pc:docMk/>
            <pc:sldMk cId="3359111955" sldId="265"/>
            <ac:spMk id="139" creationId="{1215E4DA-05CD-7C92-9CA5-2BD979A2AFB9}"/>
          </ac:spMkLst>
        </pc:spChg>
        <pc:grpChg chg="add del">
          <ac:chgData name="Jarne Dirken" userId="e92a75c7-7443-457c-b8bf-63e56657e499" providerId="ADAL" clId="{5721499F-9725-4297-BCCB-C89DFF3C8555}" dt="2024-03-06T08:31:04.880" v="237"/>
          <ac:grpSpMkLst>
            <pc:docMk/>
            <pc:sldMk cId="3359111955" sldId="265"/>
            <ac:grpSpMk id="137" creationId="{6921A808-92E5-A2B0-9DEE-46AAF7068851}"/>
          </ac:grpSpMkLst>
        </pc:grpChg>
      </pc:sldChg>
      <pc:sldChg chg="addSp delSp modSp add mod ord">
        <pc:chgData name="Jarne Dirken" userId="e92a75c7-7443-457c-b8bf-63e56657e499" providerId="ADAL" clId="{5721499F-9725-4297-BCCB-C89DFF3C8555}" dt="2024-04-01T08:12:00.887" v="3048"/>
        <pc:sldMkLst>
          <pc:docMk/>
          <pc:sldMk cId="1313272601" sldId="266"/>
        </pc:sldMkLst>
        <pc:spChg chg="mod">
          <ac:chgData name="Jarne Dirken" userId="e92a75c7-7443-457c-b8bf-63e56657e499" providerId="ADAL" clId="{5721499F-9725-4297-BCCB-C89DFF3C8555}" dt="2024-03-07T04:37:00.022" v="863" actId="1076"/>
          <ac:spMkLst>
            <pc:docMk/>
            <pc:sldMk cId="1313272601" sldId="266"/>
            <ac:spMk id="2" creationId="{F84AB7D3-A1B5-E0E7-C469-03B87A461DA8}"/>
          </ac:spMkLst>
        </pc:spChg>
        <pc:spChg chg="add del mod">
          <ac:chgData name="Jarne Dirken" userId="e92a75c7-7443-457c-b8bf-63e56657e499" providerId="ADAL" clId="{5721499F-9725-4297-BCCB-C89DFF3C8555}" dt="2024-03-21T08:49:27.794" v="2845"/>
          <ac:spMkLst>
            <pc:docMk/>
            <pc:sldMk cId="1313272601" sldId="266"/>
            <ac:spMk id="7" creationId="{FA4CB632-B5A6-5B52-08AC-E4623EF81900}"/>
          </ac:spMkLst>
        </pc:spChg>
        <pc:spChg chg="del">
          <ac:chgData name="Jarne Dirken" userId="e92a75c7-7443-457c-b8bf-63e56657e499" providerId="ADAL" clId="{5721499F-9725-4297-BCCB-C89DFF3C8555}" dt="2024-03-07T04:36:27.364" v="841"/>
          <ac:spMkLst>
            <pc:docMk/>
            <pc:sldMk cId="1313272601" sldId="266"/>
            <ac:spMk id="140" creationId="{DC2CB7FE-89A4-D1AD-07A2-492D20E76B74}"/>
          </ac:spMkLst>
        </pc:spChg>
        <pc:picChg chg="add del mod">
          <ac:chgData name="Jarne Dirken" userId="e92a75c7-7443-457c-b8bf-63e56657e499" providerId="ADAL" clId="{5721499F-9725-4297-BCCB-C89DFF3C8555}" dt="2024-03-21T08:49:25.603" v="2844" actId="478"/>
          <ac:picMkLst>
            <pc:docMk/>
            <pc:sldMk cId="1313272601" sldId="266"/>
            <ac:picMk id="6" creationId="{0CEBF271-A052-2E69-0BE4-A67B283BAFDD}"/>
          </ac:picMkLst>
        </pc:picChg>
        <pc:picChg chg="add mod">
          <ac:chgData name="Jarne Dirken" userId="e92a75c7-7443-457c-b8bf-63e56657e499" providerId="ADAL" clId="{5721499F-9725-4297-BCCB-C89DFF3C8555}" dt="2024-03-21T08:49:27.794" v="2845"/>
          <ac:picMkLst>
            <pc:docMk/>
            <pc:sldMk cId="1313272601" sldId="266"/>
            <ac:picMk id="8" creationId="{E3DD9DE0-7F65-C2A3-0EFD-EF2D35259995}"/>
          </ac:picMkLst>
        </pc:picChg>
      </pc:sldChg>
      <pc:sldChg chg="addSp modSp add mod">
        <pc:chgData name="Jarne Dirken" userId="e92a75c7-7443-457c-b8bf-63e56657e499" providerId="ADAL" clId="{5721499F-9725-4297-BCCB-C89DFF3C8555}" dt="2024-03-07T02:29:30.689" v="590" actId="1076"/>
        <pc:sldMkLst>
          <pc:docMk/>
          <pc:sldMk cId="659621805" sldId="267"/>
        </pc:sldMkLst>
        <pc:spChg chg="mod">
          <ac:chgData name="Jarne Dirken" userId="e92a75c7-7443-457c-b8bf-63e56657e499" providerId="ADAL" clId="{5721499F-9725-4297-BCCB-C89DFF3C8555}" dt="2024-03-07T02:29:30.689" v="590" actId="1076"/>
          <ac:spMkLst>
            <pc:docMk/>
            <pc:sldMk cId="659621805" sldId="267"/>
            <ac:spMk id="2" creationId="{1F7541BF-9BFB-F096-19B2-4F9CCF575250}"/>
          </ac:spMkLst>
        </pc:spChg>
        <pc:picChg chg="add mod">
          <ac:chgData name="Jarne Dirken" userId="e92a75c7-7443-457c-b8bf-63e56657e499" providerId="ADAL" clId="{5721499F-9725-4297-BCCB-C89DFF3C8555}" dt="2024-03-06T08:44:15.701" v="537" actId="1076"/>
          <ac:picMkLst>
            <pc:docMk/>
            <pc:sldMk cId="659621805" sldId="267"/>
            <ac:picMk id="4" creationId="{271DE89C-9342-F7C4-19E9-A0D6DCCF9D49}"/>
          </ac:picMkLst>
        </pc:picChg>
        <pc:picChg chg="add mod">
          <ac:chgData name="Jarne Dirken" userId="e92a75c7-7443-457c-b8bf-63e56657e499" providerId="ADAL" clId="{5721499F-9725-4297-BCCB-C89DFF3C8555}" dt="2024-03-07T02:24:10.868" v="543" actId="1038"/>
          <ac:picMkLst>
            <pc:docMk/>
            <pc:sldMk cId="659621805" sldId="267"/>
            <ac:picMk id="6" creationId="{B3046278-8173-EB07-501A-54AA96F1C458}"/>
          </ac:picMkLst>
        </pc:picChg>
      </pc:sldChg>
      <pc:sldChg chg="addSp delSp modSp add mod">
        <pc:chgData name="Jarne Dirken" userId="e92a75c7-7443-457c-b8bf-63e56657e499" providerId="ADAL" clId="{5721499F-9725-4297-BCCB-C89DFF3C8555}" dt="2024-04-04T17:27:38.354" v="3100" actId="1076"/>
        <pc:sldMkLst>
          <pc:docMk/>
          <pc:sldMk cId="276416772" sldId="268"/>
        </pc:sldMkLst>
        <pc:spChg chg="mod">
          <ac:chgData name="Jarne Dirken" userId="e92a75c7-7443-457c-b8bf-63e56657e499" providerId="ADAL" clId="{5721499F-9725-4297-BCCB-C89DFF3C8555}" dt="2024-03-07T02:33:53.732" v="795" actId="20577"/>
          <ac:spMkLst>
            <pc:docMk/>
            <pc:sldMk cId="276416772" sldId="268"/>
            <ac:spMk id="2" creationId="{8861D944-D5EC-0893-D9E3-A1695A9BE905}"/>
          </ac:spMkLst>
        </pc:spChg>
        <pc:spChg chg="add del mod">
          <ac:chgData name="Jarne Dirken" userId="e92a75c7-7443-457c-b8bf-63e56657e499" providerId="ADAL" clId="{5721499F-9725-4297-BCCB-C89DFF3C8555}" dt="2024-03-07T02:28:42.646" v="571"/>
          <ac:spMkLst>
            <pc:docMk/>
            <pc:sldMk cId="276416772" sldId="268"/>
            <ac:spMk id="7" creationId="{8FC8ABD3-F5DE-1D89-6B74-45A290C68D24}"/>
          </ac:spMkLst>
        </pc:spChg>
        <pc:spChg chg="add del mod">
          <ac:chgData name="Jarne Dirken" userId="e92a75c7-7443-457c-b8bf-63e56657e499" providerId="ADAL" clId="{5721499F-9725-4297-BCCB-C89DFF3C8555}" dt="2024-04-04T17:27:38.354" v="3100" actId="1076"/>
          <ac:spMkLst>
            <pc:docMk/>
            <pc:sldMk cId="276416772" sldId="268"/>
            <ac:spMk id="8" creationId="{276BF358-8933-7406-3A02-B28EAC54C273}"/>
          </ac:spMkLst>
        </pc:spChg>
        <pc:spChg chg="add del mod">
          <ac:chgData name="Jarne Dirken" userId="e92a75c7-7443-457c-b8bf-63e56657e499" providerId="ADAL" clId="{5721499F-9725-4297-BCCB-C89DFF3C8555}" dt="2024-04-01T06:36:15.755" v="2945" actId="1076"/>
          <ac:spMkLst>
            <pc:docMk/>
            <pc:sldMk cId="276416772" sldId="268"/>
            <ac:spMk id="9" creationId="{2A595254-406B-435C-E077-B0D4D8C25B64}"/>
          </ac:spMkLst>
        </pc:spChg>
        <pc:spChg chg="add del mod">
          <ac:chgData name="Jarne Dirken" userId="e92a75c7-7443-457c-b8bf-63e56657e499" providerId="ADAL" clId="{5721499F-9725-4297-BCCB-C89DFF3C8555}" dt="2024-03-13T08:31:00.014" v="1522" actId="478"/>
          <ac:spMkLst>
            <pc:docMk/>
            <pc:sldMk cId="276416772" sldId="268"/>
            <ac:spMk id="10" creationId="{4AB245FB-A388-BC6C-38ED-2559AA66467B}"/>
          </ac:spMkLst>
        </pc:spChg>
        <pc:spChg chg="add del mod">
          <ac:chgData name="Jarne Dirken" userId="e92a75c7-7443-457c-b8bf-63e56657e499" providerId="ADAL" clId="{5721499F-9725-4297-BCCB-C89DFF3C8555}" dt="2024-03-13T08:31:03.901" v="1524" actId="478"/>
          <ac:spMkLst>
            <pc:docMk/>
            <pc:sldMk cId="276416772" sldId="268"/>
            <ac:spMk id="11" creationId="{78D07CA7-C7B2-E984-844D-88F20463AF2A}"/>
          </ac:spMkLst>
        </pc:spChg>
        <pc:graphicFrameChg chg="add mod">
          <ac:chgData name="Jarne Dirken" userId="e92a75c7-7443-457c-b8bf-63e56657e499" providerId="ADAL" clId="{5721499F-9725-4297-BCCB-C89DFF3C8555}" dt="2024-04-04T17:27:31.287" v="3098" actId="14100"/>
          <ac:graphicFrameMkLst>
            <pc:docMk/>
            <pc:sldMk cId="276416772" sldId="268"/>
            <ac:graphicFrameMk id="4" creationId="{26B43F9A-51F3-D33C-D9EA-C37BC629380B}"/>
          </ac:graphicFrameMkLst>
        </pc:graphicFrameChg>
        <pc:graphicFrameChg chg="add del mod">
          <ac:chgData name="Jarne Dirken" userId="e92a75c7-7443-457c-b8bf-63e56657e499" providerId="ADAL" clId="{5721499F-9725-4297-BCCB-C89DFF3C8555}" dt="2024-04-04T17:27:34.148" v="3099" actId="14100"/>
          <ac:graphicFrameMkLst>
            <pc:docMk/>
            <pc:sldMk cId="276416772" sldId="268"/>
            <ac:graphicFrameMk id="6" creationId="{A5803EDA-7E49-BF54-593D-CEBD477AC417}"/>
          </ac:graphicFrameMkLst>
        </pc:graphicFrameChg>
      </pc:sldChg>
      <pc:sldChg chg="addSp delSp modSp add del mod ord">
        <pc:chgData name="Jarne Dirken" userId="e92a75c7-7443-457c-b8bf-63e56657e499" providerId="ADAL" clId="{5721499F-9725-4297-BCCB-C89DFF3C8555}" dt="2024-03-07T05:00:39.691" v="926" actId="47"/>
        <pc:sldMkLst>
          <pc:docMk/>
          <pc:sldMk cId="3169417269" sldId="269"/>
        </pc:sldMkLst>
        <pc:spChg chg="mod">
          <ac:chgData name="Jarne Dirken" userId="e92a75c7-7443-457c-b8bf-63e56657e499" providerId="ADAL" clId="{5721499F-9725-4297-BCCB-C89DFF3C8555}" dt="2024-03-07T05:00:16.524" v="915" actId="20577"/>
          <ac:spMkLst>
            <pc:docMk/>
            <pc:sldMk cId="3169417269" sldId="269"/>
            <ac:spMk id="2" creationId="{4BB02247-B980-9A64-2E9A-629F459946AE}"/>
          </ac:spMkLst>
        </pc:spChg>
        <pc:picChg chg="add del mod">
          <ac:chgData name="Jarne Dirken" userId="e92a75c7-7443-457c-b8bf-63e56657e499" providerId="ADAL" clId="{5721499F-9725-4297-BCCB-C89DFF3C8555}" dt="2024-03-07T04:40:16.610" v="899" actId="478"/>
          <ac:picMkLst>
            <pc:docMk/>
            <pc:sldMk cId="3169417269" sldId="269"/>
            <ac:picMk id="1026" creationId="{64D10585-579B-C3D2-D7F8-F86AF39E95BA}"/>
          </ac:picMkLst>
        </pc:picChg>
        <pc:picChg chg="add del mod">
          <ac:chgData name="Jarne Dirken" userId="e92a75c7-7443-457c-b8bf-63e56657e499" providerId="ADAL" clId="{5721499F-9725-4297-BCCB-C89DFF3C8555}" dt="2024-03-07T04:40:15.940" v="898" actId="478"/>
          <ac:picMkLst>
            <pc:docMk/>
            <pc:sldMk cId="3169417269" sldId="269"/>
            <ac:picMk id="1028" creationId="{1FACB3CB-8942-822B-77D4-6F51B5E3977A}"/>
          </ac:picMkLst>
        </pc:picChg>
      </pc:sldChg>
      <pc:sldChg chg="addSp delSp modSp add del mod">
        <pc:chgData name="Jarne Dirken" userId="e92a75c7-7443-457c-b8bf-63e56657e499" providerId="ADAL" clId="{5721499F-9725-4297-BCCB-C89DFF3C8555}" dt="2024-03-07T04:37:03.672" v="865" actId="47"/>
        <pc:sldMkLst>
          <pc:docMk/>
          <pc:sldMk cId="2966048380" sldId="270"/>
        </pc:sldMkLst>
        <pc:spChg chg="mod">
          <ac:chgData name="Jarne Dirken" userId="e92a75c7-7443-457c-b8bf-63e56657e499" providerId="ADAL" clId="{5721499F-9725-4297-BCCB-C89DFF3C8555}" dt="2024-03-07T04:36:51.467" v="861" actId="1076"/>
          <ac:spMkLst>
            <pc:docMk/>
            <pc:sldMk cId="2966048380" sldId="270"/>
            <ac:spMk id="2" creationId="{DC0470F2-9D1B-0848-1514-0E18185516D3}"/>
          </ac:spMkLst>
        </pc:spChg>
        <pc:spChg chg="add del mod">
          <ac:chgData name="Jarne Dirken" userId="e92a75c7-7443-457c-b8bf-63e56657e499" providerId="ADAL" clId="{5721499F-9725-4297-BCCB-C89DFF3C8555}" dt="2024-03-07T04:36:43.726" v="857"/>
          <ac:spMkLst>
            <pc:docMk/>
            <pc:sldMk cId="2966048380" sldId="270"/>
            <ac:spMk id="7" creationId="{57EA1084-E94B-BB9A-FC9E-E5658C46510C}"/>
          </ac:spMkLst>
        </pc:spChg>
        <pc:picChg chg="del">
          <ac:chgData name="Jarne Dirken" userId="e92a75c7-7443-457c-b8bf-63e56657e499" providerId="ADAL" clId="{5721499F-9725-4297-BCCB-C89DFF3C8555}" dt="2024-03-07T04:36:41.332" v="856" actId="478"/>
          <ac:picMkLst>
            <pc:docMk/>
            <pc:sldMk cId="2966048380" sldId="270"/>
            <ac:picMk id="6" creationId="{7A37D9C3-CDAD-7490-1D5F-0A6611D0F2A4}"/>
          </ac:picMkLst>
        </pc:picChg>
        <pc:picChg chg="add mod">
          <ac:chgData name="Jarne Dirken" userId="e92a75c7-7443-457c-b8bf-63e56657e499" providerId="ADAL" clId="{5721499F-9725-4297-BCCB-C89DFF3C8555}" dt="2024-03-07T04:36:47.628" v="860" actId="1076"/>
          <ac:picMkLst>
            <pc:docMk/>
            <pc:sldMk cId="2966048380" sldId="270"/>
            <ac:picMk id="9" creationId="{2BA42390-99EA-6318-660A-F51A929ACC78}"/>
          </ac:picMkLst>
        </pc:picChg>
      </pc:sldChg>
      <pc:sldChg chg="addSp delSp modSp add del mod ord modNotesTx">
        <pc:chgData name="Jarne Dirken" userId="e92a75c7-7443-457c-b8bf-63e56657e499" providerId="ADAL" clId="{5721499F-9725-4297-BCCB-C89DFF3C8555}" dt="2024-03-21T08:49:33.296" v="2846" actId="2696"/>
        <pc:sldMkLst>
          <pc:docMk/>
          <pc:sldMk cId="1142700637" sldId="271"/>
        </pc:sldMkLst>
        <pc:spChg chg="mod">
          <ac:chgData name="Jarne Dirken" userId="e92a75c7-7443-457c-b8bf-63e56657e499" providerId="ADAL" clId="{5721499F-9725-4297-BCCB-C89DFF3C8555}" dt="2024-03-07T04:37:27.540" v="879" actId="20577"/>
          <ac:spMkLst>
            <pc:docMk/>
            <pc:sldMk cId="1142700637" sldId="271"/>
            <ac:spMk id="2" creationId="{80028900-9B80-5E12-42CB-96F3848FD329}"/>
          </ac:spMkLst>
        </pc:spChg>
        <pc:spChg chg="add del mod">
          <ac:chgData name="Jarne Dirken" userId="e92a75c7-7443-457c-b8bf-63e56657e499" providerId="ADAL" clId="{5721499F-9725-4297-BCCB-C89DFF3C8555}" dt="2024-03-07T04:37:24.187" v="869" actId="931"/>
          <ac:spMkLst>
            <pc:docMk/>
            <pc:sldMk cId="1142700637" sldId="271"/>
            <ac:spMk id="7" creationId="{07AE6D98-2FFA-7BB3-8440-57D754C4AAF3}"/>
          </ac:spMkLst>
        </pc:spChg>
        <pc:picChg chg="del mod">
          <ac:chgData name="Jarne Dirken" userId="e92a75c7-7443-457c-b8bf-63e56657e499" providerId="ADAL" clId="{5721499F-9725-4297-BCCB-C89DFF3C8555}" dt="2024-03-07T04:37:19.704" v="868" actId="478"/>
          <ac:picMkLst>
            <pc:docMk/>
            <pc:sldMk cId="1142700637" sldId="271"/>
            <ac:picMk id="6" creationId="{DC9AC283-2846-9F34-917F-6B85F5E9FBBB}"/>
          </ac:picMkLst>
        </pc:picChg>
        <pc:picChg chg="add mod">
          <ac:chgData name="Jarne Dirken" userId="e92a75c7-7443-457c-b8bf-63e56657e499" providerId="ADAL" clId="{5721499F-9725-4297-BCCB-C89DFF3C8555}" dt="2024-03-07T04:37:25.080" v="871" actId="962"/>
          <ac:picMkLst>
            <pc:docMk/>
            <pc:sldMk cId="1142700637" sldId="271"/>
            <ac:picMk id="9" creationId="{6D661A37-3201-A4D2-1937-C48041A15DD5}"/>
          </ac:picMkLst>
        </pc:picChg>
      </pc:sldChg>
      <pc:sldChg chg="addSp delSp modSp add mod ord">
        <pc:chgData name="Jarne Dirken" userId="e92a75c7-7443-457c-b8bf-63e56657e499" providerId="ADAL" clId="{5721499F-9725-4297-BCCB-C89DFF3C8555}" dt="2024-04-01T06:37:34.629" v="3027" actId="14100"/>
        <pc:sldMkLst>
          <pc:docMk/>
          <pc:sldMk cId="145447279" sldId="272"/>
        </pc:sldMkLst>
        <pc:spChg chg="mod">
          <ac:chgData name="Jarne Dirken" userId="e92a75c7-7443-457c-b8bf-63e56657e499" providerId="ADAL" clId="{5721499F-9725-4297-BCCB-C89DFF3C8555}" dt="2024-03-07T05:00:26.610" v="919"/>
          <ac:spMkLst>
            <pc:docMk/>
            <pc:sldMk cId="145447279" sldId="272"/>
            <ac:spMk id="2" creationId="{11EB0F49-3009-7420-6C21-B6499C600FC6}"/>
          </ac:spMkLst>
        </pc:spChg>
        <pc:spChg chg="del mod">
          <ac:chgData name="Jarne Dirken" userId="e92a75c7-7443-457c-b8bf-63e56657e499" providerId="ADAL" clId="{5721499F-9725-4297-BCCB-C89DFF3C8555}" dt="2024-03-07T05:00:35.364" v="923" actId="478"/>
          <ac:spMkLst>
            <pc:docMk/>
            <pc:sldMk cId="145447279" sldId="272"/>
            <ac:spMk id="8" creationId="{51326737-7F25-7D83-1D4C-3DD34A8399E7}"/>
          </ac:spMkLst>
        </pc:spChg>
        <pc:spChg chg="del">
          <ac:chgData name="Jarne Dirken" userId="e92a75c7-7443-457c-b8bf-63e56657e499" providerId="ADAL" clId="{5721499F-9725-4297-BCCB-C89DFF3C8555}" dt="2024-03-07T05:00:32.867" v="921" actId="478"/>
          <ac:spMkLst>
            <pc:docMk/>
            <pc:sldMk cId="145447279" sldId="272"/>
            <ac:spMk id="9" creationId="{752B7B06-5EB0-5549-F880-0ABF2CA9316A}"/>
          </ac:spMkLst>
        </pc:spChg>
        <pc:spChg chg="del">
          <ac:chgData name="Jarne Dirken" userId="e92a75c7-7443-457c-b8bf-63e56657e499" providerId="ADAL" clId="{5721499F-9725-4297-BCCB-C89DFF3C8555}" dt="2024-03-07T05:00:37.568" v="925" actId="478"/>
          <ac:spMkLst>
            <pc:docMk/>
            <pc:sldMk cId="145447279" sldId="272"/>
            <ac:spMk id="10" creationId="{95623255-98C7-8C93-8A00-24672F6F7348}"/>
          </ac:spMkLst>
        </pc:spChg>
        <pc:spChg chg="del">
          <ac:chgData name="Jarne Dirken" userId="e92a75c7-7443-457c-b8bf-63e56657e499" providerId="ADAL" clId="{5721499F-9725-4297-BCCB-C89DFF3C8555}" dt="2024-03-07T05:00:36.644" v="924" actId="478"/>
          <ac:spMkLst>
            <pc:docMk/>
            <pc:sldMk cId="145447279" sldId="272"/>
            <ac:spMk id="11" creationId="{D1127386-7EC1-D78D-0B90-063E91DB5FAD}"/>
          </ac:spMkLst>
        </pc:spChg>
        <pc:spChg chg="add mod">
          <ac:chgData name="Jarne Dirken" userId="e92a75c7-7443-457c-b8bf-63e56657e499" providerId="ADAL" clId="{5721499F-9725-4297-BCCB-C89DFF3C8555}" dt="2024-03-07T08:55:31.934" v="958" actId="478"/>
          <ac:spMkLst>
            <pc:docMk/>
            <pc:sldMk cId="145447279" sldId="272"/>
            <ac:spMk id="13" creationId="{43A98B36-C3B5-BF2C-2524-B22EFED23B95}"/>
          </ac:spMkLst>
        </pc:spChg>
        <pc:spChg chg="del">
          <ac:chgData name="Jarne Dirken" userId="e92a75c7-7443-457c-b8bf-63e56657e499" providerId="ADAL" clId="{5721499F-9725-4297-BCCB-C89DFF3C8555}" dt="2024-03-07T05:01:07.467" v="938"/>
          <ac:spMkLst>
            <pc:docMk/>
            <pc:sldMk cId="145447279" sldId="272"/>
            <ac:spMk id="140" creationId="{F496317C-1C0F-26B1-237D-5AD2E5656186}"/>
          </ac:spMkLst>
        </pc:spChg>
        <pc:graphicFrameChg chg="del">
          <ac:chgData name="Jarne Dirken" userId="e92a75c7-7443-457c-b8bf-63e56657e499" providerId="ADAL" clId="{5721499F-9725-4297-BCCB-C89DFF3C8555}" dt="2024-03-07T05:00:29.700" v="920" actId="478"/>
          <ac:graphicFrameMkLst>
            <pc:docMk/>
            <pc:sldMk cId="145447279" sldId="272"/>
            <ac:graphicFrameMk id="4" creationId="{A97D423F-6F5D-FA5D-D34F-74052EAFB5AC}"/>
          </ac:graphicFrameMkLst>
        </pc:graphicFrameChg>
        <pc:graphicFrameChg chg="del">
          <ac:chgData name="Jarne Dirken" userId="e92a75c7-7443-457c-b8bf-63e56657e499" providerId="ADAL" clId="{5721499F-9725-4297-BCCB-C89DFF3C8555}" dt="2024-03-07T05:00:29.700" v="920" actId="478"/>
          <ac:graphicFrameMkLst>
            <pc:docMk/>
            <pc:sldMk cId="145447279" sldId="272"/>
            <ac:graphicFrameMk id="6" creationId="{7BCDE2D6-4786-B251-8F8A-A5000D624DA5}"/>
          </ac:graphicFrameMkLst>
        </pc:graphicFrameChg>
        <pc:picChg chg="add del mod">
          <ac:chgData name="Jarne Dirken" userId="e92a75c7-7443-457c-b8bf-63e56657e499" providerId="ADAL" clId="{5721499F-9725-4297-BCCB-C89DFF3C8555}" dt="2024-04-01T06:37:11.315" v="3022" actId="478"/>
          <ac:picMkLst>
            <pc:docMk/>
            <pc:sldMk cId="145447279" sldId="272"/>
            <ac:picMk id="4" creationId="{AD8AB7D3-6AA4-544D-5970-754CABAE0221}"/>
          </ac:picMkLst>
        </pc:picChg>
        <pc:picChg chg="add del mod">
          <ac:chgData name="Jarne Dirken" userId="e92a75c7-7443-457c-b8bf-63e56657e499" providerId="ADAL" clId="{5721499F-9725-4297-BCCB-C89DFF3C8555}" dt="2024-03-19T06:30:05.177" v="2493" actId="478"/>
          <ac:picMkLst>
            <pc:docMk/>
            <pc:sldMk cId="145447279" sldId="272"/>
            <ac:picMk id="6" creationId="{CF0F4907-81ED-426B-4C6C-C4427AC112DB}"/>
          </ac:picMkLst>
        </pc:picChg>
        <pc:picChg chg="add mod">
          <ac:chgData name="Jarne Dirken" userId="e92a75c7-7443-457c-b8bf-63e56657e499" providerId="ADAL" clId="{5721499F-9725-4297-BCCB-C89DFF3C8555}" dt="2024-04-01T06:37:34.629" v="3027" actId="14100"/>
          <ac:picMkLst>
            <pc:docMk/>
            <pc:sldMk cId="145447279" sldId="272"/>
            <ac:picMk id="6" creationId="{ED4F8362-5F4C-FEF6-D460-0F5C0FC2AE06}"/>
          </ac:picMkLst>
        </pc:picChg>
        <pc:picChg chg="add del mod">
          <ac:chgData name="Jarne Dirken" userId="e92a75c7-7443-457c-b8bf-63e56657e499" providerId="ADAL" clId="{5721499F-9725-4297-BCCB-C89DFF3C8555}" dt="2024-03-07T08:55:31.934" v="958" actId="478"/>
          <ac:picMkLst>
            <pc:docMk/>
            <pc:sldMk cId="145447279" sldId="272"/>
            <ac:picMk id="7" creationId="{078091B8-D9DF-2BA7-9B01-86C9D9E7F13E}"/>
          </ac:picMkLst>
        </pc:picChg>
        <pc:picChg chg="add del mod">
          <ac:chgData name="Jarne Dirken" userId="e92a75c7-7443-457c-b8bf-63e56657e499" providerId="ADAL" clId="{5721499F-9725-4297-BCCB-C89DFF3C8555}" dt="2024-03-14T07:31:31.124" v="2468" actId="478"/>
          <ac:picMkLst>
            <pc:docMk/>
            <pc:sldMk cId="145447279" sldId="272"/>
            <ac:picMk id="15" creationId="{86D6AB93-2B4B-54B8-F887-0A8BA98B16E8}"/>
          </ac:picMkLst>
        </pc:picChg>
      </pc:sldChg>
      <pc:sldChg chg="addSp delSp modSp add mod">
        <pc:chgData name="Jarne Dirken" userId="e92a75c7-7443-457c-b8bf-63e56657e499" providerId="ADAL" clId="{5721499F-9725-4297-BCCB-C89DFF3C8555}" dt="2024-04-08T05:38:50.349" v="3173" actId="14100"/>
        <pc:sldMkLst>
          <pc:docMk/>
          <pc:sldMk cId="4131230434" sldId="273"/>
        </pc:sldMkLst>
        <pc:spChg chg="mod">
          <ac:chgData name="Jarne Dirken" userId="e92a75c7-7443-457c-b8bf-63e56657e499" providerId="ADAL" clId="{5721499F-9725-4297-BCCB-C89DFF3C8555}" dt="2024-03-19T06:29:43.655" v="2492" actId="1076"/>
          <ac:spMkLst>
            <pc:docMk/>
            <pc:sldMk cId="4131230434" sldId="273"/>
            <ac:spMk id="2" creationId="{8F19CBBF-7BF3-D86D-0989-9A11DDCCB54F}"/>
          </ac:spMkLst>
        </pc:spChg>
        <pc:spChg chg="add mod">
          <ac:chgData name="Jarne Dirken" userId="e92a75c7-7443-457c-b8bf-63e56657e499" providerId="ADAL" clId="{5721499F-9725-4297-BCCB-C89DFF3C8555}" dt="2024-04-01T06:37:46.313" v="3028" actId="478"/>
          <ac:spMkLst>
            <pc:docMk/>
            <pc:sldMk cId="4131230434" sldId="273"/>
            <ac:spMk id="6" creationId="{88E319B6-61C0-53A0-2124-E2DB562E10E2}"/>
          </ac:spMkLst>
        </pc:spChg>
        <pc:spChg chg="add del mod">
          <ac:chgData name="Jarne Dirken" userId="e92a75c7-7443-457c-b8bf-63e56657e499" providerId="ADAL" clId="{5721499F-9725-4297-BCCB-C89DFF3C8555}" dt="2024-03-20T07:40:05.217" v="2625"/>
          <ac:spMkLst>
            <pc:docMk/>
            <pc:sldMk cId="4131230434" sldId="273"/>
            <ac:spMk id="7" creationId="{4F302BCD-24D4-7B07-A2A8-C3966E5C8425}"/>
          </ac:spMkLst>
        </pc:spChg>
        <pc:spChg chg="del">
          <ac:chgData name="Jarne Dirken" userId="e92a75c7-7443-457c-b8bf-63e56657e499" providerId="ADAL" clId="{5721499F-9725-4297-BCCB-C89DFF3C8555}" dt="2024-03-07T05:01:23.865" v="942"/>
          <ac:spMkLst>
            <pc:docMk/>
            <pc:sldMk cId="4131230434" sldId="273"/>
            <ac:spMk id="140" creationId="{6272B0FD-9376-4439-08DF-65123DFE4012}"/>
          </ac:spMkLst>
        </pc:spChg>
        <pc:picChg chg="add del mod">
          <ac:chgData name="Jarne Dirken" userId="e92a75c7-7443-457c-b8bf-63e56657e499" providerId="ADAL" clId="{5721499F-9725-4297-BCCB-C89DFF3C8555}" dt="2024-03-07T09:00:39.800" v="964" actId="478"/>
          <ac:picMkLst>
            <pc:docMk/>
            <pc:sldMk cId="4131230434" sldId="273"/>
            <ac:picMk id="4" creationId="{E8FE30A6-E773-F1DA-A497-200B57E3A088}"/>
          </ac:picMkLst>
        </pc:picChg>
        <pc:picChg chg="add del mod">
          <ac:chgData name="Jarne Dirken" userId="e92a75c7-7443-457c-b8bf-63e56657e499" providerId="ADAL" clId="{5721499F-9725-4297-BCCB-C89DFF3C8555}" dt="2024-03-20T07:40:04.907" v="2624" actId="478"/>
          <ac:picMkLst>
            <pc:docMk/>
            <pc:sldMk cId="4131230434" sldId="273"/>
            <ac:picMk id="6" creationId="{7873A769-B709-F33B-BCB4-CE4986D7645B}"/>
          </ac:picMkLst>
        </pc:picChg>
        <pc:picChg chg="add del mod">
          <ac:chgData name="Jarne Dirken" userId="e92a75c7-7443-457c-b8bf-63e56657e499" providerId="ADAL" clId="{5721499F-9725-4297-BCCB-C89DFF3C8555}" dt="2024-04-04T17:29:15.824" v="3162" actId="478"/>
          <ac:picMkLst>
            <pc:docMk/>
            <pc:sldMk cId="4131230434" sldId="273"/>
            <ac:picMk id="7" creationId="{7E3B9EE1-0174-636D-7328-7AD1DB26730D}"/>
          </ac:picMkLst>
        </pc:picChg>
        <pc:picChg chg="add del mod">
          <ac:chgData name="Jarne Dirken" userId="e92a75c7-7443-457c-b8bf-63e56657e499" providerId="ADAL" clId="{5721499F-9725-4297-BCCB-C89DFF3C8555}" dt="2024-04-08T05:38:43.183" v="3170" actId="478"/>
          <ac:picMkLst>
            <pc:docMk/>
            <pc:sldMk cId="4131230434" sldId="273"/>
            <ac:picMk id="7" creationId="{C7FB8F76-7CCF-DCF5-A880-9CEC4816C099}"/>
          </ac:picMkLst>
        </pc:picChg>
        <pc:picChg chg="add mod">
          <ac:chgData name="Jarne Dirken" userId="e92a75c7-7443-457c-b8bf-63e56657e499" providerId="ADAL" clId="{5721499F-9725-4297-BCCB-C89DFF3C8555}" dt="2024-04-08T05:38:50.349" v="3173" actId="14100"/>
          <ac:picMkLst>
            <pc:docMk/>
            <pc:sldMk cId="4131230434" sldId="273"/>
            <ac:picMk id="8" creationId="{6AEFE341-FCBC-6BF5-1811-E8C0832819B0}"/>
          </ac:picMkLst>
        </pc:picChg>
        <pc:picChg chg="add del mod">
          <ac:chgData name="Jarne Dirken" userId="e92a75c7-7443-457c-b8bf-63e56657e499" providerId="ADAL" clId="{5721499F-9725-4297-BCCB-C89DFF3C8555}" dt="2024-04-01T06:37:46.313" v="3028" actId="478"/>
          <ac:picMkLst>
            <pc:docMk/>
            <pc:sldMk cId="4131230434" sldId="273"/>
            <ac:picMk id="8" creationId="{D85C73EE-39A0-BF0D-E154-C2EED38CAE21}"/>
          </ac:picMkLst>
        </pc:picChg>
        <pc:picChg chg="add del mod">
          <ac:chgData name="Jarne Dirken" userId="e92a75c7-7443-457c-b8bf-63e56657e499" providerId="ADAL" clId="{5721499F-9725-4297-BCCB-C89DFF3C8555}" dt="2024-04-08T05:32:37.175" v="3166" actId="478"/>
          <ac:picMkLst>
            <pc:docMk/>
            <pc:sldMk cId="4131230434" sldId="273"/>
            <ac:picMk id="8" creationId="{F7A141F1-C4D2-7BA8-B8D4-D52F8C3E94C2}"/>
          </ac:picMkLst>
        </pc:picChg>
        <pc:picChg chg="add del mod">
          <ac:chgData name="Jarne Dirken" userId="e92a75c7-7443-457c-b8bf-63e56657e499" providerId="ADAL" clId="{5721499F-9725-4297-BCCB-C89DFF3C8555}" dt="2024-03-07T09:25:10.736" v="1142" actId="478"/>
          <ac:picMkLst>
            <pc:docMk/>
            <pc:sldMk cId="4131230434" sldId="273"/>
            <ac:picMk id="9" creationId="{6F7EEC09-ADFF-6751-1A92-65A3BEEA1879}"/>
          </ac:picMkLst>
        </pc:picChg>
        <pc:picChg chg="add del mod">
          <ac:chgData name="Jarne Dirken" userId="e92a75c7-7443-457c-b8bf-63e56657e499" providerId="ADAL" clId="{5721499F-9725-4297-BCCB-C89DFF3C8555}" dt="2024-03-07T09:26:12.888" v="1148" actId="478"/>
          <ac:picMkLst>
            <pc:docMk/>
            <pc:sldMk cId="4131230434" sldId="273"/>
            <ac:picMk id="11" creationId="{B2936583-808E-DB9C-0250-D101AED7F515}"/>
          </ac:picMkLst>
        </pc:picChg>
        <pc:picChg chg="add del mod">
          <ac:chgData name="Jarne Dirken" userId="e92a75c7-7443-457c-b8bf-63e56657e499" providerId="ADAL" clId="{5721499F-9725-4297-BCCB-C89DFF3C8555}" dt="2024-03-19T06:29:32.089" v="2485" actId="478"/>
          <ac:picMkLst>
            <pc:docMk/>
            <pc:sldMk cId="4131230434" sldId="273"/>
            <ac:picMk id="13" creationId="{E3CE7777-D93F-A7B8-A4BC-0D6A1B6671C3}"/>
          </ac:picMkLst>
        </pc:picChg>
      </pc:sldChg>
      <pc:sldChg chg="addSp delSp modSp add mod setBg setFolMasterObjs setClrOvrMap">
        <pc:chgData name="Jarne Dirken" userId="e92a75c7-7443-457c-b8bf-63e56657e499" providerId="ADAL" clId="{5721499F-9725-4297-BCCB-C89DFF3C8555}" dt="2024-04-01T06:38:25.947" v="3035" actId="14100"/>
        <pc:sldMkLst>
          <pc:docMk/>
          <pc:sldMk cId="3833194590" sldId="274"/>
        </pc:sldMkLst>
        <pc:spChg chg="mod">
          <ac:chgData name="Jarne Dirken" userId="e92a75c7-7443-457c-b8bf-63e56657e499" providerId="ADAL" clId="{5721499F-9725-4297-BCCB-C89DFF3C8555}" dt="2024-03-07T09:13:20.702" v="997" actId="26606"/>
          <ac:spMkLst>
            <pc:docMk/>
            <pc:sldMk cId="3833194590" sldId="274"/>
            <ac:spMk id="2" creationId="{30546FDB-E361-654F-A04D-0C2B543AFFE0}"/>
          </ac:spMkLst>
        </pc:spChg>
        <pc:spChg chg="mod ord">
          <ac:chgData name="Jarne Dirken" userId="e92a75c7-7443-457c-b8bf-63e56657e499" providerId="ADAL" clId="{5721499F-9725-4297-BCCB-C89DFF3C8555}" dt="2024-03-07T09:13:20.702" v="997" actId="26606"/>
          <ac:spMkLst>
            <pc:docMk/>
            <pc:sldMk cId="3833194590" sldId="274"/>
            <ac:spMk id="3" creationId="{4104A73B-3DBD-740B-EE41-5678F75773D9}"/>
          </ac:spMkLst>
        </pc:spChg>
        <pc:spChg chg="ord">
          <ac:chgData name="Jarne Dirken" userId="e92a75c7-7443-457c-b8bf-63e56657e499" providerId="ADAL" clId="{5721499F-9725-4297-BCCB-C89DFF3C8555}" dt="2024-03-07T09:13:20.702" v="997" actId="26606"/>
          <ac:spMkLst>
            <pc:docMk/>
            <pc:sldMk cId="3833194590" sldId="274"/>
            <ac:spMk id="5" creationId="{ACF0CF98-406F-3228-48B2-24F11360DE84}"/>
          </ac:spMkLst>
        </pc:spChg>
        <pc:spChg chg="add del">
          <ac:chgData name="Jarne Dirken" userId="e92a75c7-7443-457c-b8bf-63e56657e499" providerId="ADAL" clId="{5721499F-9725-4297-BCCB-C89DFF3C8555}" dt="2024-03-07T09:13:20.702" v="997" actId="26606"/>
          <ac:spMkLst>
            <pc:docMk/>
            <pc:sldMk cId="3833194590" sldId="274"/>
            <ac:spMk id="136" creationId="{03DC5A67-D87B-BFC1-3E90-173F43C20B33}"/>
          </ac:spMkLst>
        </pc:spChg>
        <pc:spChg chg="add del">
          <ac:chgData name="Jarne Dirken" userId="e92a75c7-7443-457c-b8bf-63e56657e499" providerId="ADAL" clId="{5721499F-9725-4297-BCCB-C89DFF3C8555}" dt="2024-03-07T09:13:20.702" v="997" actId="26606"/>
          <ac:spMkLst>
            <pc:docMk/>
            <pc:sldMk cId="3833194590" sldId="274"/>
            <ac:spMk id="139" creationId="{AF93AF7F-0AA7-B322-893C-C8E1F046DE85}"/>
          </ac:spMkLst>
        </pc:spChg>
        <pc:spChg chg="add del">
          <ac:chgData name="Jarne Dirken" userId="e92a75c7-7443-457c-b8bf-63e56657e499" providerId="ADAL" clId="{5721499F-9725-4297-BCCB-C89DFF3C8555}" dt="2024-03-07T09:12:16.140" v="989"/>
          <ac:spMkLst>
            <pc:docMk/>
            <pc:sldMk cId="3833194590" sldId="274"/>
            <ac:spMk id="140" creationId="{920434AD-51EF-1790-DE38-E8914E4E5ED9}"/>
          </ac:spMkLst>
        </pc:spChg>
        <pc:spChg chg="add del">
          <ac:chgData name="Jarne Dirken" userId="e92a75c7-7443-457c-b8bf-63e56657e499" providerId="ADAL" clId="{5721499F-9725-4297-BCCB-C89DFF3C8555}" dt="2024-03-07T09:13:20.702" v="997" actId="26606"/>
          <ac:spMkLst>
            <pc:docMk/>
            <pc:sldMk cId="3833194590" sldId="274"/>
            <ac:spMk id="2055" creationId="{C20267F5-D4E6-477A-A590-81F2ABD1B862}"/>
          </ac:spMkLst>
        </pc:spChg>
        <pc:spChg chg="add del">
          <ac:chgData name="Jarne Dirken" userId="e92a75c7-7443-457c-b8bf-63e56657e499" providerId="ADAL" clId="{5721499F-9725-4297-BCCB-C89DFF3C8555}" dt="2024-03-07T09:13:20.702" v="997" actId="26606"/>
          <ac:spMkLst>
            <pc:docMk/>
            <pc:sldMk cId="3833194590" sldId="274"/>
            <ac:spMk id="2057" creationId="{F6E384F5-137A-40B1-97F0-694CC6ECD59C}"/>
          </ac:spMkLst>
        </pc:spChg>
        <pc:spChg chg="add del">
          <ac:chgData name="Jarne Dirken" userId="e92a75c7-7443-457c-b8bf-63e56657e499" providerId="ADAL" clId="{5721499F-9725-4297-BCCB-C89DFF3C8555}" dt="2024-03-07T09:13:20.702" v="997" actId="26606"/>
          <ac:spMkLst>
            <pc:docMk/>
            <pc:sldMk cId="3833194590" sldId="274"/>
            <ac:spMk id="2059" creationId="{9DBC4630-03DA-474F-BBCB-BA3AE6B317A4}"/>
          </ac:spMkLst>
        </pc:spChg>
        <pc:spChg chg="add del">
          <ac:chgData name="Jarne Dirken" userId="e92a75c7-7443-457c-b8bf-63e56657e499" providerId="ADAL" clId="{5721499F-9725-4297-BCCB-C89DFF3C8555}" dt="2024-03-07T09:13:20.702" v="997" actId="26606"/>
          <ac:spMkLst>
            <pc:docMk/>
            <pc:sldMk cId="3833194590" sldId="274"/>
            <ac:spMk id="2061" creationId="{DB6FE6A8-3E05-4C40-9190-B19BFD524416}"/>
          </ac:spMkLst>
        </pc:spChg>
        <pc:spChg chg="add del">
          <ac:chgData name="Jarne Dirken" userId="e92a75c7-7443-457c-b8bf-63e56657e499" providerId="ADAL" clId="{5721499F-9725-4297-BCCB-C89DFF3C8555}" dt="2024-03-07T09:13:20.702" v="997" actId="26606"/>
          <ac:spMkLst>
            <pc:docMk/>
            <pc:sldMk cId="3833194590" sldId="274"/>
            <ac:spMk id="2063" creationId="{38315451-BA4E-4F56-BA8A-9CCCA5A0DC22}"/>
          </ac:spMkLst>
        </pc:spChg>
        <pc:spChg chg="add del">
          <ac:chgData name="Jarne Dirken" userId="e92a75c7-7443-457c-b8bf-63e56657e499" providerId="ADAL" clId="{5721499F-9725-4297-BCCB-C89DFF3C8555}" dt="2024-03-07T09:13:20.702" v="997" actId="26606"/>
          <ac:spMkLst>
            <pc:docMk/>
            <pc:sldMk cId="3833194590" sldId="274"/>
            <ac:spMk id="2065" creationId="{5665E03E-3504-4366-BFC7-0CDEDC637069}"/>
          </ac:spMkLst>
        </pc:spChg>
        <pc:spChg chg="add del">
          <ac:chgData name="Jarne Dirken" userId="e92a75c7-7443-457c-b8bf-63e56657e499" providerId="ADAL" clId="{5721499F-9725-4297-BCCB-C89DFF3C8555}" dt="2024-03-07T09:13:20.702" v="997" actId="26606"/>
          <ac:spMkLst>
            <pc:docMk/>
            <pc:sldMk cId="3833194590" sldId="274"/>
            <ac:spMk id="2067" creationId="{78418A25-6EAC-4140-BFE6-284E1925B5EE}"/>
          </ac:spMkLst>
        </pc:spChg>
        <pc:spChg chg="add del">
          <ac:chgData name="Jarne Dirken" userId="e92a75c7-7443-457c-b8bf-63e56657e499" providerId="ADAL" clId="{5721499F-9725-4297-BCCB-C89DFF3C8555}" dt="2024-03-07T09:13:20.702" v="997" actId="26606"/>
          <ac:spMkLst>
            <pc:docMk/>
            <pc:sldMk cId="3833194590" sldId="274"/>
            <ac:spMk id="2069" creationId="{A9A95DA0-8F7C-4AB7-B890-22075705D2D3}"/>
          </ac:spMkLst>
        </pc:spChg>
        <pc:spChg chg="add del">
          <ac:chgData name="Jarne Dirken" userId="e92a75c7-7443-457c-b8bf-63e56657e499" providerId="ADAL" clId="{5721499F-9725-4297-BCCB-C89DFF3C8555}" dt="2024-03-07T09:13:20.702" v="997" actId="26606"/>
          <ac:spMkLst>
            <pc:docMk/>
            <pc:sldMk cId="3833194590" sldId="274"/>
            <ac:spMk id="2071" creationId="{6B9D64DB-4D5C-4A91-B45F-F301E3174F9F}"/>
          </ac:spMkLst>
        </pc:spChg>
        <pc:spChg chg="add del">
          <ac:chgData name="Jarne Dirken" userId="e92a75c7-7443-457c-b8bf-63e56657e499" providerId="ADAL" clId="{5721499F-9725-4297-BCCB-C89DFF3C8555}" dt="2024-03-07T09:13:20.702" v="997" actId="26606"/>
          <ac:spMkLst>
            <pc:docMk/>
            <pc:sldMk cId="3833194590" sldId="274"/>
            <ac:spMk id="2073" creationId="{E2193FF3-0731-4CB1-A0ED-1F3321A42090}"/>
          </ac:spMkLst>
        </pc:spChg>
        <pc:spChg chg="add del">
          <ac:chgData name="Jarne Dirken" userId="e92a75c7-7443-457c-b8bf-63e56657e499" providerId="ADAL" clId="{5721499F-9725-4297-BCCB-C89DFF3C8555}" dt="2024-03-07T09:13:20.702" v="997" actId="26606"/>
          <ac:spMkLst>
            <pc:docMk/>
            <pc:sldMk cId="3833194590" sldId="274"/>
            <ac:spMk id="2075" creationId="{CB14CE1B-4BC5-4EF2-BE3D-05E4F580B3DB}"/>
          </ac:spMkLst>
        </pc:spChg>
        <pc:spChg chg="add del">
          <ac:chgData name="Jarne Dirken" userId="e92a75c7-7443-457c-b8bf-63e56657e499" providerId="ADAL" clId="{5721499F-9725-4297-BCCB-C89DFF3C8555}" dt="2024-03-07T09:13:20.702" v="997" actId="26606"/>
          <ac:spMkLst>
            <pc:docMk/>
            <pc:sldMk cId="3833194590" sldId="274"/>
            <ac:spMk id="2077" creationId="{A1CCC4E2-0E38-41AA-A1C5-DBB03438714F}"/>
          </ac:spMkLst>
        </pc:spChg>
        <pc:grpChg chg="add del">
          <ac:chgData name="Jarne Dirken" userId="e92a75c7-7443-457c-b8bf-63e56657e499" providerId="ADAL" clId="{5721499F-9725-4297-BCCB-C89DFF3C8555}" dt="2024-03-07T09:13:20.702" v="997" actId="26606"/>
          <ac:grpSpMkLst>
            <pc:docMk/>
            <pc:sldMk cId="3833194590" sldId="274"/>
            <ac:grpSpMk id="137" creationId="{4E46D97D-9CC6-7F8A-8F43-4CE6D898C4E0}"/>
          </ac:grpSpMkLst>
        </pc:grpChg>
        <pc:picChg chg="add mod ord">
          <ac:chgData name="Jarne Dirken" userId="e92a75c7-7443-457c-b8bf-63e56657e499" providerId="ADAL" clId="{5721499F-9725-4297-BCCB-C89DFF3C8555}" dt="2024-03-19T06:31:57.878" v="2506" actId="1076"/>
          <ac:picMkLst>
            <pc:docMk/>
            <pc:sldMk cId="3833194590" sldId="274"/>
            <ac:picMk id="4" creationId="{7A3DB53A-EC9F-F628-729E-205AB0C3E962}"/>
          </ac:picMkLst>
        </pc:picChg>
        <pc:picChg chg="add mod">
          <ac:chgData name="Jarne Dirken" userId="e92a75c7-7443-457c-b8bf-63e56657e499" providerId="ADAL" clId="{5721499F-9725-4297-BCCB-C89DFF3C8555}" dt="2024-03-07T09:13:43.085" v="1007" actId="1076"/>
          <ac:picMkLst>
            <pc:docMk/>
            <pc:sldMk cId="3833194590" sldId="274"/>
            <ac:picMk id="6" creationId="{149E60D6-0DD5-E1CA-203F-DC37E7071847}"/>
          </ac:picMkLst>
        </pc:picChg>
        <pc:picChg chg="add mod ord">
          <ac:chgData name="Jarne Dirken" userId="e92a75c7-7443-457c-b8bf-63e56657e499" providerId="ADAL" clId="{5721499F-9725-4297-BCCB-C89DFF3C8555}" dt="2024-03-19T06:31:59.492" v="2508" actId="1076"/>
          <ac:picMkLst>
            <pc:docMk/>
            <pc:sldMk cId="3833194590" sldId="274"/>
            <ac:picMk id="7" creationId="{F180E279-08DE-0BE8-AD3C-32F9CA656556}"/>
          </ac:picMkLst>
        </pc:picChg>
        <pc:picChg chg="add mod">
          <ac:chgData name="Jarne Dirken" userId="e92a75c7-7443-457c-b8bf-63e56657e499" providerId="ADAL" clId="{5721499F-9725-4297-BCCB-C89DFF3C8555}" dt="2024-03-19T06:32:01.214" v="2511" actId="1076"/>
          <ac:picMkLst>
            <pc:docMk/>
            <pc:sldMk cId="3833194590" sldId="274"/>
            <ac:picMk id="8" creationId="{B0957B4A-B688-18CC-DC4D-815326231586}"/>
          </ac:picMkLst>
        </pc:picChg>
        <pc:picChg chg="add mod">
          <ac:chgData name="Jarne Dirken" userId="e92a75c7-7443-457c-b8bf-63e56657e499" providerId="ADAL" clId="{5721499F-9725-4297-BCCB-C89DFF3C8555}" dt="2024-03-19T06:32:00.558" v="2510" actId="1076"/>
          <ac:picMkLst>
            <pc:docMk/>
            <pc:sldMk cId="3833194590" sldId="274"/>
            <ac:picMk id="9" creationId="{C9A8FEA5-0DCE-1A5A-440D-4F7E9114AD68}"/>
          </ac:picMkLst>
        </pc:picChg>
        <pc:picChg chg="add mod">
          <ac:chgData name="Jarne Dirken" userId="e92a75c7-7443-457c-b8bf-63e56657e499" providerId="ADAL" clId="{5721499F-9725-4297-BCCB-C89DFF3C8555}" dt="2024-03-19T06:31:59.951" v="2509" actId="1076"/>
          <ac:picMkLst>
            <pc:docMk/>
            <pc:sldMk cId="3833194590" sldId="274"/>
            <ac:picMk id="10" creationId="{3346AB26-6CEA-2F55-6996-FAEA23CEE3EA}"/>
          </ac:picMkLst>
        </pc:picChg>
        <pc:picChg chg="add mod">
          <ac:chgData name="Jarne Dirken" userId="e92a75c7-7443-457c-b8bf-63e56657e499" providerId="ADAL" clId="{5721499F-9725-4297-BCCB-C89DFF3C8555}" dt="2024-03-07T09:12:15.527" v="988"/>
          <ac:picMkLst>
            <pc:docMk/>
            <pc:sldMk cId="3833194590" sldId="274"/>
            <ac:picMk id="10" creationId="{E45731F2-0278-A6A5-70DF-D52944064F2C}"/>
          </ac:picMkLst>
        </pc:picChg>
        <pc:picChg chg="add mod">
          <ac:chgData name="Jarne Dirken" userId="e92a75c7-7443-457c-b8bf-63e56657e499" providerId="ADAL" clId="{5721499F-9725-4297-BCCB-C89DFF3C8555}" dt="2024-03-21T09:47:38.458" v="2865" actId="1076"/>
          <ac:picMkLst>
            <pc:docMk/>
            <pc:sldMk cId="3833194590" sldId="274"/>
            <ac:picMk id="11" creationId="{69A56C55-66EF-A6FE-DF9B-98E849A1C7FC}"/>
          </ac:picMkLst>
        </pc:picChg>
        <pc:picChg chg="add mod">
          <ac:chgData name="Jarne Dirken" userId="e92a75c7-7443-457c-b8bf-63e56657e499" providerId="ADAL" clId="{5721499F-9725-4297-BCCB-C89DFF3C8555}" dt="2024-03-07T09:13:42.691" v="1006" actId="1076"/>
          <ac:picMkLst>
            <pc:docMk/>
            <pc:sldMk cId="3833194590" sldId="274"/>
            <ac:picMk id="12" creationId="{52CCDD94-D462-5066-9569-9067F0867B09}"/>
          </ac:picMkLst>
        </pc:picChg>
        <pc:picChg chg="add mod">
          <ac:chgData name="Jarne Dirken" userId="e92a75c7-7443-457c-b8bf-63e56657e499" providerId="ADAL" clId="{5721499F-9725-4297-BCCB-C89DFF3C8555}" dt="2024-04-01T06:38:25.947" v="3035" actId="14100"/>
          <ac:picMkLst>
            <pc:docMk/>
            <pc:sldMk cId="3833194590" sldId="274"/>
            <ac:picMk id="13" creationId="{197025AE-27F4-B95C-FABC-1B17C321EE5D}"/>
          </ac:picMkLst>
        </pc:picChg>
        <pc:picChg chg="add mod">
          <ac:chgData name="Jarne Dirken" userId="e92a75c7-7443-457c-b8bf-63e56657e499" providerId="ADAL" clId="{5721499F-9725-4297-BCCB-C89DFF3C8555}" dt="2024-03-19T06:31:58.742" v="2507" actId="1076"/>
          <ac:picMkLst>
            <pc:docMk/>
            <pc:sldMk cId="3833194590" sldId="274"/>
            <ac:picMk id="1026" creationId="{AA98AB73-08BD-5C37-56D6-3F547E44029A}"/>
          </ac:picMkLst>
        </pc:picChg>
        <pc:picChg chg="add del mod">
          <ac:chgData name="Jarne Dirken" userId="e92a75c7-7443-457c-b8bf-63e56657e499" providerId="ADAL" clId="{5721499F-9725-4297-BCCB-C89DFF3C8555}" dt="2024-03-19T06:31:56.053" v="2505" actId="478"/>
          <ac:picMkLst>
            <pc:docMk/>
            <pc:sldMk cId="3833194590" sldId="274"/>
            <ac:picMk id="2050" creationId="{7B46C1F8-99A1-732A-F88D-ABC629F0C0E6}"/>
          </ac:picMkLst>
        </pc:picChg>
        <pc:picChg chg="add del mod">
          <ac:chgData name="Jarne Dirken" userId="e92a75c7-7443-457c-b8bf-63e56657e499" providerId="ADAL" clId="{5721499F-9725-4297-BCCB-C89DFF3C8555}" dt="2024-03-21T09:47:19.439" v="2858" actId="478"/>
          <ac:picMkLst>
            <pc:docMk/>
            <pc:sldMk cId="3833194590" sldId="274"/>
            <ac:picMk id="2052" creationId="{22DBB734-BC32-CC1A-AB0D-CD32692918C0}"/>
          </ac:picMkLst>
        </pc:picChg>
      </pc:sldChg>
      <pc:sldChg chg="modSp new del mod">
        <pc:chgData name="Jarne Dirken" userId="e92a75c7-7443-457c-b8bf-63e56657e499" providerId="ADAL" clId="{5721499F-9725-4297-BCCB-C89DFF3C8555}" dt="2024-03-11T03:53:02.825" v="1211" actId="47"/>
        <pc:sldMkLst>
          <pc:docMk/>
          <pc:sldMk cId="2858852570" sldId="275"/>
        </pc:sldMkLst>
        <pc:spChg chg="mod">
          <ac:chgData name="Jarne Dirken" userId="e92a75c7-7443-457c-b8bf-63e56657e499" providerId="ADAL" clId="{5721499F-9725-4297-BCCB-C89DFF3C8555}" dt="2024-03-11T03:52:55.466" v="1210" actId="20577"/>
          <ac:spMkLst>
            <pc:docMk/>
            <pc:sldMk cId="2858852570" sldId="275"/>
            <ac:spMk id="2" creationId="{684AB042-7490-092A-33C1-06DA776744DA}"/>
          </ac:spMkLst>
        </pc:spChg>
      </pc:sldChg>
      <pc:sldChg chg="addSp delSp modSp add mod">
        <pc:chgData name="Jarne Dirken" userId="e92a75c7-7443-457c-b8bf-63e56657e499" providerId="ADAL" clId="{5721499F-9725-4297-BCCB-C89DFF3C8555}" dt="2024-03-11T04:12:30.753" v="1354" actId="1440"/>
        <pc:sldMkLst>
          <pc:docMk/>
          <pc:sldMk cId="3579429509" sldId="275"/>
        </pc:sldMkLst>
        <pc:spChg chg="mod">
          <ac:chgData name="Jarne Dirken" userId="e92a75c7-7443-457c-b8bf-63e56657e499" providerId="ADAL" clId="{5721499F-9725-4297-BCCB-C89DFF3C8555}" dt="2024-03-11T03:53:27.979" v="1221" actId="20577"/>
          <ac:spMkLst>
            <pc:docMk/>
            <pc:sldMk cId="3579429509" sldId="275"/>
            <ac:spMk id="2" creationId="{30546FDB-E361-654F-A04D-0C2B543AFFE0}"/>
          </ac:spMkLst>
        </pc:spChg>
        <pc:spChg chg="add del mod">
          <ac:chgData name="Jarne Dirken" userId="e92a75c7-7443-457c-b8bf-63e56657e499" providerId="ADAL" clId="{5721499F-9725-4297-BCCB-C89DFF3C8555}" dt="2024-03-11T03:53:51.263" v="1222"/>
          <ac:spMkLst>
            <pc:docMk/>
            <pc:sldMk cId="3579429509" sldId="275"/>
            <ac:spMk id="10" creationId="{A9F1FC7B-5814-AE3B-0827-C9435456FCB6}"/>
          </ac:spMkLst>
        </pc:spChg>
        <pc:spChg chg="add mod">
          <ac:chgData name="Jarne Dirken" userId="e92a75c7-7443-457c-b8bf-63e56657e499" providerId="ADAL" clId="{5721499F-9725-4297-BCCB-C89DFF3C8555}" dt="2024-03-11T03:54:10.742" v="1257" actId="1076"/>
          <ac:spMkLst>
            <pc:docMk/>
            <pc:sldMk cId="3579429509" sldId="275"/>
            <ac:spMk id="14" creationId="{78993290-DABE-A46C-E7CC-EEDEE7D95A9F}"/>
          </ac:spMkLst>
        </pc:spChg>
        <pc:spChg chg="add mod">
          <ac:chgData name="Jarne Dirken" userId="e92a75c7-7443-457c-b8bf-63e56657e499" providerId="ADAL" clId="{5721499F-9725-4297-BCCB-C89DFF3C8555}" dt="2024-03-11T03:57:01.343" v="1336" actId="1076"/>
          <ac:spMkLst>
            <pc:docMk/>
            <pc:sldMk cId="3579429509" sldId="275"/>
            <ac:spMk id="15" creationId="{F302B9DB-2D82-12AB-40C0-4C2E88DBD09C}"/>
          </ac:spMkLst>
        </pc:spChg>
        <pc:spChg chg="add mod">
          <ac:chgData name="Jarne Dirken" userId="e92a75c7-7443-457c-b8bf-63e56657e499" providerId="ADAL" clId="{5721499F-9725-4297-BCCB-C89DFF3C8555}" dt="2024-03-11T03:57:07.155" v="1337" actId="1076"/>
          <ac:spMkLst>
            <pc:docMk/>
            <pc:sldMk cId="3579429509" sldId="275"/>
            <ac:spMk id="16" creationId="{B53ED2F1-E6FC-67B1-47F3-563F12B83F61}"/>
          </ac:spMkLst>
        </pc:spChg>
        <pc:picChg chg="del">
          <ac:chgData name="Jarne Dirken" userId="e92a75c7-7443-457c-b8bf-63e56657e499" providerId="ADAL" clId="{5721499F-9725-4297-BCCB-C89DFF3C8555}" dt="2024-03-11T03:53:24.532" v="1213" actId="478"/>
          <ac:picMkLst>
            <pc:docMk/>
            <pc:sldMk cId="3579429509" sldId="275"/>
            <ac:picMk id="4" creationId="{7A3DB53A-EC9F-F628-729E-205AB0C3E962}"/>
          </ac:picMkLst>
        </pc:picChg>
        <pc:picChg chg="del">
          <ac:chgData name="Jarne Dirken" userId="e92a75c7-7443-457c-b8bf-63e56657e499" providerId="ADAL" clId="{5721499F-9725-4297-BCCB-C89DFF3C8555}" dt="2024-03-11T03:53:24.532" v="1213" actId="478"/>
          <ac:picMkLst>
            <pc:docMk/>
            <pc:sldMk cId="3579429509" sldId="275"/>
            <ac:picMk id="6" creationId="{149E60D6-0DD5-E1CA-203F-DC37E7071847}"/>
          </ac:picMkLst>
        </pc:picChg>
        <pc:picChg chg="del">
          <ac:chgData name="Jarne Dirken" userId="e92a75c7-7443-457c-b8bf-63e56657e499" providerId="ADAL" clId="{5721499F-9725-4297-BCCB-C89DFF3C8555}" dt="2024-03-11T03:53:24.532" v="1213" actId="478"/>
          <ac:picMkLst>
            <pc:docMk/>
            <pc:sldMk cId="3579429509" sldId="275"/>
            <ac:picMk id="7" creationId="{F180E279-08DE-0BE8-AD3C-32F9CA656556}"/>
          </ac:picMkLst>
        </pc:picChg>
        <pc:picChg chg="del">
          <ac:chgData name="Jarne Dirken" userId="e92a75c7-7443-457c-b8bf-63e56657e499" providerId="ADAL" clId="{5721499F-9725-4297-BCCB-C89DFF3C8555}" dt="2024-03-11T03:53:24.532" v="1213" actId="478"/>
          <ac:picMkLst>
            <pc:docMk/>
            <pc:sldMk cId="3579429509" sldId="275"/>
            <ac:picMk id="8" creationId="{B0957B4A-B688-18CC-DC4D-815326231586}"/>
          </ac:picMkLst>
        </pc:picChg>
        <pc:picChg chg="del">
          <ac:chgData name="Jarne Dirken" userId="e92a75c7-7443-457c-b8bf-63e56657e499" providerId="ADAL" clId="{5721499F-9725-4297-BCCB-C89DFF3C8555}" dt="2024-03-11T03:53:24.532" v="1213" actId="478"/>
          <ac:picMkLst>
            <pc:docMk/>
            <pc:sldMk cId="3579429509" sldId="275"/>
            <ac:picMk id="9" creationId="{C9A8FEA5-0DCE-1A5A-440D-4F7E9114AD68}"/>
          </ac:picMkLst>
        </pc:picChg>
        <pc:picChg chg="del">
          <ac:chgData name="Jarne Dirken" userId="e92a75c7-7443-457c-b8bf-63e56657e499" providerId="ADAL" clId="{5721499F-9725-4297-BCCB-C89DFF3C8555}" dt="2024-03-11T03:53:24.532" v="1213" actId="478"/>
          <ac:picMkLst>
            <pc:docMk/>
            <pc:sldMk cId="3579429509" sldId="275"/>
            <ac:picMk id="12" creationId="{52CCDD94-D462-5066-9569-9067F0867B09}"/>
          </ac:picMkLst>
        </pc:picChg>
        <pc:picChg chg="add mod">
          <ac:chgData name="Jarne Dirken" userId="e92a75c7-7443-457c-b8bf-63e56657e499" providerId="ADAL" clId="{5721499F-9725-4297-BCCB-C89DFF3C8555}" dt="2024-03-11T04:12:30.753" v="1354" actId="1440"/>
          <ac:picMkLst>
            <pc:docMk/>
            <pc:sldMk cId="3579429509" sldId="275"/>
            <ac:picMk id="13" creationId="{A4351048-E539-44E8-CD89-5621C3F5F99F}"/>
          </ac:picMkLst>
        </pc:picChg>
        <pc:picChg chg="add del mod">
          <ac:chgData name="Jarne Dirken" userId="e92a75c7-7443-457c-b8bf-63e56657e499" providerId="ADAL" clId="{5721499F-9725-4297-BCCB-C89DFF3C8555}" dt="2024-03-11T03:59:41.104" v="1343" actId="478"/>
          <ac:picMkLst>
            <pc:docMk/>
            <pc:sldMk cId="3579429509" sldId="275"/>
            <ac:picMk id="18" creationId="{E5322657-82FA-A1E7-7AA1-CBE664D2FD53}"/>
          </ac:picMkLst>
        </pc:picChg>
        <pc:picChg chg="add mod">
          <ac:chgData name="Jarne Dirken" userId="e92a75c7-7443-457c-b8bf-63e56657e499" providerId="ADAL" clId="{5721499F-9725-4297-BCCB-C89DFF3C8555}" dt="2024-03-11T04:12:30.414" v="1353" actId="1440"/>
          <ac:picMkLst>
            <pc:docMk/>
            <pc:sldMk cId="3579429509" sldId="275"/>
            <ac:picMk id="20" creationId="{9767EF0E-D104-F9A1-C011-9E3F3D30E44C}"/>
          </ac:picMkLst>
        </pc:picChg>
        <pc:picChg chg="del">
          <ac:chgData name="Jarne Dirken" userId="e92a75c7-7443-457c-b8bf-63e56657e499" providerId="ADAL" clId="{5721499F-9725-4297-BCCB-C89DFF3C8555}" dt="2024-03-11T03:53:24.532" v="1213" actId="478"/>
          <ac:picMkLst>
            <pc:docMk/>
            <pc:sldMk cId="3579429509" sldId="275"/>
            <ac:picMk id="2050" creationId="{7B46C1F8-99A1-732A-F88D-ABC629F0C0E6}"/>
          </ac:picMkLst>
        </pc:picChg>
        <pc:picChg chg="del">
          <ac:chgData name="Jarne Dirken" userId="e92a75c7-7443-457c-b8bf-63e56657e499" providerId="ADAL" clId="{5721499F-9725-4297-BCCB-C89DFF3C8555}" dt="2024-03-11T03:53:24.532" v="1213" actId="478"/>
          <ac:picMkLst>
            <pc:docMk/>
            <pc:sldMk cId="3579429509" sldId="275"/>
            <ac:picMk id="2052" creationId="{22DBB734-BC32-CC1A-AB0D-CD32692918C0}"/>
          </ac:picMkLst>
        </pc:picChg>
      </pc:sldChg>
      <pc:sldChg chg="addSp delSp modSp add del mod">
        <pc:chgData name="Jarne Dirken" userId="e92a75c7-7443-457c-b8bf-63e56657e499" providerId="ADAL" clId="{5721499F-9725-4297-BCCB-C89DFF3C8555}" dt="2024-03-13T08:39:32.250" v="1965" actId="2696"/>
        <pc:sldMkLst>
          <pc:docMk/>
          <pc:sldMk cId="3332101077" sldId="276"/>
        </pc:sldMkLst>
        <pc:spChg chg="add del mod">
          <ac:chgData name="Jarne Dirken" userId="e92a75c7-7443-457c-b8bf-63e56657e499" providerId="ADAL" clId="{5721499F-9725-4297-BCCB-C89DFF3C8555}" dt="2024-03-13T08:36:46.013" v="1884" actId="478"/>
          <ac:spMkLst>
            <pc:docMk/>
            <pc:sldMk cId="3332101077" sldId="276"/>
            <ac:spMk id="8" creationId="{276BF358-8933-7406-3A02-B28EAC54C273}"/>
          </ac:spMkLst>
        </pc:spChg>
        <pc:spChg chg="del">
          <ac:chgData name="Jarne Dirken" userId="e92a75c7-7443-457c-b8bf-63e56657e499" providerId="ADAL" clId="{5721499F-9725-4297-BCCB-C89DFF3C8555}" dt="2024-03-13T08:36:44.837" v="1883" actId="478"/>
          <ac:spMkLst>
            <pc:docMk/>
            <pc:sldMk cId="3332101077" sldId="276"/>
            <ac:spMk id="9" creationId="{2A595254-406B-435C-E077-B0D4D8C25B64}"/>
          </ac:spMkLst>
        </pc:spChg>
        <pc:graphicFrameChg chg="mod">
          <ac:chgData name="Jarne Dirken" userId="e92a75c7-7443-457c-b8bf-63e56657e499" providerId="ADAL" clId="{5721499F-9725-4297-BCCB-C89DFF3C8555}" dt="2024-03-13T08:38:32.572" v="1951" actId="20577"/>
          <ac:graphicFrameMkLst>
            <pc:docMk/>
            <pc:sldMk cId="3332101077" sldId="276"/>
            <ac:graphicFrameMk id="4" creationId="{26B43F9A-51F3-D33C-D9EA-C37BC629380B}"/>
          </ac:graphicFrameMkLst>
        </pc:graphicFrameChg>
        <pc:graphicFrameChg chg="mod">
          <ac:chgData name="Jarne Dirken" userId="e92a75c7-7443-457c-b8bf-63e56657e499" providerId="ADAL" clId="{5721499F-9725-4297-BCCB-C89DFF3C8555}" dt="2024-03-13T08:38:37.165" v="1958"/>
          <ac:graphicFrameMkLst>
            <pc:docMk/>
            <pc:sldMk cId="3332101077" sldId="276"/>
            <ac:graphicFrameMk id="6" creationId="{A5803EDA-7E49-BF54-593D-CEBD477AC417}"/>
          </ac:graphicFrameMkLst>
        </pc:graphicFrameChg>
      </pc:sldChg>
      <pc:sldChg chg="modSp add mod">
        <pc:chgData name="Jarne Dirken" userId="e92a75c7-7443-457c-b8bf-63e56657e499" providerId="ADAL" clId="{5721499F-9725-4297-BCCB-C89DFF3C8555}" dt="2024-04-04T17:28:22.345" v="3161" actId="1076"/>
        <pc:sldMkLst>
          <pc:docMk/>
          <pc:sldMk cId="1692958015" sldId="277"/>
        </pc:sldMkLst>
        <pc:spChg chg="mod">
          <ac:chgData name="Jarne Dirken" userId="e92a75c7-7443-457c-b8bf-63e56657e499" providerId="ADAL" clId="{5721499F-9725-4297-BCCB-C89DFF3C8555}" dt="2024-04-04T17:28:22.345" v="3161" actId="1076"/>
          <ac:spMkLst>
            <pc:docMk/>
            <pc:sldMk cId="1692958015" sldId="277"/>
            <ac:spMk id="8" creationId="{276BF358-8933-7406-3A02-B28EAC54C273}"/>
          </ac:spMkLst>
        </pc:spChg>
        <pc:spChg chg="mod">
          <ac:chgData name="Jarne Dirken" userId="e92a75c7-7443-457c-b8bf-63e56657e499" providerId="ADAL" clId="{5721499F-9725-4297-BCCB-C89DFF3C8555}" dt="2024-03-20T03:38:41.559" v="2622" actId="1076"/>
          <ac:spMkLst>
            <pc:docMk/>
            <pc:sldMk cId="1692958015" sldId="277"/>
            <ac:spMk id="9" creationId="{2A595254-406B-435C-E077-B0D4D8C25B64}"/>
          </ac:spMkLst>
        </pc:spChg>
        <pc:graphicFrameChg chg="mod">
          <ac:chgData name="Jarne Dirken" userId="e92a75c7-7443-457c-b8bf-63e56657e499" providerId="ADAL" clId="{5721499F-9725-4297-BCCB-C89DFF3C8555}" dt="2024-04-04T17:27:50.029" v="3101" actId="14100"/>
          <ac:graphicFrameMkLst>
            <pc:docMk/>
            <pc:sldMk cId="1692958015" sldId="277"/>
            <ac:graphicFrameMk id="4" creationId="{26B43F9A-51F3-D33C-D9EA-C37BC629380B}"/>
          </ac:graphicFrameMkLst>
        </pc:graphicFrameChg>
        <pc:graphicFrameChg chg="mod">
          <ac:chgData name="Jarne Dirken" userId="e92a75c7-7443-457c-b8bf-63e56657e499" providerId="ADAL" clId="{5721499F-9725-4297-BCCB-C89DFF3C8555}" dt="2024-04-04T17:27:51.826" v="3102" actId="14100"/>
          <ac:graphicFrameMkLst>
            <pc:docMk/>
            <pc:sldMk cId="1692958015" sldId="277"/>
            <ac:graphicFrameMk id="6" creationId="{A5803EDA-7E49-BF54-593D-CEBD477AC417}"/>
          </ac:graphicFrameMkLst>
        </pc:graphicFrameChg>
      </pc:sldChg>
      <pc:sldChg chg="addSp modSp new del mod">
        <pc:chgData name="Jarne Dirken" userId="e92a75c7-7443-457c-b8bf-63e56657e499" providerId="ADAL" clId="{5721499F-9725-4297-BCCB-C89DFF3C8555}" dt="2024-03-13T09:17:42.866" v="2209" actId="47"/>
        <pc:sldMkLst>
          <pc:docMk/>
          <pc:sldMk cId="2587672633" sldId="278"/>
        </pc:sldMkLst>
        <pc:picChg chg="add mod">
          <ac:chgData name="Jarne Dirken" userId="e92a75c7-7443-457c-b8bf-63e56657e499" providerId="ADAL" clId="{5721499F-9725-4297-BCCB-C89DFF3C8555}" dt="2024-03-13T09:17:39.315" v="2208" actId="1076"/>
          <ac:picMkLst>
            <pc:docMk/>
            <pc:sldMk cId="2587672633" sldId="278"/>
            <ac:picMk id="5" creationId="{53191696-973A-C7E9-D99F-7C2546F68003}"/>
          </ac:picMkLst>
        </pc:picChg>
      </pc:sldChg>
      <pc:sldChg chg="new del">
        <pc:chgData name="Jarne Dirken" userId="e92a75c7-7443-457c-b8bf-63e56657e499" providerId="ADAL" clId="{5721499F-9725-4297-BCCB-C89DFF3C8555}" dt="2024-03-13T09:17:07.404" v="2203" actId="47"/>
        <pc:sldMkLst>
          <pc:docMk/>
          <pc:sldMk cId="4132067145" sldId="278"/>
        </pc:sldMkLst>
      </pc:sldChg>
      <pc:sldChg chg="addSp delSp modSp add del mod setBg delDesignElem">
        <pc:chgData name="Jarne Dirken" userId="e92a75c7-7443-457c-b8bf-63e56657e499" providerId="ADAL" clId="{5721499F-9725-4297-BCCB-C89DFF3C8555}" dt="2024-03-13T09:18:05.776" v="2228" actId="47"/>
        <pc:sldMkLst>
          <pc:docMk/>
          <pc:sldMk cId="4179079720" sldId="278"/>
        </pc:sldMkLst>
        <pc:spChg chg="mod">
          <ac:chgData name="Jarne Dirken" userId="e92a75c7-7443-457c-b8bf-63e56657e499" providerId="ADAL" clId="{5721499F-9725-4297-BCCB-C89DFF3C8555}" dt="2024-03-13T09:17:58.917" v="2226" actId="20577"/>
          <ac:spMkLst>
            <pc:docMk/>
            <pc:sldMk cId="4179079720" sldId="278"/>
            <ac:spMk id="2" creationId="{30546FDB-E361-654F-A04D-0C2B543AFFE0}"/>
          </ac:spMkLst>
        </pc:spChg>
        <pc:spChg chg="add mod">
          <ac:chgData name="Jarne Dirken" userId="e92a75c7-7443-457c-b8bf-63e56657e499" providerId="ADAL" clId="{5721499F-9725-4297-BCCB-C89DFF3C8555}" dt="2024-03-13T09:17:49.063" v="2212" actId="478"/>
          <ac:spMkLst>
            <pc:docMk/>
            <pc:sldMk cId="4179079720" sldId="278"/>
            <ac:spMk id="10" creationId="{4823D215-C341-C360-5B80-382EBE297F56}"/>
          </ac:spMkLst>
        </pc:spChg>
        <pc:spChg chg="del">
          <ac:chgData name="Jarne Dirken" userId="e92a75c7-7443-457c-b8bf-63e56657e499" providerId="ADAL" clId="{5721499F-9725-4297-BCCB-C89DFF3C8555}" dt="2024-03-13T09:17:44.241" v="2211"/>
          <ac:spMkLst>
            <pc:docMk/>
            <pc:sldMk cId="4179079720" sldId="278"/>
            <ac:spMk id="136" creationId="{03DC5A67-D87B-BFC1-3E90-173F43C20B33}"/>
          </ac:spMkLst>
        </pc:spChg>
        <pc:spChg chg="del">
          <ac:chgData name="Jarne Dirken" userId="e92a75c7-7443-457c-b8bf-63e56657e499" providerId="ADAL" clId="{5721499F-9725-4297-BCCB-C89DFF3C8555}" dt="2024-03-13T09:17:44.241" v="2211"/>
          <ac:spMkLst>
            <pc:docMk/>
            <pc:sldMk cId="4179079720" sldId="278"/>
            <ac:spMk id="139" creationId="{AF93AF7F-0AA7-B322-893C-C8E1F046DE85}"/>
          </ac:spMkLst>
        </pc:spChg>
        <pc:grpChg chg="del">
          <ac:chgData name="Jarne Dirken" userId="e92a75c7-7443-457c-b8bf-63e56657e499" providerId="ADAL" clId="{5721499F-9725-4297-BCCB-C89DFF3C8555}" dt="2024-03-13T09:17:44.241" v="2211"/>
          <ac:grpSpMkLst>
            <pc:docMk/>
            <pc:sldMk cId="4179079720" sldId="278"/>
            <ac:grpSpMk id="137" creationId="{4E46D97D-9CC6-7F8A-8F43-4CE6D898C4E0}"/>
          </ac:grpSpMkLst>
        </pc:grpChg>
        <pc:picChg chg="del">
          <ac:chgData name="Jarne Dirken" userId="e92a75c7-7443-457c-b8bf-63e56657e499" providerId="ADAL" clId="{5721499F-9725-4297-BCCB-C89DFF3C8555}" dt="2024-03-13T09:17:49.063" v="2212" actId="478"/>
          <ac:picMkLst>
            <pc:docMk/>
            <pc:sldMk cId="4179079720" sldId="278"/>
            <ac:picMk id="4" creationId="{7A3DB53A-EC9F-F628-729E-205AB0C3E962}"/>
          </ac:picMkLst>
        </pc:picChg>
        <pc:picChg chg="del">
          <ac:chgData name="Jarne Dirken" userId="e92a75c7-7443-457c-b8bf-63e56657e499" providerId="ADAL" clId="{5721499F-9725-4297-BCCB-C89DFF3C8555}" dt="2024-03-13T09:17:49.063" v="2212" actId="478"/>
          <ac:picMkLst>
            <pc:docMk/>
            <pc:sldMk cId="4179079720" sldId="278"/>
            <ac:picMk id="6" creationId="{149E60D6-0DD5-E1CA-203F-DC37E7071847}"/>
          </ac:picMkLst>
        </pc:picChg>
        <pc:picChg chg="del">
          <ac:chgData name="Jarne Dirken" userId="e92a75c7-7443-457c-b8bf-63e56657e499" providerId="ADAL" clId="{5721499F-9725-4297-BCCB-C89DFF3C8555}" dt="2024-03-13T09:17:49.063" v="2212" actId="478"/>
          <ac:picMkLst>
            <pc:docMk/>
            <pc:sldMk cId="4179079720" sldId="278"/>
            <ac:picMk id="7" creationId="{F180E279-08DE-0BE8-AD3C-32F9CA656556}"/>
          </ac:picMkLst>
        </pc:picChg>
        <pc:picChg chg="del">
          <ac:chgData name="Jarne Dirken" userId="e92a75c7-7443-457c-b8bf-63e56657e499" providerId="ADAL" clId="{5721499F-9725-4297-BCCB-C89DFF3C8555}" dt="2024-03-13T09:17:49.063" v="2212" actId="478"/>
          <ac:picMkLst>
            <pc:docMk/>
            <pc:sldMk cId="4179079720" sldId="278"/>
            <ac:picMk id="8" creationId="{B0957B4A-B688-18CC-DC4D-815326231586}"/>
          </ac:picMkLst>
        </pc:picChg>
        <pc:picChg chg="del">
          <ac:chgData name="Jarne Dirken" userId="e92a75c7-7443-457c-b8bf-63e56657e499" providerId="ADAL" clId="{5721499F-9725-4297-BCCB-C89DFF3C8555}" dt="2024-03-13T09:17:49.063" v="2212" actId="478"/>
          <ac:picMkLst>
            <pc:docMk/>
            <pc:sldMk cId="4179079720" sldId="278"/>
            <ac:picMk id="9" creationId="{C9A8FEA5-0DCE-1A5A-440D-4F7E9114AD68}"/>
          </ac:picMkLst>
        </pc:picChg>
        <pc:picChg chg="del">
          <ac:chgData name="Jarne Dirken" userId="e92a75c7-7443-457c-b8bf-63e56657e499" providerId="ADAL" clId="{5721499F-9725-4297-BCCB-C89DFF3C8555}" dt="2024-03-13T09:17:49.063" v="2212" actId="478"/>
          <ac:picMkLst>
            <pc:docMk/>
            <pc:sldMk cId="4179079720" sldId="278"/>
            <ac:picMk id="12" creationId="{52CCDD94-D462-5066-9569-9067F0867B09}"/>
          </ac:picMkLst>
        </pc:picChg>
        <pc:picChg chg="del">
          <ac:chgData name="Jarne Dirken" userId="e92a75c7-7443-457c-b8bf-63e56657e499" providerId="ADAL" clId="{5721499F-9725-4297-BCCB-C89DFF3C8555}" dt="2024-03-13T09:17:49.063" v="2212" actId="478"/>
          <ac:picMkLst>
            <pc:docMk/>
            <pc:sldMk cId="4179079720" sldId="278"/>
            <ac:picMk id="1026" creationId="{AA98AB73-08BD-5C37-56D6-3F547E44029A}"/>
          </ac:picMkLst>
        </pc:picChg>
        <pc:picChg chg="del">
          <ac:chgData name="Jarne Dirken" userId="e92a75c7-7443-457c-b8bf-63e56657e499" providerId="ADAL" clId="{5721499F-9725-4297-BCCB-C89DFF3C8555}" dt="2024-03-13T09:17:49.063" v="2212" actId="478"/>
          <ac:picMkLst>
            <pc:docMk/>
            <pc:sldMk cId="4179079720" sldId="278"/>
            <ac:picMk id="2050" creationId="{7B46C1F8-99A1-732A-F88D-ABC629F0C0E6}"/>
          </ac:picMkLst>
        </pc:picChg>
        <pc:picChg chg="del">
          <ac:chgData name="Jarne Dirken" userId="e92a75c7-7443-457c-b8bf-63e56657e499" providerId="ADAL" clId="{5721499F-9725-4297-BCCB-C89DFF3C8555}" dt="2024-03-13T09:17:49.063" v="2212" actId="478"/>
          <ac:picMkLst>
            <pc:docMk/>
            <pc:sldMk cId="4179079720" sldId="278"/>
            <ac:picMk id="2052" creationId="{22DBB734-BC32-CC1A-AB0D-CD32692918C0}"/>
          </ac:picMkLst>
        </pc:picChg>
      </pc:sldChg>
      <pc:sldChg chg="addSp delSp modSp add mod setFolMasterObjs">
        <pc:chgData name="Jarne Dirken" userId="e92a75c7-7443-457c-b8bf-63e56657e499" providerId="ADAL" clId="{5721499F-9725-4297-BCCB-C89DFF3C8555}" dt="2024-04-01T06:39:29.377" v="3040" actId="1076"/>
        <pc:sldMkLst>
          <pc:docMk/>
          <pc:sldMk cId="2594820603" sldId="279"/>
        </pc:sldMkLst>
        <pc:spChg chg="mod">
          <ac:chgData name="Jarne Dirken" userId="e92a75c7-7443-457c-b8bf-63e56657e499" providerId="ADAL" clId="{5721499F-9725-4297-BCCB-C89DFF3C8555}" dt="2024-03-13T09:20:06.553" v="2271" actId="26606"/>
          <ac:spMkLst>
            <pc:docMk/>
            <pc:sldMk cId="2594820603" sldId="279"/>
            <ac:spMk id="2" creationId="{30546FDB-E361-654F-A04D-0C2B543AFFE0}"/>
          </ac:spMkLst>
        </pc:spChg>
        <pc:spChg chg="mod">
          <ac:chgData name="Jarne Dirken" userId="e92a75c7-7443-457c-b8bf-63e56657e499" providerId="ADAL" clId="{5721499F-9725-4297-BCCB-C89DFF3C8555}" dt="2024-03-13T09:20:06.553" v="2271" actId="26606"/>
          <ac:spMkLst>
            <pc:docMk/>
            <pc:sldMk cId="2594820603" sldId="279"/>
            <ac:spMk id="3" creationId="{4104A73B-3DBD-740B-EE41-5678F75773D9}"/>
          </ac:spMkLst>
        </pc:spChg>
        <pc:spChg chg="add mod">
          <ac:chgData name="Jarne Dirken" userId="e92a75c7-7443-457c-b8bf-63e56657e499" providerId="ADAL" clId="{5721499F-9725-4297-BCCB-C89DFF3C8555}" dt="2024-04-01T06:38:42.464" v="3037" actId="1076"/>
          <ac:spMkLst>
            <pc:docMk/>
            <pc:sldMk cId="2594820603" sldId="279"/>
            <ac:spMk id="6" creationId="{2DC189DF-A61E-CEF0-22F1-249A06749EC7}"/>
          </ac:spMkLst>
        </pc:spChg>
        <pc:spChg chg="add mod">
          <ac:chgData name="Jarne Dirken" userId="e92a75c7-7443-457c-b8bf-63e56657e499" providerId="ADAL" clId="{5721499F-9725-4297-BCCB-C89DFF3C8555}" dt="2024-03-13T09:18:14.754" v="2239" actId="478"/>
          <ac:spMkLst>
            <pc:docMk/>
            <pc:sldMk cId="2594820603" sldId="279"/>
            <ac:spMk id="10" creationId="{D5F847F4-04A9-AED9-53CD-4670747E3F00}"/>
          </ac:spMkLst>
        </pc:spChg>
        <pc:spChg chg="add del mod">
          <ac:chgData name="Jarne Dirken" userId="e92a75c7-7443-457c-b8bf-63e56657e499" providerId="ADAL" clId="{5721499F-9725-4297-BCCB-C89DFF3C8555}" dt="2024-03-13T09:18:30.043" v="2247"/>
          <ac:spMkLst>
            <pc:docMk/>
            <pc:sldMk cId="2594820603" sldId="279"/>
            <ac:spMk id="11" creationId="{1B394659-4D66-4A30-99CE-15ABBA6E58BA}"/>
          </ac:spMkLst>
        </pc:spChg>
        <pc:spChg chg="add del">
          <ac:chgData name="Jarne Dirken" userId="e92a75c7-7443-457c-b8bf-63e56657e499" providerId="ADAL" clId="{5721499F-9725-4297-BCCB-C89DFF3C8555}" dt="2024-03-13T09:20:06.553" v="2271" actId="26606"/>
          <ac:spMkLst>
            <pc:docMk/>
            <pc:sldMk cId="2594820603" sldId="279"/>
            <ac:spMk id="136" creationId="{03DC5A67-D87B-BFC1-3E90-173F43C20B33}"/>
          </ac:spMkLst>
        </pc:spChg>
        <pc:spChg chg="add del">
          <ac:chgData name="Jarne Dirken" userId="e92a75c7-7443-457c-b8bf-63e56657e499" providerId="ADAL" clId="{5721499F-9725-4297-BCCB-C89DFF3C8555}" dt="2024-03-13T09:20:06.553" v="2271" actId="26606"/>
          <ac:spMkLst>
            <pc:docMk/>
            <pc:sldMk cId="2594820603" sldId="279"/>
            <ac:spMk id="139" creationId="{AF93AF7F-0AA7-B322-893C-C8E1F046DE85}"/>
          </ac:spMkLst>
        </pc:spChg>
        <pc:spChg chg="add del">
          <ac:chgData name="Jarne Dirken" userId="e92a75c7-7443-457c-b8bf-63e56657e499" providerId="ADAL" clId="{5721499F-9725-4297-BCCB-C89DFF3C8555}" dt="2024-03-13T09:19:49.149" v="2267" actId="26606"/>
          <ac:spMkLst>
            <pc:docMk/>
            <pc:sldMk cId="2594820603" sldId="279"/>
            <ac:spMk id="141" creationId="{37C89E4B-3C9F-44B9-8B86-D9E3D112D8EC}"/>
          </ac:spMkLst>
        </pc:spChg>
        <pc:spChg chg="add del">
          <ac:chgData name="Jarne Dirken" userId="e92a75c7-7443-457c-b8bf-63e56657e499" providerId="ADAL" clId="{5721499F-9725-4297-BCCB-C89DFF3C8555}" dt="2024-03-13T09:20:06.553" v="2271" actId="26606"/>
          <ac:spMkLst>
            <pc:docMk/>
            <pc:sldMk cId="2594820603" sldId="279"/>
            <ac:spMk id="142" creationId="{D12DDE76-C203-4047-9998-63900085B5E8}"/>
          </ac:spMkLst>
        </pc:spChg>
        <pc:spChg chg="add del">
          <ac:chgData name="Jarne Dirken" userId="e92a75c7-7443-457c-b8bf-63e56657e499" providerId="ADAL" clId="{5721499F-9725-4297-BCCB-C89DFF3C8555}" dt="2024-03-13T09:19:10.338" v="2255" actId="26606"/>
          <ac:spMkLst>
            <pc:docMk/>
            <pc:sldMk cId="2594820603" sldId="279"/>
            <ac:spMk id="144" creationId="{D4771268-CB57-404A-9271-370EB28F6090}"/>
          </ac:spMkLst>
        </pc:spChg>
        <pc:spChg chg="add del">
          <ac:chgData name="Jarne Dirken" userId="e92a75c7-7443-457c-b8bf-63e56657e499" providerId="ADAL" clId="{5721499F-9725-4297-BCCB-C89DFF3C8555}" dt="2024-03-13T09:19:45.308" v="2264" actId="26606"/>
          <ac:spMkLst>
            <pc:docMk/>
            <pc:sldMk cId="2594820603" sldId="279"/>
            <ac:spMk id="152" creationId="{66B54136-8E35-F3A5-0C04-C0A9A2C088EA}"/>
          </ac:spMkLst>
        </pc:spChg>
        <pc:spChg chg="add del">
          <ac:chgData name="Jarne Dirken" userId="e92a75c7-7443-457c-b8bf-63e56657e499" providerId="ADAL" clId="{5721499F-9725-4297-BCCB-C89DFF3C8555}" dt="2024-03-13T09:19:33.458" v="2260" actId="26606"/>
          <ac:spMkLst>
            <pc:docMk/>
            <pc:sldMk cId="2594820603" sldId="279"/>
            <ac:spMk id="153" creationId="{37C89E4B-3C9F-44B9-8B86-D9E3D112D8EC}"/>
          </ac:spMkLst>
        </pc:spChg>
        <pc:spChg chg="add del">
          <ac:chgData name="Jarne Dirken" userId="e92a75c7-7443-457c-b8bf-63e56657e499" providerId="ADAL" clId="{5721499F-9725-4297-BCCB-C89DFF3C8555}" dt="2024-03-13T09:19:37.076" v="2262" actId="26606"/>
          <ac:spMkLst>
            <pc:docMk/>
            <pc:sldMk cId="2594820603" sldId="279"/>
            <ac:spMk id="159" creationId="{6753252F-4873-4F63-801D-CC719279A7D5}"/>
          </ac:spMkLst>
        </pc:spChg>
        <pc:spChg chg="add del">
          <ac:chgData name="Jarne Dirken" userId="e92a75c7-7443-457c-b8bf-63e56657e499" providerId="ADAL" clId="{5721499F-9725-4297-BCCB-C89DFF3C8555}" dt="2024-03-13T09:19:37.076" v="2262" actId="26606"/>
          <ac:spMkLst>
            <pc:docMk/>
            <pc:sldMk cId="2594820603" sldId="279"/>
            <ac:spMk id="160" creationId="{047C8CCB-F95D-4249-92DD-651249D3535A}"/>
          </ac:spMkLst>
        </pc:spChg>
        <pc:spChg chg="add del">
          <ac:chgData name="Jarne Dirken" userId="e92a75c7-7443-457c-b8bf-63e56657e499" providerId="ADAL" clId="{5721499F-9725-4297-BCCB-C89DFF3C8555}" dt="2024-03-13T09:19:45.308" v="2264" actId="26606"/>
          <ac:spMkLst>
            <pc:docMk/>
            <pc:sldMk cId="2594820603" sldId="279"/>
            <ac:spMk id="162" creationId="{D1A4588A-55D5-49B8-BE41-54ACDCFF2C17}"/>
          </ac:spMkLst>
        </pc:spChg>
        <pc:spChg chg="add del">
          <ac:chgData name="Jarne Dirken" userId="e92a75c7-7443-457c-b8bf-63e56657e499" providerId="ADAL" clId="{5721499F-9725-4297-BCCB-C89DFF3C8555}" dt="2024-03-13T09:19:45.308" v="2264" actId="26606"/>
          <ac:spMkLst>
            <pc:docMk/>
            <pc:sldMk cId="2594820603" sldId="279"/>
            <ac:spMk id="163" creationId="{F97E7EA2-EDCD-47E9-81BC-415C606D1B58}"/>
          </ac:spMkLst>
        </pc:spChg>
        <pc:spChg chg="add del">
          <ac:chgData name="Jarne Dirken" userId="e92a75c7-7443-457c-b8bf-63e56657e499" providerId="ADAL" clId="{5721499F-9725-4297-BCCB-C89DFF3C8555}" dt="2024-03-13T09:19:48.793" v="2266" actId="26606"/>
          <ac:spMkLst>
            <pc:docMk/>
            <pc:sldMk cId="2594820603" sldId="279"/>
            <ac:spMk id="165" creationId="{A4AC5506-6312-4701-8D3C-40187889A947}"/>
          </ac:spMkLst>
        </pc:spChg>
        <pc:grpChg chg="add del">
          <ac:chgData name="Jarne Dirken" userId="e92a75c7-7443-457c-b8bf-63e56657e499" providerId="ADAL" clId="{5721499F-9725-4297-BCCB-C89DFF3C8555}" dt="2024-03-13T09:20:06.553" v="2271" actId="26606"/>
          <ac:grpSpMkLst>
            <pc:docMk/>
            <pc:sldMk cId="2594820603" sldId="279"/>
            <ac:grpSpMk id="137" creationId="{4E46D97D-9CC6-7F8A-8F43-4CE6D898C4E0}"/>
          </ac:grpSpMkLst>
        </pc:grpChg>
        <pc:picChg chg="add del">
          <ac:chgData name="Jarne Dirken" userId="e92a75c7-7443-457c-b8bf-63e56657e499" providerId="ADAL" clId="{5721499F-9725-4297-BCCB-C89DFF3C8555}" dt="2024-03-13T09:18:25.726" v="2246" actId="478"/>
          <ac:picMkLst>
            <pc:docMk/>
            <pc:sldMk cId="2594820603" sldId="279"/>
            <ac:picMk id="4" creationId="{7A3DB53A-EC9F-F628-729E-205AB0C3E962}"/>
          </ac:picMkLst>
        </pc:picChg>
        <pc:picChg chg="add del">
          <ac:chgData name="Jarne Dirken" userId="e92a75c7-7443-457c-b8bf-63e56657e499" providerId="ADAL" clId="{5721499F-9725-4297-BCCB-C89DFF3C8555}" dt="2024-03-13T09:18:25.726" v="2246" actId="478"/>
          <ac:picMkLst>
            <pc:docMk/>
            <pc:sldMk cId="2594820603" sldId="279"/>
            <ac:picMk id="6" creationId="{149E60D6-0DD5-E1CA-203F-DC37E7071847}"/>
          </ac:picMkLst>
        </pc:picChg>
        <pc:picChg chg="add del">
          <ac:chgData name="Jarne Dirken" userId="e92a75c7-7443-457c-b8bf-63e56657e499" providerId="ADAL" clId="{5721499F-9725-4297-BCCB-C89DFF3C8555}" dt="2024-03-13T09:18:25.726" v="2246" actId="478"/>
          <ac:picMkLst>
            <pc:docMk/>
            <pc:sldMk cId="2594820603" sldId="279"/>
            <ac:picMk id="7" creationId="{F180E279-08DE-0BE8-AD3C-32F9CA656556}"/>
          </ac:picMkLst>
        </pc:picChg>
        <pc:picChg chg="add del">
          <ac:chgData name="Jarne Dirken" userId="e92a75c7-7443-457c-b8bf-63e56657e499" providerId="ADAL" clId="{5721499F-9725-4297-BCCB-C89DFF3C8555}" dt="2024-03-13T09:18:25.726" v="2246" actId="478"/>
          <ac:picMkLst>
            <pc:docMk/>
            <pc:sldMk cId="2594820603" sldId="279"/>
            <ac:picMk id="8" creationId="{B0957B4A-B688-18CC-DC4D-815326231586}"/>
          </ac:picMkLst>
        </pc:picChg>
        <pc:picChg chg="add del">
          <ac:chgData name="Jarne Dirken" userId="e92a75c7-7443-457c-b8bf-63e56657e499" providerId="ADAL" clId="{5721499F-9725-4297-BCCB-C89DFF3C8555}" dt="2024-03-13T09:18:25.726" v="2246" actId="478"/>
          <ac:picMkLst>
            <pc:docMk/>
            <pc:sldMk cId="2594820603" sldId="279"/>
            <ac:picMk id="9" creationId="{C9A8FEA5-0DCE-1A5A-440D-4F7E9114AD68}"/>
          </ac:picMkLst>
        </pc:picChg>
        <pc:picChg chg="add del">
          <ac:chgData name="Jarne Dirken" userId="e92a75c7-7443-457c-b8bf-63e56657e499" providerId="ADAL" clId="{5721499F-9725-4297-BCCB-C89DFF3C8555}" dt="2024-03-13T09:18:25.726" v="2246" actId="478"/>
          <ac:picMkLst>
            <pc:docMk/>
            <pc:sldMk cId="2594820603" sldId="279"/>
            <ac:picMk id="12" creationId="{52CCDD94-D462-5066-9569-9067F0867B09}"/>
          </ac:picMkLst>
        </pc:picChg>
        <pc:picChg chg="add del mod ord">
          <ac:chgData name="Jarne Dirken" userId="e92a75c7-7443-457c-b8bf-63e56657e499" providerId="ADAL" clId="{5721499F-9725-4297-BCCB-C89DFF3C8555}" dt="2024-03-20T03:35:59.707" v="2518" actId="478"/>
          <ac:picMkLst>
            <pc:docMk/>
            <pc:sldMk cId="2594820603" sldId="279"/>
            <ac:picMk id="13" creationId="{1A03E812-7BAA-A26B-0050-5CC8E5A59553}"/>
          </ac:picMkLst>
        </pc:picChg>
        <pc:picChg chg="add del">
          <ac:chgData name="Jarne Dirken" userId="e92a75c7-7443-457c-b8bf-63e56657e499" providerId="ADAL" clId="{5721499F-9725-4297-BCCB-C89DFF3C8555}" dt="2024-03-13T09:18:25.726" v="2246" actId="478"/>
          <ac:picMkLst>
            <pc:docMk/>
            <pc:sldMk cId="2594820603" sldId="279"/>
            <ac:picMk id="1026" creationId="{AA98AB73-08BD-5C37-56D6-3F547E44029A}"/>
          </ac:picMkLst>
        </pc:picChg>
        <pc:picChg chg="add mod">
          <ac:chgData name="Jarne Dirken" userId="e92a75c7-7443-457c-b8bf-63e56657e499" providerId="ADAL" clId="{5721499F-9725-4297-BCCB-C89DFF3C8555}" dt="2024-04-01T06:39:29.377" v="3040" actId="1076"/>
          <ac:picMkLst>
            <pc:docMk/>
            <pc:sldMk cId="2594820603" sldId="279"/>
            <ac:picMk id="2050" creationId="{4B77D6E1-68D9-F57C-A988-34CD8A9DF768}"/>
          </ac:picMkLst>
        </pc:picChg>
        <pc:picChg chg="add del">
          <ac:chgData name="Jarne Dirken" userId="e92a75c7-7443-457c-b8bf-63e56657e499" providerId="ADAL" clId="{5721499F-9725-4297-BCCB-C89DFF3C8555}" dt="2024-03-13T09:18:25.726" v="2246" actId="478"/>
          <ac:picMkLst>
            <pc:docMk/>
            <pc:sldMk cId="2594820603" sldId="279"/>
            <ac:picMk id="2050" creationId="{7B46C1F8-99A1-732A-F88D-ABC629F0C0E6}"/>
          </ac:picMkLst>
        </pc:picChg>
        <pc:picChg chg="add del">
          <ac:chgData name="Jarne Dirken" userId="e92a75c7-7443-457c-b8bf-63e56657e499" providerId="ADAL" clId="{5721499F-9725-4297-BCCB-C89DFF3C8555}" dt="2024-03-13T09:18:25.726" v="2246" actId="478"/>
          <ac:picMkLst>
            <pc:docMk/>
            <pc:sldMk cId="2594820603" sldId="279"/>
            <ac:picMk id="2052" creationId="{22DBB734-BC32-CC1A-AB0D-CD32692918C0}"/>
          </ac:picMkLst>
        </pc:picChg>
        <pc:cxnChg chg="add del">
          <ac:chgData name="Jarne Dirken" userId="e92a75c7-7443-457c-b8bf-63e56657e499" providerId="ADAL" clId="{5721499F-9725-4297-BCCB-C89DFF3C8555}" dt="2024-03-13T09:19:49.149" v="2267" actId="26606"/>
          <ac:cxnSpMkLst>
            <pc:docMk/>
            <pc:sldMk cId="2594820603" sldId="279"/>
            <ac:cxnSpMk id="146" creationId="{AA2EAA10-076F-46BD-8F0F-B9A2FB77A85C}"/>
          </ac:cxnSpMkLst>
        </pc:cxnChg>
        <pc:cxnChg chg="add del">
          <ac:chgData name="Jarne Dirken" userId="e92a75c7-7443-457c-b8bf-63e56657e499" providerId="ADAL" clId="{5721499F-9725-4297-BCCB-C89DFF3C8555}" dt="2024-03-13T09:19:49.149" v="2267" actId="26606"/>
          <ac:cxnSpMkLst>
            <pc:docMk/>
            <pc:sldMk cId="2594820603" sldId="279"/>
            <ac:cxnSpMk id="148" creationId="{D891E407-403B-4764-86C9-33A56D3BCAA3}"/>
          </ac:cxnSpMkLst>
        </pc:cxnChg>
        <pc:cxnChg chg="add del">
          <ac:chgData name="Jarne Dirken" userId="e92a75c7-7443-457c-b8bf-63e56657e499" providerId="ADAL" clId="{5721499F-9725-4297-BCCB-C89DFF3C8555}" dt="2024-03-13T09:19:33.458" v="2260" actId="26606"/>
          <ac:cxnSpMkLst>
            <pc:docMk/>
            <pc:sldMk cId="2594820603" sldId="279"/>
            <ac:cxnSpMk id="155" creationId="{AA2EAA10-076F-46BD-8F0F-B9A2FB77A85C}"/>
          </ac:cxnSpMkLst>
        </pc:cxnChg>
        <pc:cxnChg chg="add del">
          <ac:chgData name="Jarne Dirken" userId="e92a75c7-7443-457c-b8bf-63e56657e499" providerId="ADAL" clId="{5721499F-9725-4297-BCCB-C89DFF3C8555}" dt="2024-03-13T09:19:33.458" v="2260" actId="26606"/>
          <ac:cxnSpMkLst>
            <pc:docMk/>
            <pc:sldMk cId="2594820603" sldId="279"/>
            <ac:cxnSpMk id="157" creationId="{D891E407-403B-4764-86C9-33A56D3BCAA3}"/>
          </ac:cxnSpMkLst>
        </pc:cxnChg>
      </pc:sldChg>
      <pc:sldChg chg="addSp delSp modSp add del mod">
        <pc:chgData name="Jarne Dirken" userId="e92a75c7-7443-457c-b8bf-63e56657e499" providerId="ADAL" clId="{5721499F-9725-4297-BCCB-C89DFF3C8555}" dt="2024-03-20T03:35:58.060" v="2517" actId="47"/>
        <pc:sldMkLst>
          <pc:docMk/>
          <pc:sldMk cId="252375353" sldId="280"/>
        </pc:sldMkLst>
        <pc:spChg chg="add mod">
          <ac:chgData name="Jarne Dirken" userId="e92a75c7-7443-457c-b8bf-63e56657e499" providerId="ADAL" clId="{5721499F-9725-4297-BCCB-C89DFF3C8555}" dt="2024-03-13T09:20:37.804" v="2278" actId="478"/>
          <ac:spMkLst>
            <pc:docMk/>
            <pc:sldMk cId="252375353" sldId="280"/>
            <ac:spMk id="7" creationId="{38601C07-254D-FFB5-DACD-4B1A43395E23}"/>
          </ac:spMkLst>
        </pc:spChg>
        <pc:picChg chg="add mod">
          <ac:chgData name="Jarne Dirken" userId="e92a75c7-7443-457c-b8bf-63e56657e499" providerId="ADAL" clId="{5721499F-9725-4297-BCCB-C89DFF3C8555}" dt="2024-03-13T09:20:31.798" v="2275"/>
          <ac:picMkLst>
            <pc:docMk/>
            <pc:sldMk cId="252375353" sldId="280"/>
            <ac:picMk id="4" creationId="{0EF22890-59B4-680A-58FC-BC2F5CC113E3}"/>
          </ac:picMkLst>
        </pc:picChg>
        <pc:picChg chg="add mod">
          <ac:chgData name="Jarne Dirken" userId="e92a75c7-7443-457c-b8bf-63e56657e499" providerId="ADAL" clId="{5721499F-9725-4297-BCCB-C89DFF3C8555}" dt="2024-03-13T09:21:45.557" v="2342" actId="1076"/>
          <ac:picMkLst>
            <pc:docMk/>
            <pc:sldMk cId="252375353" sldId="280"/>
            <ac:picMk id="8" creationId="{0D855400-FD77-2962-C910-466FA62C40A7}"/>
          </ac:picMkLst>
        </pc:picChg>
        <pc:picChg chg="del">
          <ac:chgData name="Jarne Dirken" userId="e92a75c7-7443-457c-b8bf-63e56657e499" providerId="ADAL" clId="{5721499F-9725-4297-BCCB-C89DFF3C8555}" dt="2024-03-13T09:20:37.804" v="2278" actId="478"/>
          <ac:picMkLst>
            <pc:docMk/>
            <pc:sldMk cId="252375353" sldId="280"/>
            <ac:picMk id="13" creationId="{1A03E812-7BAA-A26B-0050-5CC8E5A59553}"/>
          </ac:picMkLst>
        </pc:picChg>
      </pc:sldChg>
      <pc:sldChg chg="del">
        <pc:chgData name="Jarne Dirken" userId="e92a75c7-7443-457c-b8bf-63e56657e499" providerId="ADAL" clId="{5721499F-9725-4297-BCCB-C89DFF3C8555}" dt="2024-03-27T04:56:26.167" v="2866" actId="2696"/>
        <pc:sldMkLst>
          <pc:docMk/>
          <pc:sldMk cId="966044383" sldId="280"/>
        </pc:sldMkLst>
      </pc:sldChg>
      <pc:sldChg chg="addSp delSp add del setBg delDesignElem">
        <pc:chgData name="Jarne Dirken" userId="e92a75c7-7443-457c-b8bf-63e56657e499" providerId="ADAL" clId="{5721499F-9725-4297-BCCB-C89DFF3C8555}" dt="2024-03-13T09:18:22.162" v="2244"/>
        <pc:sldMkLst>
          <pc:docMk/>
          <pc:sldMk cId="3607523231" sldId="280"/>
        </pc:sldMkLst>
        <pc:spChg chg="add del">
          <ac:chgData name="Jarne Dirken" userId="e92a75c7-7443-457c-b8bf-63e56657e499" providerId="ADAL" clId="{5721499F-9725-4297-BCCB-C89DFF3C8555}" dt="2024-03-13T09:18:22.162" v="2244"/>
          <ac:spMkLst>
            <pc:docMk/>
            <pc:sldMk cId="3607523231" sldId="280"/>
            <ac:spMk id="136" creationId="{03DC5A67-D87B-BFC1-3E90-173F43C20B33}"/>
          </ac:spMkLst>
        </pc:spChg>
        <pc:spChg chg="add del">
          <ac:chgData name="Jarne Dirken" userId="e92a75c7-7443-457c-b8bf-63e56657e499" providerId="ADAL" clId="{5721499F-9725-4297-BCCB-C89DFF3C8555}" dt="2024-03-13T09:18:22.162" v="2244"/>
          <ac:spMkLst>
            <pc:docMk/>
            <pc:sldMk cId="3607523231" sldId="280"/>
            <ac:spMk id="139" creationId="{AF93AF7F-0AA7-B322-893C-C8E1F046DE85}"/>
          </ac:spMkLst>
        </pc:spChg>
        <pc:grpChg chg="add del">
          <ac:chgData name="Jarne Dirken" userId="e92a75c7-7443-457c-b8bf-63e56657e499" providerId="ADAL" clId="{5721499F-9725-4297-BCCB-C89DFF3C8555}" dt="2024-03-13T09:18:22.162" v="2244"/>
          <ac:grpSpMkLst>
            <pc:docMk/>
            <pc:sldMk cId="3607523231" sldId="280"/>
            <ac:grpSpMk id="137" creationId="{4E46D97D-9CC6-7F8A-8F43-4CE6D898C4E0}"/>
          </ac:grpSpMkLst>
        </pc:grpChg>
      </pc:sldChg>
      <pc:sldChg chg="addSp delSp modSp add del mod">
        <pc:chgData name="Jarne Dirken" userId="e92a75c7-7443-457c-b8bf-63e56657e499" providerId="ADAL" clId="{5721499F-9725-4297-BCCB-C89DFF3C8555}" dt="2024-03-19T06:32:23.257" v="2516" actId="47"/>
        <pc:sldMkLst>
          <pc:docMk/>
          <pc:sldMk cId="2964911678" sldId="281"/>
        </pc:sldMkLst>
        <pc:spChg chg="add mod">
          <ac:chgData name="Jarne Dirken" userId="e92a75c7-7443-457c-b8bf-63e56657e499" providerId="ADAL" clId="{5721499F-9725-4297-BCCB-C89DFF3C8555}" dt="2024-03-13T09:20:51.652" v="2282" actId="478"/>
          <ac:spMkLst>
            <pc:docMk/>
            <pc:sldMk cId="2964911678" sldId="281"/>
            <ac:spMk id="6" creationId="{0D8B0514-26CF-0EBD-1E02-5B110B2E0C56}"/>
          </ac:spMkLst>
        </pc:spChg>
        <pc:picChg chg="add mod">
          <ac:chgData name="Jarne Dirken" userId="e92a75c7-7443-457c-b8bf-63e56657e499" providerId="ADAL" clId="{5721499F-9725-4297-BCCB-C89DFF3C8555}" dt="2024-03-13T09:21:54.998" v="2345" actId="1076"/>
          <ac:picMkLst>
            <pc:docMk/>
            <pc:sldMk cId="2964911678" sldId="281"/>
            <ac:picMk id="7" creationId="{F51A30DB-38C9-C078-2D99-217A68305E5D}"/>
          </ac:picMkLst>
        </pc:picChg>
        <pc:picChg chg="del">
          <ac:chgData name="Jarne Dirken" userId="e92a75c7-7443-457c-b8bf-63e56657e499" providerId="ADAL" clId="{5721499F-9725-4297-BCCB-C89DFF3C8555}" dt="2024-03-13T09:20:51.652" v="2282" actId="478"/>
          <ac:picMkLst>
            <pc:docMk/>
            <pc:sldMk cId="2964911678" sldId="281"/>
            <ac:picMk id="13" creationId="{1A03E812-7BAA-A26B-0050-5CC8E5A59553}"/>
          </ac:picMkLst>
        </pc:picChg>
      </pc:sldChg>
      <pc:sldChg chg="add del">
        <pc:chgData name="Jarne Dirken" userId="e92a75c7-7443-457c-b8bf-63e56657e499" providerId="ADAL" clId="{5721499F-9725-4297-BCCB-C89DFF3C8555}" dt="2024-03-19T06:32:21.453" v="2515" actId="47"/>
        <pc:sldMkLst>
          <pc:docMk/>
          <pc:sldMk cId="2886015004" sldId="282"/>
        </pc:sldMkLst>
      </pc:sldChg>
      <pc:sldChg chg="add del">
        <pc:chgData name="Jarne Dirken" userId="e92a75c7-7443-457c-b8bf-63e56657e499" providerId="ADAL" clId="{5721499F-9725-4297-BCCB-C89DFF3C8555}" dt="2024-03-19T06:32:20.481" v="2514" actId="47"/>
        <pc:sldMkLst>
          <pc:docMk/>
          <pc:sldMk cId="4123683333" sldId="283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B01442-ECCB-49B9-850D-2CBD323355E0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03B7C1-B307-4406-9C35-27F244A0FBF9}">
      <dgm:prSet/>
      <dgm:spPr/>
      <dgm:t>
        <a:bodyPr/>
        <a:lstStyle/>
        <a:p>
          <a:pPr>
            <a:lnSpc>
              <a:spcPct val="100000"/>
            </a:lnSpc>
          </a:pPr>
          <a:r>
            <a:rPr lang="nl-BE" err="1"/>
            <a:t>Situation</a:t>
          </a:r>
          <a:r>
            <a:rPr lang="nl-BE"/>
            <a:t> app</a:t>
          </a:r>
          <a:endParaRPr lang="en-US"/>
        </a:p>
      </dgm:t>
    </dgm:pt>
    <dgm:pt modelId="{2D8ABECC-654A-4126-8F42-07CC268CB390}" type="parTrans" cxnId="{8FC0753C-F920-4719-A6A1-B6CFD42E03D5}">
      <dgm:prSet/>
      <dgm:spPr/>
      <dgm:t>
        <a:bodyPr/>
        <a:lstStyle/>
        <a:p>
          <a:endParaRPr lang="en-US"/>
        </a:p>
      </dgm:t>
    </dgm:pt>
    <dgm:pt modelId="{F1DCC166-680F-4059-8369-59C6E47CF6B9}" type="sibTrans" cxnId="{8FC0753C-F920-4719-A6A1-B6CFD42E03D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950C55D-6E9F-4B0E-B633-A2ED082C57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Situation ccs</a:t>
          </a:r>
        </a:p>
      </dgm:t>
    </dgm:pt>
    <dgm:pt modelId="{156905F7-DB25-4D4A-B4DF-6E06FBBD60C9}" type="parTrans" cxnId="{DE4F6FEA-FC55-4ADE-A8EC-520843A88041}">
      <dgm:prSet/>
      <dgm:spPr/>
      <dgm:t>
        <a:bodyPr/>
        <a:lstStyle/>
        <a:p>
          <a:endParaRPr lang="en-US"/>
        </a:p>
      </dgm:t>
    </dgm:pt>
    <dgm:pt modelId="{3168942E-A6CF-4783-8593-4B34D5215AC9}" type="sibTrans" cxnId="{DE4F6FEA-FC55-4ADE-A8EC-520843A8804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9950B07-5073-40EB-93B2-6201221E7104}">
      <dgm:prSet/>
      <dgm:spPr/>
      <dgm:t>
        <a:bodyPr/>
        <a:lstStyle/>
        <a:p>
          <a:pPr>
            <a:lnSpc>
              <a:spcPct val="100000"/>
            </a:lnSpc>
          </a:pPr>
          <a:r>
            <a:rPr lang="nl-BE" err="1"/>
            <a:t>What</a:t>
          </a:r>
          <a:r>
            <a:rPr lang="nl-BE"/>
            <a:t> next</a:t>
          </a:r>
          <a:endParaRPr lang="en-US"/>
        </a:p>
      </dgm:t>
    </dgm:pt>
    <dgm:pt modelId="{E5F3A891-1A07-49CA-955D-AC44AC988536}" type="parTrans" cxnId="{E9022EB8-63D3-4E91-AE33-EBFB8209A025}">
      <dgm:prSet/>
      <dgm:spPr/>
      <dgm:t>
        <a:bodyPr/>
        <a:lstStyle/>
        <a:p>
          <a:endParaRPr lang="LID4096"/>
        </a:p>
      </dgm:t>
    </dgm:pt>
    <dgm:pt modelId="{75ABA3F9-2502-4472-92C2-BF9360F94557}" type="sibTrans" cxnId="{E9022EB8-63D3-4E91-AE33-EBFB8209A025}">
      <dgm:prSet/>
      <dgm:spPr/>
      <dgm:t>
        <a:bodyPr/>
        <a:lstStyle/>
        <a:p>
          <a:endParaRPr lang="LID4096"/>
        </a:p>
      </dgm:t>
    </dgm:pt>
    <dgm:pt modelId="{803E514D-30E5-472B-8DE3-4E384E6DFF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Planning ccs</a:t>
          </a:r>
        </a:p>
      </dgm:t>
    </dgm:pt>
    <dgm:pt modelId="{31BBA386-E4FA-49EB-9004-7D18922544F3}" type="parTrans" cxnId="{E27EB217-E5EF-4D14-BA6A-D4F121909F6B}">
      <dgm:prSet/>
      <dgm:spPr/>
      <dgm:t>
        <a:bodyPr/>
        <a:lstStyle/>
        <a:p>
          <a:endParaRPr lang="LID4096"/>
        </a:p>
      </dgm:t>
    </dgm:pt>
    <dgm:pt modelId="{C8D45DB4-508A-43C5-80E0-C8802A0B6C37}" type="sibTrans" cxnId="{E27EB217-E5EF-4D14-BA6A-D4F121909F6B}">
      <dgm:prSet/>
      <dgm:spPr/>
      <dgm:t>
        <a:bodyPr/>
        <a:lstStyle/>
        <a:p>
          <a:pPr>
            <a:lnSpc>
              <a:spcPct val="100000"/>
            </a:lnSpc>
          </a:pPr>
          <a:endParaRPr lang="LID4096"/>
        </a:p>
      </dgm:t>
    </dgm:pt>
    <dgm:pt modelId="{4C5D63CB-7225-487E-94EB-79F0E9B1F9F9}" type="pres">
      <dgm:prSet presAssocID="{0AB01442-ECCB-49B9-850D-2CBD323355E0}" presName="root" presStyleCnt="0">
        <dgm:presLayoutVars>
          <dgm:dir/>
          <dgm:resizeHandles val="exact"/>
        </dgm:presLayoutVars>
      </dgm:prSet>
      <dgm:spPr/>
    </dgm:pt>
    <dgm:pt modelId="{0801EA4B-DCF7-495B-B0BB-8B52D18FEAC3}" type="pres">
      <dgm:prSet presAssocID="{0AB01442-ECCB-49B9-850D-2CBD323355E0}" presName="container" presStyleCnt="0">
        <dgm:presLayoutVars>
          <dgm:dir/>
          <dgm:resizeHandles val="exact"/>
        </dgm:presLayoutVars>
      </dgm:prSet>
      <dgm:spPr/>
    </dgm:pt>
    <dgm:pt modelId="{8E380388-3205-47A4-A45B-C6E6AF7598C0}" type="pres">
      <dgm:prSet presAssocID="{0F03B7C1-B307-4406-9C35-27F244A0FBF9}" presName="compNode" presStyleCnt="0"/>
      <dgm:spPr/>
    </dgm:pt>
    <dgm:pt modelId="{D9CF759C-3355-4E40-A466-F61C85F5B39B}" type="pres">
      <dgm:prSet presAssocID="{0F03B7C1-B307-4406-9C35-27F244A0FBF9}" presName="iconBgRect" presStyleLbl="bgShp" presStyleIdx="0" presStyleCnt="4"/>
      <dgm:spPr/>
    </dgm:pt>
    <dgm:pt modelId="{DAC62DEF-3CFA-4845-A3DA-A2D728229C60}" type="pres">
      <dgm:prSet presAssocID="{0F03B7C1-B307-4406-9C35-27F244A0FBF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mwork"/>
        </a:ext>
      </dgm:extLst>
    </dgm:pt>
    <dgm:pt modelId="{183B5E1D-90F0-45BE-95D1-A2633CF71F55}" type="pres">
      <dgm:prSet presAssocID="{0F03B7C1-B307-4406-9C35-27F244A0FBF9}" presName="spaceRect" presStyleCnt="0"/>
      <dgm:spPr/>
    </dgm:pt>
    <dgm:pt modelId="{58CF7DC4-61D3-4384-8676-E39D9627FA7B}" type="pres">
      <dgm:prSet presAssocID="{0F03B7C1-B307-4406-9C35-27F244A0FBF9}" presName="textRect" presStyleLbl="revTx" presStyleIdx="0" presStyleCnt="4">
        <dgm:presLayoutVars>
          <dgm:chMax val="1"/>
          <dgm:chPref val="1"/>
        </dgm:presLayoutVars>
      </dgm:prSet>
      <dgm:spPr/>
    </dgm:pt>
    <dgm:pt modelId="{CF67DBFF-7DF9-4207-B097-B65C6BC84E08}" type="pres">
      <dgm:prSet presAssocID="{F1DCC166-680F-4059-8369-59C6E47CF6B9}" presName="sibTrans" presStyleLbl="sibTrans2D1" presStyleIdx="0" presStyleCnt="0"/>
      <dgm:spPr/>
    </dgm:pt>
    <dgm:pt modelId="{EF69D8BF-E4E6-49D2-923C-012E66E7C539}" type="pres">
      <dgm:prSet presAssocID="{E950C55D-6E9F-4B0E-B633-A2ED082C57DB}" presName="compNode" presStyleCnt="0"/>
      <dgm:spPr/>
    </dgm:pt>
    <dgm:pt modelId="{D9ABECCF-5439-4C98-8B0A-744BB115BFAC}" type="pres">
      <dgm:prSet presAssocID="{E950C55D-6E9F-4B0E-B633-A2ED082C57DB}" presName="iconBgRect" presStyleLbl="bgShp" presStyleIdx="1" presStyleCnt="4"/>
      <dgm:spPr/>
    </dgm:pt>
    <dgm:pt modelId="{21E88B1A-B47D-44D5-AA93-E1D113AFE29A}" type="pres">
      <dgm:prSet presAssocID="{E950C55D-6E9F-4B0E-B633-A2ED082C57DB}" presName="iconRect" presStyleLbl="node1" presStyleIdx="1" presStyleCnt="4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meline"/>
        </a:ext>
      </dgm:extLst>
    </dgm:pt>
    <dgm:pt modelId="{30EF0612-4E9C-4CAC-BF04-3EE1A4A15E72}" type="pres">
      <dgm:prSet presAssocID="{E950C55D-6E9F-4B0E-B633-A2ED082C57DB}" presName="spaceRect" presStyleCnt="0"/>
      <dgm:spPr/>
    </dgm:pt>
    <dgm:pt modelId="{76BBCF74-4200-4024-9124-2E5CD076D315}" type="pres">
      <dgm:prSet presAssocID="{E950C55D-6E9F-4B0E-B633-A2ED082C57DB}" presName="textRect" presStyleLbl="revTx" presStyleIdx="1" presStyleCnt="4">
        <dgm:presLayoutVars>
          <dgm:chMax val="1"/>
          <dgm:chPref val="1"/>
        </dgm:presLayoutVars>
      </dgm:prSet>
      <dgm:spPr/>
    </dgm:pt>
    <dgm:pt modelId="{7F26AF39-5C24-4522-836B-F2C83A97A73C}" type="pres">
      <dgm:prSet presAssocID="{3168942E-A6CF-4783-8593-4B34D5215AC9}" presName="sibTrans" presStyleLbl="sibTrans2D1" presStyleIdx="0" presStyleCnt="0"/>
      <dgm:spPr/>
    </dgm:pt>
    <dgm:pt modelId="{166C644D-871F-43E7-BFB9-D7E0376A017E}" type="pres">
      <dgm:prSet presAssocID="{803E514D-30E5-472B-8DE3-4E384E6DFF66}" presName="compNode" presStyleCnt="0"/>
      <dgm:spPr/>
    </dgm:pt>
    <dgm:pt modelId="{DB63DFD1-0E9A-4259-800C-98CBEA1F0500}" type="pres">
      <dgm:prSet presAssocID="{803E514D-30E5-472B-8DE3-4E384E6DFF66}" presName="iconBgRect" presStyleLbl="bgShp" presStyleIdx="2" presStyleCnt="4"/>
      <dgm:spPr/>
    </dgm:pt>
    <dgm:pt modelId="{A51D2A8F-75CF-408B-B119-3AE27343C769}" type="pres">
      <dgm:prSet presAssocID="{803E514D-30E5-472B-8DE3-4E384E6DFF66}" presName="iconRect" presStyleLbl="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 outline"/>
        </a:ext>
      </dgm:extLst>
    </dgm:pt>
    <dgm:pt modelId="{78305512-1F49-4197-B01E-C43AB9C1E356}" type="pres">
      <dgm:prSet presAssocID="{803E514D-30E5-472B-8DE3-4E384E6DFF66}" presName="spaceRect" presStyleCnt="0"/>
      <dgm:spPr/>
    </dgm:pt>
    <dgm:pt modelId="{A08E3F25-66BE-4D23-A202-CDB763E46CDC}" type="pres">
      <dgm:prSet presAssocID="{803E514D-30E5-472B-8DE3-4E384E6DFF66}" presName="textRect" presStyleLbl="revTx" presStyleIdx="2" presStyleCnt="4">
        <dgm:presLayoutVars>
          <dgm:chMax val="1"/>
          <dgm:chPref val="1"/>
        </dgm:presLayoutVars>
      </dgm:prSet>
      <dgm:spPr/>
    </dgm:pt>
    <dgm:pt modelId="{85AE8769-B7BB-46D5-A262-93A6EBDE155D}" type="pres">
      <dgm:prSet presAssocID="{C8D45DB4-508A-43C5-80E0-C8802A0B6C37}" presName="sibTrans" presStyleLbl="sibTrans2D1" presStyleIdx="0" presStyleCnt="0"/>
      <dgm:spPr/>
    </dgm:pt>
    <dgm:pt modelId="{49407DE6-9B35-4AB8-9276-42DDEAB108EA}" type="pres">
      <dgm:prSet presAssocID="{59950B07-5073-40EB-93B2-6201221E7104}" presName="compNode" presStyleCnt="0"/>
      <dgm:spPr/>
    </dgm:pt>
    <dgm:pt modelId="{AB9E11A1-69EB-4CBC-8320-B2F7D293344B}" type="pres">
      <dgm:prSet presAssocID="{59950B07-5073-40EB-93B2-6201221E7104}" presName="iconBgRect" presStyleLbl="bgShp" presStyleIdx="3" presStyleCnt="4"/>
      <dgm:spPr>
        <a:ln>
          <a:noFill/>
        </a:ln>
      </dgm:spPr>
    </dgm:pt>
    <dgm:pt modelId="{74750D5F-2569-4A1F-BAE9-11C3536D79F5}" type="pres">
      <dgm:prSet presAssocID="{59950B07-5073-40EB-93B2-6201221E7104}" presName="iconRect" presStyleLbl="node1" presStyleIdx="3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Thin"/>
        </a:ext>
      </dgm:extLst>
    </dgm:pt>
    <dgm:pt modelId="{137752D6-F2AA-46FF-AE2E-BE4321236026}" type="pres">
      <dgm:prSet presAssocID="{59950B07-5073-40EB-93B2-6201221E7104}" presName="spaceRect" presStyleCnt="0"/>
      <dgm:spPr/>
    </dgm:pt>
    <dgm:pt modelId="{EF47CC43-E5D0-45C5-A419-2B32894DA82F}" type="pres">
      <dgm:prSet presAssocID="{59950B07-5073-40EB-93B2-6201221E710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27EB217-E5EF-4D14-BA6A-D4F121909F6B}" srcId="{0AB01442-ECCB-49B9-850D-2CBD323355E0}" destId="{803E514D-30E5-472B-8DE3-4E384E6DFF66}" srcOrd="2" destOrd="0" parTransId="{31BBA386-E4FA-49EB-9004-7D18922544F3}" sibTransId="{C8D45DB4-508A-43C5-80E0-C8802A0B6C37}"/>
    <dgm:cxn modelId="{75563F1D-ED93-483B-BD26-34F1538F5EF8}" type="presOf" srcId="{3168942E-A6CF-4783-8593-4B34D5215AC9}" destId="{7F26AF39-5C24-4522-836B-F2C83A97A73C}" srcOrd="0" destOrd="0" presId="urn:microsoft.com/office/officeart/2018/2/layout/IconCircleList"/>
    <dgm:cxn modelId="{8FC0753C-F920-4719-A6A1-B6CFD42E03D5}" srcId="{0AB01442-ECCB-49B9-850D-2CBD323355E0}" destId="{0F03B7C1-B307-4406-9C35-27F244A0FBF9}" srcOrd="0" destOrd="0" parTransId="{2D8ABECC-654A-4126-8F42-07CC268CB390}" sibTransId="{F1DCC166-680F-4059-8369-59C6E47CF6B9}"/>
    <dgm:cxn modelId="{47D1547F-0CF7-494E-A087-7A62ED298A66}" type="presOf" srcId="{F1DCC166-680F-4059-8369-59C6E47CF6B9}" destId="{CF67DBFF-7DF9-4207-B097-B65C6BC84E08}" srcOrd="0" destOrd="0" presId="urn:microsoft.com/office/officeart/2018/2/layout/IconCircleList"/>
    <dgm:cxn modelId="{4F9D5185-0590-4F2A-A044-2C95219C3A38}" type="presOf" srcId="{E950C55D-6E9F-4B0E-B633-A2ED082C57DB}" destId="{76BBCF74-4200-4024-9124-2E5CD076D315}" srcOrd="0" destOrd="0" presId="urn:microsoft.com/office/officeart/2018/2/layout/IconCircleList"/>
    <dgm:cxn modelId="{A9A3B79E-7B5F-4C22-97A6-6222D09F9986}" type="presOf" srcId="{0AB01442-ECCB-49B9-850D-2CBD323355E0}" destId="{4C5D63CB-7225-487E-94EB-79F0E9B1F9F9}" srcOrd="0" destOrd="0" presId="urn:microsoft.com/office/officeart/2018/2/layout/IconCircleList"/>
    <dgm:cxn modelId="{E9022EB8-63D3-4E91-AE33-EBFB8209A025}" srcId="{0AB01442-ECCB-49B9-850D-2CBD323355E0}" destId="{59950B07-5073-40EB-93B2-6201221E7104}" srcOrd="3" destOrd="0" parTransId="{E5F3A891-1A07-49CA-955D-AC44AC988536}" sibTransId="{75ABA3F9-2502-4472-92C2-BF9360F94557}"/>
    <dgm:cxn modelId="{C00830D1-EE52-448A-8A25-D7CCB6BADBD6}" type="presOf" srcId="{59950B07-5073-40EB-93B2-6201221E7104}" destId="{EF47CC43-E5D0-45C5-A419-2B32894DA82F}" srcOrd="0" destOrd="0" presId="urn:microsoft.com/office/officeart/2018/2/layout/IconCircleList"/>
    <dgm:cxn modelId="{9B19C3DC-FBE4-4870-9C9F-362057B7644A}" type="presOf" srcId="{803E514D-30E5-472B-8DE3-4E384E6DFF66}" destId="{A08E3F25-66BE-4D23-A202-CDB763E46CDC}" srcOrd="0" destOrd="0" presId="urn:microsoft.com/office/officeart/2018/2/layout/IconCircleList"/>
    <dgm:cxn modelId="{DE4F6FEA-FC55-4ADE-A8EC-520843A88041}" srcId="{0AB01442-ECCB-49B9-850D-2CBD323355E0}" destId="{E950C55D-6E9F-4B0E-B633-A2ED082C57DB}" srcOrd="1" destOrd="0" parTransId="{156905F7-DB25-4D4A-B4DF-6E06FBBD60C9}" sibTransId="{3168942E-A6CF-4783-8593-4B34D5215AC9}"/>
    <dgm:cxn modelId="{81645DF7-E1A1-4C8C-A71B-D57640D776AC}" type="presOf" srcId="{C8D45DB4-508A-43C5-80E0-C8802A0B6C37}" destId="{85AE8769-B7BB-46D5-A262-93A6EBDE155D}" srcOrd="0" destOrd="0" presId="urn:microsoft.com/office/officeart/2018/2/layout/IconCircleList"/>
    <dgm:cxn modelId="{F36A13F8-274F-4DE6-9876-F4D4A6624068}" type="presOf" srcId="{0F03B7C1-B307-4406-9C35-27F244A0FBF9}" destId="{58CF7DC4-61D3-4384-8676-E39D9627FA7B}" srcOrd="0" destOrd="0" presId="urn:microsoft.com/office/officeart/2018/2/layout/IconCircleList"/>
    <dgm:cxn modelId="{0FE6A0F2-5C26-4E7A-AC2F-F622A5709A99}" type="presParOf" srcId="{4C5D63CB-7225-487E-94EB-79F0E9B1F9F9}" destId="{0801EA4B-DCF7-495B-B0BB-8B52D18FEAC3}" srcOrd="0" destOrd="0" presId="urn:microsoft.com/office/officeart/2018/2/layout/IconCircleList"/>
    <dgm:cxn modelId="{2F9149DC-1C90-4E60-97CB-603588FAC894}" type="presParOf" srcId="{0801EA4B-DCF7-495B-B0BB-8B52D18FEAC3}" destId="{8E380388-3205-47A4-A45B-C6E6AF7598C0}" srcOrd="0" destOrd="0" presId="urn:microsoft.com/office/officeart/2018/2/layout/IconCircleList"/>
    <dgm:cxn modelId="{15D1C021-03E5-4AC3-91B0-47CF248C52B2}" type="presParOf" srcId="{8E380388-3205-47A4-A45B-C6E6AF7598C0}" destId="{D9CF759C-3355-4E40-A466-F61C85F5B39B}" srcOrd="0" destOrd="0" presId="urn:microsoft.com/office/officeart/2018/2/layout/IconCircleList"/>
    <dgm:cxn modelId="{9754B2F8-1C4D-4D36-AE24-606547024659}" type="presParOf" srcId="{8E380388-3205-47A4-A45B-C6E6AF7598C0}" destId="{DAC62DEF-3CFA-4845-A3DA-A2D728229C60}" srcOrd="1" destOrd="0" presId="urn:microsoft.com/office/officeart/2018/2/layout/IconCircleList"/>
    <dgm:cxn modelId="{35E353D8-9168-49EA-8226-DF5AB829458B}" type="presParOf" srcId="{8E380388-3205-47A4-A45B-C6E6AF7598C0}" destId="{183B5E1D-90F0-45BE-95D1-A2633CF71F55}" srcOrd="2" destOrd="0" presId="urn:microsoft.com/office/officeart/2018/2/layout/IconCircleList"/>
    <dgm:cxn modelId="{84AAA144-DA27-4FF2-9701-47A1FC6A7050}" type="presParOf" srcId="{8E380388-3205-47A4-A45B-C6E6AF7598C0}" destId="{58CF7DC4-61D3-4384-8676-E39D9627FA7B}" srcOrd="3" destOrd="0" presId="urn:microsoft.com/office/officeart/2018/2/layout/IconCircleList"/>
    <dgm:cxn modelId="{C83BC0A1-EB87-4A37-86D8-793C1034F3F9}" type="presParOf" srcId="{0801EA4B-DCF7-495B-B0BB-8B52D18FEAC3}" destId="{CF67DBFF-7DF9-4207-B097-B65C6BC84E08}" srcOrd="1" destOrd="0" presId="urn:microsoft.com/office/officeart/2018/2/layout/IconCircleList"/>
    <dgm:cxn modelId="{4679CA1B-4CE3-4A2D-BA2E-BA866E1C97F4}" type="presParOf" srcId="{0801EA4B-DCF7-495B-B0BB-8B52D18FEAC3}" destId="{EF69D8BF-E4E6-49D2-923C-012E66E7C539}" srcOrd="2" destOrd="0" presId="urn:microsoft.com/office/officeart/2018/2/layout/IconCircleList"/>
    <dgm:cxn modelId="{56B575F2-7729-46EC-A9AF-DA2FBFC0584D}" type="presParOf" srcId="{EF69D8BF-E4E6-49D2-923C-012E66E7C539}" destId="{D9ABECCF-5439-4C98-8B0A-744BB115BFAC}" srcOrd="0" destOrd="0" presId="urn:microsoft.com/office/officeart/2018/2/layout/IconCircleList"/>
    <dgm:cxn modelId="{888E150D-44FB-42FF-91C8-82E7638B6801}" type="presParOf" srcId="{EF69D8BF-E4E6-49D2-923C-012E66E7C539}" destId="{21E88B1A-B47D-44D5-AA93-E1D113AFE29A}" srcOrd="1" destOrd="0" presId="urn:microsoft.com/office/officeart/2018/2/layout/IconCircleList"/>
    <dgm:cxn modelId="{FEE91412-ADD0-421B-AFF8-5FFAD159E3C5}" type="presParOf" srcId="{EF69D8BF-E4E6-49D2-923C-012E66E7C539}" destId="{30EF0612-4E9C-4CAC-BF04-3EE1A4A15E72}" srcOrd="2" destOrd="0" presId="urn:microsoft.com/office/officeart/2018/2/layout/IconCircleList"/>
    <dgm:cxn modelId="{BAB6004B-80C9-4F18-A98D-DBFC3FF34C8B}" type="presParOf" srcId="{EF69D8BF-E4E6-49D2-923C-012E66E7C539}" destId="{76BBCF74-4200-4024-9124-2E5CD076D315}" srcOrd="3" destOrd="0" presId="urn:microsoft.com/office/officeart/2018/2/layout/IconCircleList"/>
    <dgm:cxn modelId="{88EA29DC-71F6-44C2-B32B-EB25BA3C420B}" type="presParOf" srcId="{0801EA4B-DCF7-495B-B0BB-8B52D18FEAC3}" destId="{7F26AF39-5C24-4522-836B-F2C83A97A73C}" srcOrd="3" destOrd="0" presId="urn:microsoft.com/office/officeart/2018/2/layout/IconCircleList"/>
    <dgm:cxn modelId="{197F473E-2D52-48B5-BA1D-0725817616C5}" type="presParOf" srcId="{0801EA4B-DCF7-495B-B0BB-8B52D18FEAC3}" destId="{166C644D-871F-43E7-BFB9-D7E0376A017E}" srcOrd="4" destOrd="0" presId="urn:microsoft.com/office/officeart/2018/2/layout/IconCircleList"/>
    <dgm:cxn modelId="{A185C146-0C50-4431-83B3-341CEC6BD2B3}" type="presParOf" srcId="{166C644D-871F-43E7-BFB9-D7E0376A017E}" destId="{DB63DFD1-0E9A-4259-800C-98CBEA1F0500}" srcOrd="0" destOrd="0" presId="urn:microsoft.com/office/officeart/2018/2/layout/IconCircleList"/>
    <dgm:cxn modelId="{904E70F4-6E42-48FB-BF6E-031023BB2993}" type="presParOf" srcId="{166C644D-871F-43E7-BFB9-D7E0376A017E}" destId="{A51D2A8F-75CF-408B-B119-3AE27343C769}" srcOrd="1" destOrd="0" presId="urn:microsoft.com/office/officeart/2018/2/layout/IconCircleList"/>
    <dgm:cxn modelId="{D0538BED-2F20-4D8F-BEA2-782584C8086D}" type="presParOf" srcId="{166C644D-871F-43E7-BFB9-D7E0376A017E}" destId="{78305512-1F49-4197-B01E-C43AB9C1E356}" srcOrd="2" destOrd="0" presId="urn:microsoft.com/office/officeart/2018/2/layout/IconCircleList"/>
    <dgm:cxn modelId="{0B1468ED-3FA9-47B1-B04E-3F3C6B5E4420}" type="presParOf" srcId="{166C644D-871F-43E7-BFB9-D7E0376A017E}" destId="{A08E3F25-66BE-4D23-A202-CDB763E46CDC}" srcOrd="3" destOrd="0" presId="urn:microsoft.com/office/officeart/2018/2/layout/IconCircleList"/>
    <dgm:cxn modelId="{E573A2E0-5148-41DD-87E1-B35B0C0F9919}" type="presParOf" srcId="{0801EA4B-DCF7-495B-B0BB-8B52D18FEAC3}" destId="{85AE8769-B7BB-46D5-A262-93A6EBDE155D}" srcOrd="5" destOrd="0" presId="urn:microsoft.com/office/officeart/2018/2/layout/IconCircleList"/>
    <dgm:cxn modelId="{5F2AA918-5DF7-4648-B0DC-2F516076DA34}" type="presParOf" srcId="{0801EA4B-DCF7-495B-B0BB-8B52D18FEAC3}" destId="{49407DE6-9B35-4AB8-9276-42DDEAB108EA}" srcOrd="6" destOrd="0" presId="urn:microsoft.com/office/officeart/2018/2/layout/IconCircleList"/>
    <dgm:cxn modelId="{91E822D8-555F-4EA3-BD49-FB4920554BAB}" type="presParOf" srcId="{49407DE6-9B35-4AB8-9276-42DDEAB108EA}" destId="{AB9E11A1-69EB-4CBC-8320-B2F7D293344B}" srcOrd="0" destOrd="0" presId="urn:microsoft.com/office/officeart/2018/2/layout/IconCircleList"/>
    <dgm:cxn modelId="{2F4095CA-E32F-4692-A3EF-BF36360F4DEE}" type="presParOf" srcId="{49407DE6-9B35-4AB8-9276-42DDEAB108EA}" destId="{74750D5F-2569-4A1F-BAE9-11C3536D79F5}" srcOrd="1" destOrd="0" presId="urn:microsoft.com/office/officeart/2018/2/layout/IconCircleList"/>
    <dgm:cxn modelId="{9BBC386F-7C59-4BBB-8EDF-8ECA7EA44DA1}" type="presParOf" srcId="{49407DE6-9B35-4AB8-9276-42DDEAB108EA}" destId="{137752D6-F2AA-46FF-AE2E-BE4321236026}" srcOrd="2" destOrd="0" presId="urn:microsoft.com/office/officeart/2018/2/layout/IconCircleList"/>
    <dgm:cxn modelId="{03334B10-647A-47D2-A7BE-D33ED3AF4D97}" type="presParOf" srcId="{49407DE6-9B35-4AB8-9276-42DDEAB108EA}" destId="{EF47CC43-E5D0-45C5-A419-2B32894DA82F}" srcOrd="3" destOrd="0" presId="urn:microsoft.com/office/officeart/2018/2/layout/IconCircle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ECBE72-60A4-4C4B-9B5E-7D5C9861E46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52FCC927-7A58-4C76-88D2-87C8A61D57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Project handover documents check 17/05</a:t>
          </a:r>
        </a:p>
      </dgm:t>
    </dgm:pt>
    <dgm:pt modelId="{2A6E37F3-14D0-4560-A87B-24EB99EAA0A2}" type="parTrans" cxnId="{C8F83759-99E1-4333-AE9A-1B5A44E4FF1B}">
      <dgm:prSet/>
      <dgm:spPr/>
      <dgm:t>
        <a:bodyPr/>
        <a:lstStyle/>
        <a:p>
          <a:endParaRPr lang="en-US"/>
        </a:p>
      </dgm:t>
    </dgm:pt>
    <dgm:pt modelId="{4912F133-EC05-4993-9AFA-423ED98334B0}" type="sibTrans" cxnId="{C8F83759-99E1-4333-AE9A-1B5A44E4FF1B}">
      <dgm:prSet/>
      <dgm:spPr/>
      <dgm:t>
        <a:bodyPr/>
        <a:lstStyle/>
        <a:p>
          <a:endParaRPr lang="en-US"/>
        </a:p>
      </dgm:t>
    </dgm:pt>
    <dgm:pt modelId="{530DDDFE-01D8-49A9-A8DF-8970075BD6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Fill in documents for final evaluation</a:t>
          </a:r>
        </a:p>
      </dgm:t>
    </dgm:pt>
    <dgm:pt modelId="{5441C930-AA37-4D89-8E5C-A8AD3C671A2A}" type="sibTrans" cxnId="{C78D39A5-117A-4D75-928F-A9D4051995B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3FCCDB8-5200-4F10-9D0C-076FF9F97287}" type="parTrans" cxnId="{C78D39A5-117A-4D75-928F-A9D4051995BC}">
      <dgm:prSet/>
      <dgm:spPr/>
      <dgm:t>
        <a:bodyPr/>
        <a:lstStyle/>
        <a:p>
          <a:endParaRPr lang="en-US"/>
        </a:p>
      </dgm:t>
    </dgm:pt>
    <dgm:pt modelId="{9A256A3F-5F80-4FB8-825C-D722DA91777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Send email for firebase ownership transfer</a:t>
          </a:r>
        </a:p>
      </dgm:t>
    </dgm:pt>
    <dgm:pt modelId="{19D16E8E-713A-4304-A2A9-D449FC5BFCE8}" type="parTrans" cxnId="{20A3FEBA-D073-48BD-A138-E4DC62C93618}">
      <dgm:prSet/>
      <dgm:spPr/>
      <dgm:t>
        <a:bodyPr/>
        <a:lstStyle/>
        <a:p>
          <a:endParaRPr lang="LID4096"/>
        </a:p>
      </dgm:t>
    </dgm:pt>
    <dgm:pt modelId="{EB7E4325-9D37-47E6-B689-C6F262F478F0}" type="sibTrans" cxnId="{20A3FEBA-D073-48BD-A138-E4DC62C93618}">
      <dgm:prSet/>
      <dgm:spPr/>
      <dgm:t>
        <a:bodyPr/>
        <a:lstStyle/>
        <a:p>
          <a:pPr>
            <a:lnSpc>
              <a:spcPct val="100000"/>
            </a:lnSpc>
          </a:pPr>
          <a:endParaRPr lang="LID4096"/>
        </a:p>
      </dgm:t>
    </dgm:pt>
    <dgm:pt modelId="{AD6B04DB-F15D-4343-8480-A5A3F867A8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Check our application with our word document</a:t>
          </a:r>
        </a:p>
      </dgm:t>
    </dgm:pt>
    <dgm:pt modelId="{DB1298CB-FD6F-4C16-85F3-2F70F0359F6F}" type="parTrans" cxnId="{C718769B-FDB9-4840-BC3F-7A36F9233940}">
      <dgm:prSet/>
      <dgm:spPr/>
      <dgm:t>
        <a:bodyPr/>
        <a:lstStyle/>
        <a:p>
          <a:endParaRPr lang="LID4096"/>
        </a:p>
      </dgm:t>
    </dgm:pt>
    <dgm:pt modelId="{00287FE5-8BA8-4D80-99C4-D5A942447526}" type="sibTrans" cxnId="{C718769B-FDB9-4840-BC3F-7A36F9233940}">
      <dgm:prSet/>
      <dgm:spPr/>
      <dgm:t>
        <a:bodyPr/>
        <a:lstStyle/>
        <a:p>
          <a:pPr>
            <a:lnSpc>
              <a:spcPct val="100000"/>
            </a:lnSpc>
          </a:pPr>
          <a:endParaRPr lang="LID4096"/>
        </a:p>
      </dgm:t>
    </dgm:pt>
    <dgm:pt modelId="{DEDDC0AB-8F16-4FE6-852F-69A0C67CBCA9}" type="pres">
      <dgm:prSet presAssocID="{D0ECBE72-60A4-4C4B-9B5E-7D5C9861E467}" presName="root" presStyleCnt="0">
        <dgm:presLayoutVars>
          <dgm:dir/>
          <dgm:resizeHandles val="exact"/>
        </dgm:presLayoutVars>
      </dgm:prSet>
      <dgm:spPr/>
    </dgm:pt>
    <dgm:pt modelId="{A44FB7DE-A166-4536-8A71-0F1BE23AB3C7}" type="pres">
      <dgm:prSet presAssocID="{D0ECBE72-60A4-4C4B-9B5E-7D5C9861E467}" presName="container" presStyleCnt="0">
        <dgm:presLayoutVars>
          <dgm:dir/>
          <dgm:resizeHandles val="exact"/>
        </dgm:presLayoutVars>
      </dgm:prSet>
      <dgm:spPr/>
    </dgm:pt>
    <dgm:pt modelId="{B3920820-5170-458D-B887-51219760EE4C}" type="pres">
      <dgm:prSet presAssocID="{530DDDFE-01D8-49A9-A8DF-8970075BD630}" presName="compNode" presStyleCnt="0"/>
      <dgm:spPr/>
    </dgm:pt>
    <dgm:pt modelId="{E6495ACD-7F11-4FF7-A2C2-D5F8004F2270}" type="pres">
      <dgm:prSet presAssocID="{530DDDFE-01D8-49A9-A8DF-8970075BD630}" presName="iconBgRect" presStyleLbl="bgShp" presStyleIdx="0" presStyleCnt="4"/>
      <dgm:spPr/>
    </dgm:pt>
    <dgm:pt modelId="{8AF31C2A-1EF4-4EC2-981E-9057186355B0}" type="pres">
      <dgm:prSet presAssocID="{530DDDFE-01D8-49A9-A8DF-8970075BD63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61B64362-2973-47E1-B6A1-11A96C3937FA}" type="pres">
      <dgm:prSet presAssocID="{530DDDFE-01D8-49A9-A8DF-8970075BD630}" presName="spaceRect" presStyleCnt="0"/>
      <dgm:spPr/>
    </dgm:pt>
    <dgm:pt modelId="{C140693B-136C-4ACE-A77E-6FD6270B768E}" type="pres">
      <dgm:prSet presAssocID="{530DDDFE-01D8-49A9-A8DF-8970075BD630}" presName="textRect" presStyleLbl="revTx" presStyleIdx="0" presStyleCnt="4">
        <dgm:presLayoutVars>
          <dgm:chMax val="1"/>
          <dgm:chPref val="1"/>
        </dgm:presLayoutVars>
      </dgm:prSet>
      <dgm:spPr/>
    </dgm:pt>
    <dgm:pt modelId="{17FAC42B-F183-410F-84B1-6C51401FC941}" type="pres">
      <dgm:prSet presAssocID="{5441C930-AA37-4D89-8E5C-A8AD3C671A2A}" presName="sibTrans" presStyleLbl="sibTrans2D1" presStyleIdx="0" presStyleCnt="0"/>
      <dgm:spPr/>
    </dgm:pt>
    <dgm:pt modelId="{C650C821-0027-4F37-9D4C-AD89139B0232}" type="pres">
      <dgm:prSet presAssocID="{9A256A3F-5F80-4FB8-825C-D722DA917779}" presName="compNode" presStyleCnt="0"/>
      <dgm:spPr/>
    </dgm:pt>
    <dgm:pt modelId="{0C98C401-5DB2-4E3C-B91A-A45E060E00C7}" type="pres">
      <dgm:prSet presAssocID="{9A256A3F-5F80-4FB8-825C-D722DA917779}" presName="iconBgRect" presStyleLbl="bgShp" presStyleIdx="1" presStyleCnt="4"/>
      <dgm:spPr/>
    </dgm:pt>
    <dgm:pt modelId="{1633628C-C830-498F-9B25-A6A0A4791147}" type="pres">
      <dgm:prSet presAssocID="{9A256A3F-5F80-4FB8-825C-D722DA91777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re with solid fill"/>
        </a:ext>
      </dgm:extLst>
    </dgm:pt>
    <dgm:pt modelId="{7D0CFB2C-B2A2-46A3-85A7-FFE1D9FED7AD}" type="pres">
      <dgm:prSet presAssocID="{9A256A3F-5F80-4FB8-825C-D722DA917779}" presName="spaceRect" presStyleCnt="0"/>
      <dgm:spPr/>
    </dgm:pt>
    <dgm:pt modelId="{EDC36D78-CC8E-4638-BE43-5A68DDC6230A}" type="pres">
      <dgm:prSet presAssocID="{9A256A3F-5F80-4FB8-825C-D722DA917779}" presName="textRect" presStyleLbl="revTx" presStyleIdx="1" presStyleCnt="4">
        <dgm:presLayoutVars>
          <dgm:chMax val="1"/>
          <dgm:chPref val="1"/>
        </dgm:presLayoutVars>
      </dgm:prSet>
      <dgm:spPr/>
    </dgm:pt>
    <dgm:pt modelId="{53F3D602-CB8D-4150-9314-FB5F344CD4FE}" type="pres">
      <dgm:prSet presAssocID="{EB7E4325-9D37-47E6-B689-C6F262F478F0}" presName="sibTrans" presStyleLbl="sibTrans2D1" presStyleIdx="0" presStyleCnt="0"/>
      <dgm:spPr/>
    </dgm:pt>
    <dgm:pt modelId="{73BD3A3E-0282-43E1-A1DF-15F14A1ECCD6}" type="pres">
      <dgm:prSet presAssocID="{AD6B04DB-F15D-4343-8480-A5A3F867A80D}" presName="compNode" presStyleCnt="0"/>
      <dgm:spPr/>
    </dgm:pt>
    <dgm:pt modelId="{569AA7FC-EFCB-42F2-8B7D-C1AB2D73BE1D}" type="pres">
      <dgm:prSet presAssocID="{AD6B04DB-F15D-4343-8480-A5A3F867A80D}" presName="iconBgRect" presStyleLbl="bgShp" presStyleIdx="2" presStyleCnt="4"/>
      <dgm:spPr/>
    </dgm:pt>
    <dgm:pt modelId="{2AF5C152-9B9E-4D27-BC19-7A6B5A26B48B}" type="pres">
      <dgm:prSet presAssocID="{AD6B04DB-F15D-4343-8480-A5A3F867A80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38B32B1-DAB5-4912-80E2-AE368F469423}" type="pres">
      <dgm:prSet presAssocID="{AD6B04DB-F15D-4343-8480-A5A3F867A80D}" presName="spaceRect" presStyleCnt="0"/>
      <dgm:spPr/>
    </dgm:pt>
    <dgm:pt modelId="{F26CF274-BA57-4861-B1A3-63293873AB37}" type="pres">
      <dgm:prSet presAssocID="{AD6B04DB-F15D-4343-8480-A5A3F867A80D}" presName="textRect" presStyleLbl="revTx" presStyleIdx="2" presStyleCnt="4">
        <dgm:presLayoutVars>
          <dgm:chMax val="1"/>
          <dgm:chPref val="1"/>
        </dgm:presLayoutVars>
      </dgm:prSet>
      <dgm:spPr/>
    </dgm:pt>
    <dgm:pt modelId="{47D1186D-C188-4E56-9F7D-02F7633F4026}" type="pres">
      <dgm:prSet presAssocID="{00287FE5-8BA8-4D80-99C4-D5A942447526}" presName="sibTrans" presStyleLbl="sibTrans2D1" presStyleIdx="0" presStyleCnt="0"/>
      <dgm:spPr/>
    </dgm:pt>
    <dgm:pt modelId="{50EB0D6B-C072-4D96-867B-072F9DA46E05}" type="pres">
      <dgm:prSet presAssocID="{52FCC927-7A58-4C76-88D2-87C8A61D579C}" presName="compNode" presStyleCnt="0"/>
      <dgm:spPr/>
    </dgm:pt>
    <dgm:pt modelId="{A247C672-880F-4414-B086-7FC3F962E628}" type="pres">
      <dgm:prSet presAssocID="{52FCC927-7A58-4C76-88D2-87C8A61D579C}" presName="iconBgRect" presStyleLbl="bgShp" presStyleIdx="3" presStyleCnt="4"/>
      <dgm:spPr/>
    </dgm:pt>
    <dgm:pt modelId="{D181EDCA-1CFE-486F-A384-00EFF82A0DF8}" type="pres">
      <dgm:prSet presAssocID="{52FCC927-7A58-4C76-88D2-87C8A61D579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5963D525-4E49-4826-A8B3-0D758E0FD2DF}" type="pres">
      <dgm:prSet presAssocID="{52FCC927-7A58-4C76-88D2-87C8A61D579C}" presName="spaceRect" presStyleCnt="0"/>
      <dgm:spPr/>
    </dgm:pt>
    <dgm:pt modelId="{D0D3BB60-EC9B-4153-9BAE-34A01AF3E8FD}" type="pres">
      <dgm:prSet presAssocID="{52FCC927-7A58-4C76-88D2-87C8A61D579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989C004-86F7-4AFB-B3CD-77195DC66DE3}" type="presOf" srcId="{9A256A3F-5F80-4FB8-825C-D722DA917779}" destId="{EDC36D78-CC8E-4638-BE43-5A68DDC6230A}" srcOrd="0" destOrd="0" presId="urn:microsoft.com/office/officeart/2018/2/layout/IconCircleList"/>
    <dgm:cxn modelId="{D24FED2C-A0A6-46F0-99A3-B4B789C10EE5}" type="presOf" srcId="{5441C930-AA37-4D89-8E5C-A8AD3C671A2A}" destId="{17FAC42B-F183-410F-84B1-6C51401FC941}" srcOrd="0" destOrd="0" presId="urn:microsoft.com/office/officeart/2018/2/layout/IconCircleList"/>
    <dgm:cxn modelId="{F20F9E5E-277E-42A4-AEC0-D581086EAC0A}" type="presOf" srcId="{AD6B04DB-F15D-4343-8480-A5A3F867A80D}" destId="{F26CF274-BA57-4861-B1A3-63293873AB37}" srcOrd="0" destOrd="0" presId="urn:microsoft.com/office/officeart/2018/2/layout/IconCircleList"/>
    <dgm:cxn modelId="{5AC95850-B6A9-41F1-BF71-36587538D7AB}" type="presOf" srcId="{530DDDFE-01D8-49A9-A8DF-8970075BD630}" destId="{C140693B-136C-4ACE-A77E-6FD6270B768E}" srcOrd="0" destOrd="0" presId="urn:microsoft.com/office/officeart/2018/2/layout/IconCircleList"/>
    <dgm:cxn modelId="{7E526152-1A22-4155-BEC8-94B22BD2F5D9}" type="presOf" srcId="{D0ECBE72-60A4-4C4B-9B5E-7D5C9861E467}" destId="{DEDDC0AB-8F16-4FE6-852F-69A0C67CBCA9}" srcOrd="0" destOrd="0" presId="urn:microsoft.com/office/officeart/2018/2/layout/IconCircleList"/>
    <dgm:cxn modelId="{C8F83759-99E1-4333-AE9A-1B5A44E4FF1B}" srcId="{D0ECBE72-60A4-4C4B-9B5E-7D5C9861E467}" destId="{52FCC927-7A58-4C76-88D2-87C8A61D579C}" srcOrd="3" destOrd="0" parTransId="{2A6E37F3-14D0-4560-A87B-24EB99EAA0A2}" sibTransId="{4912F133-EC05-4993-9AFA-423ED98334B0}"/>
    <dgm:cxn modelId="{34C8417C-14BB-44EC-989B-FA8E993C6570}" type="presOf" srcId="{00287FE5-8BA8-4D80-99C4-D5A942447526}" destId="{47D1186D-C188-4E56-9F7D-02F7633F4026}" srcOrd="0" destOrd="0" presId="urn:microsoft.com/office/officeart/2018/2/layout/IconCircleList"/>
    <dgm:cxn modelId="{A9E94593-B599-4E67-BE23-28FA6CCE7305}" type="presOf" srcId="{EB7E4325-9D37-47E6-B689-C6F262F478F0}" destId="{53F3D602-CB8D-4150-9314-FB5F344CD4FE}" srcOrd="0" destOrd="0" presId="urn:microsoft.com/office/officeart/2018/2/layout/IconCircleList"/>
    <dgm:cxn modelId="{C718769B-FDB9-4840-BC3F-7A36F9233940}" srcId="{D0ECBE72-60A4-4C4B-9B5E-7D5C9861E467}" destId="{AD6B04DB-F15D-4343-8480-A5A3F867A80D}" srcOrd="2" destOrd="0" parTransId="{DB1298CB-FD6F-4C16-85F3-2F70F0359F6F}" sibTransId="{00287FE5-8BA8-4D80-99C4-D5A942447526}"/>
    <dgm:cxn modelId="{C78D39A5-117A-4D75-928F-A9D4051995BC}" srcId="{D0ECBE72-60A4-4C4B-9B5E-7D5C9861E467}" destId="{530DDDFE-01D8-49A9-A8DF-8970075BD630}" srcOrd="0" destOrd="0" parTransId="{73FCCDB8-5200-4F10-9D0C-076FF9F97287}" sibTransId="{5441C930-AA37-4D89-8E5C-A8AD3C671A2A}"/>
    <dgm:cxn modelId="{20A3FEBA-D073-48BD-A138-E4DC62C93618}" srcId="{D0ECBE72-60A4-4C4B-9B5E-7D5C9861E467}" destId="{9A256A3F-5F80-4FB8-825C-D722DA917779}" srcOrd="1" destOrd="0" parTransId="{19D16E8E-713A-4304-A2A9-D449FC5BFCE8}" sibTransId="{EB7E4325-9D37-47E6-B689-C6F262F478F0}"/>
    <dgm:cxn modelId="{EF00D4CD-42B3-4BF1-B279-B115ADB09A39}" type="presOf" srcId="{52FCC927-7A58-4C76-88D2-87C8A61D579C}" destId="{D0D3BB60-EC9B-4153-9BAE-34A01AF3E8FD}" srcOrd="0" destOrd="0" presId="urn:microsoft.com/office/officeart/2018/2/layout/IconCircleList"/>
    <dgm:cxn modelId="{1E60B0B1-7601-44A1-91BD-6EE9680A3EBE}" type="presParOf" srcId="{DEDDC0AB-8F16-4FE6-852F-69A0C67CBCA9}" destId="{A44FB7DE-A166-4536-8A71-0F1BE23AB3C7}" srcOrd="0" destOrd="0" presId="urn:microsoft.com/office/officeart/2018/2/layout/IconCircleList"/>
    <dgm:cxn modelId="{E9C34D8F-D1B8-499B-A78C-D408D23554B2}" type="presParOf" srcId="{A44FB7DE-A166-4536-8A71-0F1BE23AB3C7}" destId="{B3920820-5170-458D-B887-51219760EE4C}" srcOrd="0" destOrd="0" presId="urn:microsoft.com/office/officeart/2018/2/layout/IconCircleList"/>
    <dgm:cxn modelId="{EBFF5A13-6E86-4DFD-A57D-BA46B7004F05}" type="presParOf" srcId="{B3920820-5170-458D-B887-51219760EE4C}" destId="{E6495ACD-7F11-4FF7-A2C2-D5F8004F2270}" srcOrd="0" destOrd="0" presId="urn:microsoft.com/office/officeart/2018/2/layout/IconCircleList"/>
    <dgm:cxn modelId="{BF68339F-DD51-4E0E-894D-512A0D40348A}" type="presParOf" srcId="{B3920820-5170-458D-B887-51219760EE4C}" destId="{8AF31C2A-1EF4-4EC2-981E-9057186355B0}" srcOrd="1" destOrd="0" presId="urn:microsoft.com/office/officeart/2018/2/layout/IconCircleList"/>
    <dgm:cxn modelId="{F3C5392E-5A10-4616-BB3D-67F3727E009F}" type="presParOf" srcId="{B3920820-5170-458D-B887-51219760EE4C}" destId="{61B64362-2973-47E1-B6A1-11A96C3937FA}" srcOrd="2" destOrd="0" presId="urn:microsoft.com/office/officeart/2018/2/layout/IconCircleList"/>
    <dgm:cxn modelId="{CE911366-3DDA-4967-84FC-0A395B667ECD}" type="presParOf" srcId="{B3920820-5170-458D-B887-51219760EE4C}" destId="{C140693B-136C-4ACE-A77E-6FD6270B768E}" srcOrd="3" destOrd="0" presId="urn:microsoft.com/office/officeart/2018/2/layout/IconCircleList"/>
    <dgm:cxn modelId="{24A1A878-9248-44EC-A888-5563B6DDF146}" type="presParOf" srcId="{A44FB7DE-A166-4536-8A71-0F1BE23AB3C7}" destId="{17FAC42B-F183-410F-84B1-6C51401FC941}" srcOrd="1" destOrd="0" presId="urn:microsoft.com/office/officeart/2018/2/layout/IconCircleList"/>
    <dgm:cxn modelId="{EE0EE90C-8604-4161-BD1B-975C2AC3CDBC}" type="presParOf" srcId="{A44FB7DE-A166-4536-8A71-0F1BE23AB3C7}" destId="{C650C821-0027-4F37-9D4C-AD89139B0232}" srcOrd="2" destOrd="0" presId="urn:microsoft.com/office/officeart/2018/2/layout/IconCircleList"/>
    <dgm:cxn modelId="{E012E2D5-B0FC-4DA5-A3AF-8E02D7A5EBBF}" type="presParOf" srcId="{C650C821-0027-4F37-9D4C-AD89139B0232}" destId="{0C98C401-5DB2-4E3C-B91A-A45E060E00C7}" srcOrd="0" destOrd="0" presId="urn:microsoft.com/office/officeart/2018/2/layout/IconCircleList"/>
    <dgm:cxn modelId="{3F9F4F51-A8E5-447D-8EF3-DD54DA6DC691}" type="presParOf" srcId="{C650C821-0027-4F37-9D4C-AD89139B0232}" destId="{1633628C-C830-498F-9B25-A6A0A4791147}" srcOrd="1" destOrd="0" presId="urn:microsoft.com/office/officeart/2018/2/layout/IconCircleList"/>
    <dgm:cxn modelId="{28C36CA1-E0F3-4C48-B6D2-D491A6CFD9F0}" type="presParOf" srcId="{C650C821-0027-4F37-9D4C-AD89139B0232}" destId="{7D0CFB2C-B2A2-46A3-85A7-FFE1D9FED7AD}" srcOrd="2" destOrd="0" presId="urn:microsoft.com/office/officeart/2018/2/layout/IconCircleList"/>
    <dgm:cxn modelId="{A2101261-73FE-47C0-8AFD-5AF1C4AE8BCA}" type="presParOf" srcId="{C650C821-0027-4F37-9D4C-AD89139B0232}" destId="{EDC36D78-CC8E-4638-BE43-5A68DDC6230A}" srcOrd="3" destOrd="0" presId="urn:microsoft.com/office/officeart/2018/2/layout/IconCircleList"/>
    <dgm:cxn modelId="{91D98571-407B-4C3D-990E-26C033B93FE5}" type="presParOf" srcId="{A44FB7DE-A166-4536-8A71-0F1BE23AB3C7}" destId="{53F3D602-CB8D-4150-9314-FB5F344CD4FE}" srcOrd="3" destOrd="0" presId="urn:microsoft.com/office/officeart/2018/2/layout/IconCircleList"/>
    <dgm:cxn modelId="{7C6283FE-2DDC-44A3-A45A-353FC9FDA5B9}" type="presParOf" srcId="{A44FB7DE-A166-4536-8A71-0F1BE23AB3C7}" destId="{73BD3A3E-0282-43E1-A1DF-15F14A1ECCD6}" srcOrd="4" destOrd="0" presId="urn:microsoft.com/office/officeart/2018/2/layout/IconCircleList"/>
    <dgm:cxn modelId="{FCE7DF01-7480-4857-8B4B-C81C8C7279C3}" type="presParOf" srcId="{73BD3A3E-0282-43E1-A1DF-15F14A1ECCD6}" destId="{569AA7FC-EFCB-42F2-8B7D-C1AB2D73BE1D}" srcOrd="0" destOrd="0" presId="urn:microsoft.com/office/officeart/2018/2/layout/IconCircleList"/>
    <dgm:cxn modelId="{FA445E0F-66F0-429E-A713-85B3AE8B70CB}" type="presParOf" srcId="{73BD3A3E-0282-43E1-A1DF-15F14A1ECCD6}" destId="{2AF5C152-9B9E-4D27-BC19-7A6B5A26B48B}" srcOrd="1" destOrd="0" presId="urn:microsoft.com/office/officeart/2018/2/layout/IconCircleList"/>
    <dgm:cxn modelId="{37DEAEE7-0A03-4AA8-865D-C51B016653FD}" type="presParOf" srcId="{73BD3A3E-0282-43E1-A1DF-15F14A1ECCD6}" destId="{C38B32B1-DAB5-4912-80E2-AE368F469423}" srcOrd="2" destOrd="0" presId="urn:microsoft.com/office/officeart/2018/2/layout/IconCircleList"/>
    <dgm:cxn modelId="{0DA58073-F66F-4673-B6A2-5AC6D9B1C48D}" type="presParOf" srcId="{73BD3A3E-0282-43E1-A1DF-15F14A1ECCD6}" destId="{F26CF274-BA57-4861-B1A3-63293873AB37}" srcOrd="3" destOrd="0" presId="urn:microsoft.com/office/officeart/2018/2/layout/IconCircleList"/>
    <dgm:cxn modelId="{8323F789-C4A0-407D-9EEE-F601AD987E2E}" type="presParOf" srcId="{A44FB7DE-A166-4536-8A71-0F1BE23AB3C7}" destId="{47D1186D-C188-4E56-9F7D-02F7633F4026}" srcOrd="5" destOrd="0" presId="urn:microsoft.com/office/officeart/2018/2/layout/IconCircleList"/>
    <dgm:cxn modelId="{30DEE87E-99ED-4398-AACA-922D28794C2B}" type="presParOf" srcId="{A44FB7DE-A166-4536-8A71-0F1BE23AB3C7}" destId="{50EB0D6B-C072-4D96-867B-072F9DA46E05}" srcOrd="6" destOrd="0" presId="urn:microsoft.com/office/officeart/2018/2/layout/IconCircleList"/>
    <dgm:cxn modelId="{EBB6E505-3246-4391-9AAC-B4F79FE653E1}" type="presParOf" srcId="{50EB0D6B-C072-4D96-867B-072F9DA46E05}" destId="{A247C672-880F-4414-B086-7FC3F962E628}" srcOrd="0" destOrd="0" presId="urn:microsoft.com/office/officeart/2018/2/layout/IconCircleList"/>
    <dgm:cxn modelId="{802CBBC1-3916-4AF5-85B0-80B3B4F5615A}" type="presParOf" srcId="{50EB0D6B-C072-4D96-867B-072F9DA46E05}" destId="{D181EDCA-1CFE-486F-A384-00EFF82A0DF8}" srcOrd="1" destOrd="0" presId="urn:microsoft.com/office/officeart/2018/2/layout/IconCircleList"/>
    <dgm:cxn modelId="{66E86713-EDC7-41F4-B782-DE1C719FBC57}" type="presParOf" srcId="{50EB0D6B-C072-4D96-867B-072F9DA46E05}" destId="{5963D525-4E49-4826-A8B3-0D758E0FD2DF}" srcOrd="2" destOrd="0" presId="urn:microsoft.com/office/officeart/2018/2/layout/IconCircleList"/>
    <dgm:cxn modelId="{7645D6E3-5D9A-4C74-A9C5-7B12E86BCB49}" type="presParOf" srcId="{50EB0D6B-C072-4D96-867B-072F9DA46E05}" destId="{D0D3BB60-EC9B-4153-9BAE-34A01AF3E8F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CF759C-3355-4E40-A466-F61C85F5B39B}">
      <dsp:nvSpPr>
        <dsp:cNvPr id="0" name=""/>
        <dsp:cNvSpPr/>
      </dsp:nvSpPr>
      <dsp:spPr>
        <a:xfrm>
          <a:off x="194416" y="425137"/>
          <a:ext cx="1326666" cy="132666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C62DEF-3CFA-4845-A3DA-A2D728229C60}">
      <dsp:nvSpPr>
        <dsp:cNvPr id="0" name=""/>
        <dsp:cNvSpPr/>
      </dsp:nvSpPr>
      <dsp:spPr>
        <a:xfrm>
          <a:off x="473016" y="703737"/>
          <a:ext cx="769466" cy="7694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CF7DC4-61D3-4384-8676-E39D9627FA7B}">
      <dsp:nvSpPr>
        <dsp:cNvPr id="0" name=""/>
        <dsp:cNvSpPr/>
      </dsp:nvSpPr>
      <dsp:spPr>
        <a:xfrm>
          <a:off x="1805368" y="425137"/>
          <a:ext cx="3127142" cy="1326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400" kern="1200" err="1"/>
            <a:t>Situation</a:t>
          </a:r>
          <a:r>
            <a:rPr lang="nl-BE" sz="2400" kern="1200"/>
            <a:t> app</a:t>
          </a:r>
          <a:endParaRPr lang="en-US" sz="2400" kern="1200"/>
        </a:p>
      </dsp:txBody>
      <dsp:txXfrm>
        <a:off x="1805368" y="425137"/>
        <a:ext cx="3127142" cy="1326666"/>
      </dsp:txXfrm>
    </dsp:sp>
    <dsp:sp modelId="{D9ABECCF-5439-4C98-8B0A-744BB115BFAC}">
      <dsp:nvSpPr>
        <dsp:cNvPr id="0" name=""/>
        <dsp:cNvSpPr/>
      </dsp:nvSpPr>
      <dsp:spPr>
        <a:xfrm>
          <a:off x="5477391" y="425137"/>
          <a:ext cx="1326666" cy="132666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E88B1A-B47D-44D5-AA93-E1D113AFE29A}">
      <dsp:nvSpPr>
        <dsp:cNvPr id="0" name=""/>
        <dsp:cNvSpPr/>
      </dsp:nvSpPr>
      <dsp:spPr>
        <a:xfrm>
          <a:off x="5755991" y="703737"/>
          <a:ext cx="769466" cy="769466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BBCF74-4200-4024-9124-2E5CD076D315}">
      <dsp:nvSpPr>
        <dsp:cNvPr id="0" name=""/>
        <dsp:cNvSpPr/>
      </dsp:nvSpPr>
      <dsp:spPr>
        <a:xfrm>
          <a:off x="7088344" y="425137"/>
          <a:ext cx="3127142" cy="1326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Situation ccs</a:t>
          </a:r>
        </a:p>
      </dsp:txBody>
      <dsp:txXfrm>
        <a:off x="7088344" y="425137"/>
        <a:ext cx="3127142" cy="1326666"/>
      </dsp:txXfrm>
    </dsp:sp>
    <dsp:sp modelId="{DB63DFD1-0E9A-4259-800C-98CBEA1F0500}">
      <dsp:nvSpPr>
        <dsp:cNvPr id="0" name=""/>
        <dsp:cNvSpPr/>
      </dsp:nvSpPr>
      <dsp:spPr>
        <a:xfrm>
          <a:off x="194416" y="2469410"/>
          <a:ext cx="1326666" cy="132666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1D2A8F-75CF-408B-B119-3AE27343C769}">
      <dsp:nvSpPr>
        <dsp:cNvPr id="0" name=""/>
        <dsp:cNvSpPr/>
      </dsp:nvSpPr>
      <dsp:spPr>
        <a:xfrm>
          <a:off x="473016" y="2748010"/>
          <a:ext cx="769466" cy="7694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8E3F25-66BE-4D23-A202-CDB763E46CDC}">
      <dsp:nvSpPr>
        <dsp:cNvPr id="0" name=""/>
        <dsp:cNvSpPr/>
      </dsp:nvSpPr>
      <dsp:spPr>
        <a:xfrm>
          <a:off x="1805368" y="2469410"/>
          <a:ext cx="3127142" cy="1326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Planning ccs</a:t>
          </a:r>
        </a:p>
      </dsp:txBody>
      <dsp:txXfrm>
        <a:off x="1805368" y="2469410"/>
        <a:ext cx="3127142" cy="1326666"/>
      </dsp:txXfrm>
    </dsp:sp>
    <dsp:sp modelId="{AB9E11A1-69EB-4CBC-8320-B2F7D293344B}">
      <dsp:nvSpPr>
        <dsp:cNvPr id="0" name=""/>
        <dsp:cNvSpPr/>
      </dsp:nvSpPr>
      <dsp:spPr>
        <a:xfrm>
          <a:off x="5477391" y="2469410"/>
          <a:ext cx="1326666" cy="132666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750D5F-2569-4A1F-BAE9-11C3536D79F5}">
      <dsp:nvSpPr>
        <dsp:cNvPr id="0" name=""/>
        <dsp:cNvSpPr/>
      </dsp:nvSpPr>
      <dsp:spPr>
        <a:xfrm>
          <a:off x="5755991" y="2748010"/>
          <a:ext cx="769466" cy="7694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47CC43-E5D0-45C5-A419-2B32894DA82F}">
      <dsp:nvSpPr>
        <dsp:cNvPr id="0" name=""/>
        <dsp:cNvSpPr/>
      </dsp:nvSpPr>
      <dsp:spPr>
        <a:xfrm>
          <a:off x="7088344" y="2469410"/>
          <a:ext cx="3127142" cy="1326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400" kern="1200" err="1"/>
            <a:t>What</a:t>
          </a:r>
          <a:r>
            <a:rPr lang="nl-BE" sz="2400" kern="1200"/>
            <a:t> next</a:t>
          </a:r>
          <a:endParaRPr lang="en-US" sz="2400" kern="1200"/>
        </a:p>
      </dsp:txBody>
      <dsp:txXfrm>
        <a:off x="7088344" y="2469410"/>
        <a:ext cx="3127142" cy="13266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495ACD-7F11-4FF7-A2C2-D5F8004F2270}">
      <dsp:nvSpPr>
        <dsp:cNvPr id="0" name=""/>
        <dsp:cNvSpPr/>
      </dsp:nvSpPr>
      <dsp:spPr>
        <a:xfrm>
          <a:off x="99171" y="9387"/>
          <a:ext cx="1277507" cy="127750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F31C2A-1EF4-4EC2-981E-9057186355B0}">
      <dsp:nvSpPr>
        <dsp:cNvPr id="0" name=""/>
        <dsp:cNvSpPr/>
      </dsp:nvSpPr>
      <dsp:spPr>
        <a:xfrm>
          <a:off x="367447" y="277664"/>
          <a:ext cx="740954" cy="7409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40693B-136C-4ACE-A77E-6FD6270B768E}">
      <dsp:nvSpPr>
        <dsp:cNvPr id="0" name=""/>
        <dsp:cNvSpPr/>
      </dsp:nvSpPr>
      <dsp:spPr>
        <a:xfrm>
          <a:off x="1650430" y="9387"/>
          <a:ext cx="3011268" cy="1277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Fill in documents for final evaluation</a:t>
          </a:r>
        </a:p>
      </dsp:txBody>
      <dsp:txXfrm>
        <a:off x="1650430" y="9387"/>
        <a:ext cx="3011268" cy="1277507"/>
      </dsp:txXfrm>
    </dsp:sp>
    <dsp:sp modelId="{0C98C401-5DB2-4E3C-B91A-A45E060E00C7}">
      <dsp:nvSpPr>
        <dsp:cNvPr id="0" name=""/>
        <dsp:cNvSpPr/>
      </dsp:nvSpPr>
      <dsp:spPr>
        <a:xfrm>
          <a:off x="5186389" y="9387"/>
          <a:ext cx="1277507" cy="127750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33628C-C830-498F-9B25-A6A0A4791147}">
      <dsp:nvSpPr>
        <dsp:cNvPr id="0" name=""/>
        <dsp:cNvSpPr/>
      </dsp:nvSpPr>
      <dsp:spPr>
        <a:xfrm>
          <a:off x="5454665" y="277664"/>
          <a:ext cx="740954" cy="7409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C36D78-CC8E-4638-BE43-5A68DDC6230A}">
      <dsp:nvSpPr>
        <dsp:cNvPr id="0" name=""/>
        <dsp:cNvSpPr/>
      </dsp:nvSpPr>
      <dsp:spPr>
        <a:xfrm>
          <a:off x="6737648" y="9387"/>
          <a:ext cx="3011268" cy="1277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Send email for firebase ownership transfer</a:t>
          </a:r>
        </a:p>
      </dsp:txBody>
      <dsp:txXfrm>
        <a:off x="6737648" y="9387"/>
        <a:ext cx="3011268" cy="1277507"/>
      </dsp:txXfrm>
    </dsp:sp>
    <dsp:sp modelId="{569AA7FC-EFCB-42F2-8B7D-C1AB2D73BE1D}">
      <dsp:nvSpPr>
        <dsp:cNvPr id="0" name=""/>
        <dsp:cNvSpPr/>
      </dsp:nvSpPr>
      <dsp:spPr>
        <a:xfrm>
          <a:off x="99171" y="1814057"/>
          <a:ext cx="1277507" cy="127750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F5C152-9B9E-4D27-BC19-7A6B5A26B48B}">
      <dsp:nvSpPr>
        <dsp:cNvPr id="0" name=""/>
        <dsp:cNvSpPr/>
      </dsp:nvSpPr>
      <dsp:spPr>
        <a:xfrm>
          <a:off x="367447" y="2082334"/>
          <a:ext cx="740954" cy="7409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6CF274-BA57-4861-B1A3-63293873AB37}">
      <dsp:nvSpPr>
        <dsp:cNvPr id="0" name=""/>
        <dsp:cNvSpPr/>
      </dsp:nvSpPr>
      <dsp:spPr>
        <a:xfrm>
          <a:off x="1650430" y="1814057"/>
          <a:ext cx="3011268" cy="1277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Check our application with our word document</a:t>
          </a:r>
        </a:p>
      </dsp:txBody>
      <dsp:txXfrm>
        <a:off x="1650430" y="1814057"/>
        <a:ext cx="3011268" cy="1277507"/>
      </dsp:txXfrm>
    </dsp:sp>
    <dsp:sp modelId="{A247C672-880F-4414-B086-7FC3F962E628}">
      <dsp:nvSpPr>
        <dsp:cNvPr id="0" name=""/>
        <dsp:cNvSpPr/>
      </dsp:nvSpPr>
      <dsp:spPr>
        <a:xfrm>
          <a:off x="5186389" y="1814057"/>
          <a:ext cx="1277507" cy="127750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81EDCA-1CFE-486F-A384-00EFF82A0DF8}">
      <dsp:nvSpPr>
        <dsp:cNvPr id="0" name=""/>
        <dsp:cNvSpPr/>
      </dsp:nvSpPr>
      <dsp:spPr>
        <a:xfrm>
          <a:off x="5454665" y="2082334"/>
          <a:ext cx="740954" cy="7409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D3BB60-EC9B-4153-9BAE-34A01AF3E8FD}">
      <dsp:nvSpPr>
        <dsp:cNvPr id="0" name=""/>
        <dsp:cNvSpPr/>
      </dsp:nvSpPr>
      <dsp:spPr>
        <a:xfrm>
          <a:off x="6737648" y="1814057"/>
          <a:ext cx="3011268" cy="1277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Project handover documents check 17/05</a:t>
          </a:r>
        </a:p>
      </dsp:txBody>
      <dsp:txXfrm>
        <a:off x="6737648" y="1814057"/>
        <a:ext cx="3011268" cy="12775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67C308B-015F-353A-EAC6-4E46D1224F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DE2CC6-AE35-B12F-7750-8922E704B4B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6B7A02-F32C-4A3C-B969-59E8F4630469}" type="datetimeFigureOut">
              <a:rPr lang="LID4096" smtClean="0"/>
              <a:t>05/14/2024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1AB39-8419-07B6-3568-4238B0E1C1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979855-FBEA-48B0-3E82-D3B6532E24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953C41-9680-46F7-8F68-B4AD2970B22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080898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86208-4D5A-4446-9B04-4C8ED23B8691}" type="datetimeFigureOut">
              <a:rPr lang="nl-BE" smtClean="0"/>
              <a:t>14/05/2024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E160B2-32B7-477A-A5B8-3A0A1E33E85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7161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BDFF8-6C08-4383-A10C-7092397F5757}" type="datetime1">
              <a:rPr lang="de-DE" smtClean="0"/>
              <a:t>14.05.2024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299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F7CD8-CEC6-4E11-A68B-9097CF7ECE77}" type="datetime1">
              <a:rPr lang="de-DE" smtClean="0"/>
              <a:t>14.05.2024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967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2F87-C2C5-4753-8274-757F13C081A3}" type="datetime1">
              <a:rPr lang="de-DE" smtClean="0"/>
              <a:t>14.05.2024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11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AC18-6E3E-401C-853F-9C57A218DD26}" type="datetime1">
              <a:rPr lang="de-DE" smtClean="0"/>
              <a:t>14.05.2024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5912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7B92-3122-42D9-92B4-EF1CA0EDFCAA}" type="datetime1">
              <a:rPr lang="de-DE" smtClean="0"/>
              <a:t>14.05.2024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49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C508-238D-4A6D-A20E-02830927E717}" type="datetime1">
              <a:rPr lang="de-DE" smtClean="0"/>
              <a:t>14.05.2024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7811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0ACB2-7993-4F89-A680-41C6B2E572CF}" type="datetime1">
              <a:rPr lang="de-DE" smtClean="0"/>
              <a:t>14.05.2024</a:t>
            </a:fld>
            <a:endParaRPr lang="de-D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315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A7F5-1D95-4583-A24E-391ACF06ED3B}" type="datetime1">
              <a:rPr lang="de-DE" smtClean="0"/>
              <a:t>14.05.2024</a:t>
            </a:fld>
            <a:endParaRPr lang="de-D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7782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CFBDC-D195-4B92-AC7C-E75D62E66720}" type="datetime1">
              <a:rPr lang="de-DE" smtClean="0"/>
              <a:t>14.05.2024</a:t>
            </a:fld>
            <a:endParaRPr lang="de-D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60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237D1-AF70-4F36-8C9E-22A5C643E522}" type="datetime1">
              <a:rPr lang="de-DE" smtClean="0"/>
              <a:t>14.05.2024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838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420F-BA3E-40EF-BAE9-8C47E757B8FE}" type="datetime1">
              <a:rPr lang="de-DE" smtClean="0"/>
              <a:t>14.05.2024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9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D5157-609F-498D-9D44-8A9D0419C087}" type="datetime1">
              <a:rPr lang="de-DE" smtClean="0"/>
              <a:t>14.05.2024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54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user2supervisor@kmitl.ac.th" TargetMode="External"/><Relationship Id="rId2" Type="http://schemas.openxmlformats.org/officeDocument/2006/relationships/hyperlink" Target="mailto:user1user@kmitl.ac.th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user3admin@kmitl.ac.th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4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6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8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30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87689" y="3071183"/>
            <a:ext cx="9910296" cy="2590027"/>
          </a:xfrm>
        </p:spPr>
        <p:txBody>
          <a:bodyPr anchor="t">
            <a:normAutofit/>
          </a:bodyPr>
          <a:lstStyle/>
          <a:p>
            <a:pPr algn="l"/>
            <a:r>
              <a:rPr lang="de-DE" sz="8000"/>
              <a:t>Final </a:t>
            </a:r>
            <a:r>
              <a:rPr lang="de-DE" sz="8000" err="1"/>
              <a:t>meeting</a:t>
            </a:r>
            <a:endParaRPr lang="de-DE" sz="800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987688" y="1553518"/>
            <a:ext cx="9910295" cy="1281733"/>
          </a:xfrm>
        </p:spPr>
        <p:txBody>
          <a:bodyPr anchor="b">
            <a:normAutofit/>
          </a:bodyPr>
          <a:lstStyle/>
          <a:p>
            <a:pPr algn="l"/>
            <a:r>
              <a:rPr lang="de-DE"/>
              <a:t>Jarne Dirken, Kobe </a:t>
            </a:r>
            <a:r>
              <a:rPr lang="de-DE" err="1"/>
              <a:t>Vandendijck</a:t>
            </a:r>
            <a:r>
              <a:rPr lang="de-DE"/>
              <a:t> &amp; </a:t>
            </a:r>
            <a:r>
              <a:rPr lang="de-DE" err="1"/>
              <a:t>Sohaib</a:t>
            </a:r>
            <a:r>
              <a:rPr lang="de-DE"/>
              <a:t> </a:t>
            </a:r>
            <a:r>
              <a:rPr lang="de-DE" err="1"/>
              <a:t>Ibenhajene</a:t>
            </a:r>
            <a:endParaRPr lang="de-DE"/>
          </a:p>
        </p:txBody>
      </p:sp>
      <p:sp>
        <p:nvSpPr>
          <p:cNvPr id="36" name="Rectangle 32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ogo Thomas More">
            <a:extLst>
              <a:ext uri="{FF2B5EF4-FFF2-40B4-BE49-F238E27FC236}">
                <a16:creationId xmlns:a16="http://schemas.microsoft.com/office/drawing/2014/main" id="{F127A8E8-0812-550A-5570-ABDE0E06CEB7}"/>
              </a:ext>
            </a:extLst>
          </p:cNvPr>
          <p:cNvSpPr>
            <a:spLocks noChangeAspect="1"/>
          </p:cNvSpPr>
          <p:nvPr/>
        </p:nvSpPr>
        <p:spPr>
          <a:xfrm>
            <a:off x="6880542" y="4811550"/>
            <a:ext cx="1880952" cy="750262"/>
          </a:xfrm>
          <a:custGeom>
            <a:avLst/>
            <a:gdLst>
              <a:gd name="connsiteX0" fmla="*/ 1605173 w 5759450"/>
              <a:gd name="connsiteY0" fmla="*/ 767587 h 2299512"/>
              <a:gd name="connsiteX1" fmla="*/ 1605173 w 5759450"/>
              <a:gd name="connsiteY1" fmla="*/ 2263773 h 2299512"/>
              <a:gd name="connsiteX2" fmla="*/ 1589738 w 5759450"/>
              <a:gd name="connsiteY2" fmla="*/ 2279206 h 2299512"/>
              <a:gd name="connsiteX3" fmla="*/ 1315169 w 5759450"/>
              <a:gd name="connsiteY3" fmla="*/ 2279206 h 2299512"/>
              <a:gd name="connsiteX4" fmla="*/ 1299735 w 5759450"/>
              <a:gd name="connsiteY4" fmla="*/ 2263773 h 2299512"/>
              <a:gd name="connsiteX5" fmla="*/ 1299735 w 5759450"/>
              <a:gd name="connsiteY5" fmla="*/ 1230576 h 2299512"/>
              <a:gd name="connsiteX6" fmla="*/ 887881 w 5759450"/>
              <a:gd name="connsiteY6" fmla="*/ 2024968 h 2299512"/>
              <a:gd name="connsiteX7" fmla="*/ 715667 w 5759450"/>
              <a:gd name="connsiteY7" fmla="*/ 2024968 h 2299512"/>
              <a:gd name="connsiteX8" fmla="*/ 305438 w 5759450"/>
              <a:gd name="connsiteY8" fmla="*/ 1230576 h 2299512"/>
              <a:gd name="connsiteX9" fmla="*/ 305438 w 5759450"/>
              <a:gd name="connsiteY9" fmla="*/ 2263773 h 2299512"/>
              <a:gd name="connsiteX10" fmla="*/ 290003 w 5759450"/>
              <a:gd name="connsiteY10" fmla="*/ 2279206 h 2299512"/>
              <a:gd name="connsiteX11" fmla="*/ 15434 w 5759450"/>
              <a:gd name="connsiteY11" fmla="*/ 2279206 h 2299512"/>
              <a:gd name="connsiteX12" fmla="*/ 0 w 5759450"/>
              <a:gd name="connsiteY12" fmla="*/ 2263773 h 2299512"/>
              <a:gd name="connsiteX13" fmla="*/ 0 w 5759450"/>
              <a:gd name="connsiteY13" fmla="*/ 767587 h 2299512"/>
              <a:gd name="connsiteX14" fmla="*/ 15434 w 5759450"/>
              <a:gd name="connsiteY14" fmla="*/ 752154 h 2299512"/>
              <a:gd name="connsiteX15" fmla="*/ 366363 w 5759450"/>
              <a:gd name="connsiteY15" fmla="*/ 752154 h 2299512"/>
              <a:gd name="connsiteX16" fmla="*/ 386671 w 5759450"/>
              <a:gd name="connsiteY16" fmla="*/ 764338 h 2299512"/>
              <a:gd name="connsiteX17" fmla="*/ 804211 w 5759450"/>
              <a:gd name="connsiteY17" fmla="*/ 1574975 h 2299512"/>
              <a:gd name="connsiteX18" fmla="*/ 1223376 w 5759450"/>
              <a:gd name="connsiteY18" fmla="*/ 764338 h 2299512"/>
              <a:gd name="connsiteX19" fmla="*/ 1243684 w 5759450"/>
              <a:gd name="connsiteY19" fmla="*/ 752154 h 2299512"/>
              <a:gd name="connsiteX20" fmla="*/ 1590551 w 5759450"/>
              <a:gd name="connsiteY20" fmla="*/ 752154 h 2299512"/>
              <a:gd name="connsiteX21" fmla="*/ 1605173 w 5759450"/>
              <a:gd name="connsiteY21" fmla="*/ 767587 h 2299512"/>
              <a:gd name="connsiteX22" fmla="*/ 5076277 w 5759450"/>
              <a:gd name="connsiteY22" fmla="*/ 1039695 h 2299512"/>
              <a:gd name="connsiteX23" fmla="*/ 5076277 w 5759450"/>
              <a:gd name="connsiteY23" fmla="*/ 1039695 h 2299512"/>
              <a:gd name="connsiteX24" fmla="*/ 5744016 w 5759450"/>
              <a:gd name="connsiteY24" fmla="*/ 1039695 h 2299512"/>
              <a:gd name="connsiteX25" fmla="*/ 5759450 w 5759450"/>
              <a:gd name="connsiteY25" fmla="*/ 1024262 h 2299512"/>
              <a:gd name="connsiteX26" fmla="*/ 5759450 w 5759450"/>
              <a:gd name="connsiteY26" fmla="*/ 767587 h 2299512"/>
              <a:gd name="connsiteX27" fmla="*/ 5744016 w 5759450"/>
              <a:gd name="connsiteY27" fmla="*/ 752154 h 2299512"/>
              <a:gd name="connsiteX28" fmla="*/ 5076277 w 5759450"/>
              <a:gd name="connsiteY28" fmla="*/ 752154 h 2299512"/>
              <a:gd name="connsiteX29" fmla="*/ 4699354 w 5759450"/>
              <a:gd name="connsiteY29" fmla="*/ 1129043 h 2299512"/>
              <a:gd name="connsiteX30" fmla="*/ 4699354 w 5759450"/>
              <a:gd name="connsiteY30" fmla="*/ 1129043 h 2299512"/>
              <a:gd name="connsiteX31" fmla="*/ 4699354 w 5759450"/>
              <a:gd name="connsiteY31" fmla="*/ 1901504 h 2299512"/>
              <a:gd name="connsiteX32" fmla="*/ 5076277 w 5759450"/>
              <a:gd name="connsiteY32" fmla="*/ 2278394 h 2299512"/>
              <a:gd name="connsiteX33" fmla="*/ 5744016 w 5759450"/>
              <a:gd name="connsiteY33" fmla="*/ 2278394 h 2299512"/>
              <a:gd name="connsiteX34" fmla="*/ 5759450 w 5759450"/>
              <a:gd name="connsiteY34" fmla="*/ 2262961 h 2299512"/>
              <a:gd name="connsiteX35" fmla="*/ 5759450 w 5759450"/>
              <a:gd name="connsiteY35" fmla="*/ 2006286 h 2299512"/>
              <a:gd name="connsiteX36" fmla="*/ 5744016 w 5759450"/>
              <a:gd name="connsiteY36" fmla="*/ 1990853 h 2299512"/>
              <a:gd name="connsiteX37" fmla="*/ 5076277 w 5759450"/>
              <a:gd name="connsiteY37" fmla="*/ 1990853 h 2299512"/>
              <a:gd name="connsiteX38" fmla="*/ 5003979 w 5759450"/>
              <a:gd name="connsiteY38" fmla="*/ 1918562 h 2299512"/>
              <a:gd name="connsiteX39" fmla="*/ 5003979 w 5759450"/>
              <a:gd name="connsiteY39" fmla="*/ 1654577 h 2299512"/>
              <a:gd name="connsiteX40" fmla="*/ 5671718 w 5759450"/>
              <a:gd name="connsiteY40" fmla="*/ 1654577 h 2299512"/>
              <a:gd name="connsiteX41" fmla="*/ 5687152 w 5759450"/>
              <a:gd name="connsiteY41" fmla="*/ 1639144 h 2299512"/>
              <a:gd name="connsiteX42" fmla="*/ 5687152 w 5759450"/>
              <a:gd name="connsiteY42" fmla="*/ 1382469 h 2299512"/>
              <a:gd name="connsiteX43" fmla="*/ 5671718 w 5759450"/>
              <a:gd name="connsiteY43" fmla="*/ 1367036 h 2299512"/>
              <a:gd name="connsiteX44" fmla="*/ 5003979 w 5759450"/>
              <a:gd name="connsiteY44" fmla="*/ 1367036 h 2299512"/>
              <a:gd name="connsiteX45" fmla="*/ 5003979 w 5759450"/>
              <a:gd name="connsiteY45" fmla="*/ 1111174 h 2299512"/>
              <a:gd name="connsiteX46" fmla="*/ 5076277 w 5759450"/>
              <a:gd name="connsiteY46" fmla="*/ 1039695 h 2299512"/>
              <a:gd name="connsiteX47" fmla="*/ 421602 w 5759450"/>
              <a:gd name="connsiteY47" fmla="*/ 118590 h 2299512"/>
              <a:gd name="connsiteX48" fmla="*/ 421602 w 5759450"/>
              <a:gd name="connsiteY48" fmla="*/ 16245 h 2299512"/>
              <a:gd name="connsiteX49" fmla="*/ 415915 w 5759450"/>
              <a:gd name="connsiteY49" fmla="*/ 10559 h 2299512"/>
              <a:gd name="connsiteX50" fmla="*/ 5686 w 5759450"/>
              <a:gd name="connsiteY50" fmla="*/ 10559 h 2299512"/>
              <a:gd name="connsiteX51" fmla="*/ 0 w 5759450"/>
              <a:gd name="connsiteY51" fmla="*/ 16245 h 2299512"/>
              <a:gd name="connsiteX52" fmla="*/ 0 w 5759450"/>
              <a:gd name="connsiteY52" fmla="*/ 119402 h 2299512"/>
              <a:gd name="connsiteX53" fmla="*/ 5686 w 5759450"/>
              <a:gd name="connsiteY53" fmla="*/ 125088 h 2299512"/>
              <a:gd name="connsiteX54" fmla="*/ 150282 w 5759450"/>
              <a:gd name="connsiteY54" fmla="*/ 125088 h 2299512"/>
              <a:gd name="connsiteX55" fmla="*/ 150282 w 5759450"/>
              <a:gd name="connsiteY55" fmla="*/ 545027 h 2299512"/>
              <a:gd name="connsiteX56" fmla="*/ 155968 w 5759450"/>
              <a:gd name="connsiteY56" fmla="*/ 550713 h 2299512"/>
              <a:gd name="connsiteX57" fmla="*/ 265633 w 5759450"/>
              <a:gd name="connsiteY57" fmla="*/ 550713 h 2299512"/>
              <a:gd name="connsiteX58" fmla="*/ 271320 w 5759450"/>
              <a:gd name="connsiteY58" fmla="*/ 545027 h 2299512"/>
              <a:gd name="connsiteX59" fmla="*/ 271320 w 5759450"/>
              <a:gd name="connsiteY59" fmla="*/ 124276 h 2299512"/>
              <a:gd name="connsiteX60" fmla="*/ 415915 w 5759450"/>
              <a:gd name="connsiteY60" fmla="*/ 124276 h 2299512"/>
              <a:gd name="connsiteX61" fmla="*/ 421602 w 5759450"/>
              <a:gd name="connsiteY61" fmla="*/ 118590 h 2299512"/>
              <a:gd name="connsiteX62" fmla="*/ 930935 w 5759450"/>
              <a:gd name="connsiteY62" fmla="*/ 10559 h 2299512"/>
              <a:gd name="connsiteX63" fmla="*/ 821270 w 5759450"/>
              <a:gd name="connsiteY63" fmla="*/ 10559 h 2299512"/>
              <a:gd name="connsiteX64" fmla="*/ 815584 w 5759450"/>
              <a:gd name="connsiteY64" fmla="*/ 16245 h 2299512"/>
              <a:gd name="connsiteX65" fmla="*/ 815584 w 5759450"/>
              <a:gd name="connsiteY65" fmla="*/ 221747 h 2299512"/>
              <a:gd name="connsiteX66" fmla="*/ 598690 w 5759450"/>
              <a:gd name="connsiteY66" fmla="*/ 221747 h 2299512"/>
              <a:gd name="connsiteX67" fmla="*/ 598690 w 5759450"/>
              <a:gd name="connsiteY67" fmla="*/ 16245 h 2299512"/>
              <a:gd name="connsiteX68" fmla="*/ 593004 w 5759450"/>
              <a:gd name="connsiteY68" fmla="*/ 10559 h 2299512"/>
              <a:gd name="connsiteX69" fmla="*/ 483339 w 5759450"/>
              <a:gd name="connsiteY69" fmla="*/ 10559 h 2299512"/>
              <a:gd name="connsiteX70" fmla="*/ 477653 w 5759450"/>
              <a:gd name="connsiteY70" fmla="*/ 16245 h 2299512"/>
              <a:gd name="connsiteX71" fmla="*/ 477653 w 5759450"/>
              <a:gd name="connsiteY71" fmla="*/ 545027 h 2299512"/>
              <a:gd name="connsiteX72" fmla="*/ 483339 w 5759450"/>
              <a:gd name="connsiteY72" fmla="*/ 550713 h 2299512"/>
              <a:gd name="connsiteX73" fmla="*/ 593004 w 5759450"/>
              <a:gd name="connsiteY73" fmla="*/ 550713 h 2299512"/>
              <a:gd name="connsiteX74" fmla="*/ 598690 w 5759450"/>
              <a:gd name="connsiteY74" fmla="*/ 545027 h 2299512"/>
              <a:gd name="connsiteX75" fmla="*/ 598690 w 5759450"/>
              <a:gd name="connsiteY75" fmla="*/ 335464 h 2299512"/>
              <a:gd name="connsiteX76" fmla="*/ 815584 w 5759450"/>
              <a:gd name="connsiteY76" fmla="*/ 335464 h 2299512"/>
              <a:gd name="connsiteX77" fmla="*/ 815584 w 5759450"/>
              <a:gd name="connsiteY77" fmla="*/ 544215 h 2299512"/>
              <a:gd name="connsiteX78" fmla="*/ 821270 w 5759450"/>
              <a:gd name="connsiteY78" fmla="*/ 549901 h 2299512"/>
              <a:gd name="connsiteX79" fmla="*/ 930935 w 5759450"/>
              <a:gd name="connsiteY79" fmla="*/ 549901 h 2299512"/>
              <a:gd name="connsiteX80" fmla="*/ 936621 w 5759450"/>
              <a:gd name="connsiteY80" fmla="*/ 544215 h 2299512"/>
              <a:gd name="connsiteX81" fmla="*/ 936621 w 5759450"/>
              <a:gd name="connsiteY81" fmla="*/ 16245 h 2299512"/>
              <a:gd name="connsiteX82" fmla="*/ 930935 w 5759450"/>
              <a:gd name="connsiteY82" fmla="*/ 10559 h 2299512"/>
              <a:gd name="connsiteX83" fmla="*/ 1283488 w 5759450"/>
              <a:gd name="connsiteY83" fmla="*/ 559648 h 2299512"/>
              <a:gd name="connsiteX84" fmla="*/ 1569430 w 5759450"/>
              <a:gd name="connsiteY84" fmla="*/ 280230 h 2299512"/>
              <a:gd name="connsiteX85" fmla="*/ 1283488 w 5759450"/>
              <a:gd name="connsiteY85" fmla="*/ 812 h 2299512"/>
              <a:gd name="connsiteX86" fmla="*/ 997547 w 5759450"/>
              <a:gd name="connsiteY86" fmla="*/ 280230 h 2299512"/>
              <a:gd name="connsiteX87" fmla="*/ 1283488 w 5759450"/>
              <a:gd name="connsiteY87" fmla="*/ 559648 h 2299512"/>
              <a:gd name="connsiteX88" fmla="*/ 1283488 w 5759450"/>
              <a:gd name="connsiteY88" fmla="*/ 442683 h 2299512"/>
              <a:gd name="connsiteX89" fmla="*/ 1122646 w 5759450"/>
              <a:gd name="connsiteY89" fmla="*/ 280230 h 2299512"/>
              <a:gd name="connsiteX90" fmla="*/ 1283488 w 5759450"/>
              <a:gd name="connsiteY90" fmla="*/ 117778 h 2299512"/>
              <a:gd name="connsiteX91" fmla="*/ 1444330 w 5759450"/>
              <a:gd name="connsiteY91" fmla="*/ 280230 h 2299512"/>
              <a:gd name="connsiteX92" fmla="*/ 1283488 w 5759450"/>
              <a:gd name="connsiteY92" fmla="*/ 442683 h 2299512"/>
              <a:gd name="connsiteX93" fmla="*/ 2207112 w 5759450"/>
              <a:gd name="connsiteY93" fmla="*/ 10559 h 2299512"/>
              <a:gd name="connsiteX94" fmla="*/ 2071452 w 5759450"/>
              <a:gd name="connsiteY94" fmla="*/ 10559 h 2299512"/>
              <a:gd name="connsiteX95" fmla="*/ 2061704 w 5759450"/>
              <a:gd name="connsiteY95" fmla="*/ 16245 h 2299512"/>
              <a:gd name="connsiteX96" fmla="*/ 1921171 w 5759450"/>
              <a:gd name="connsiteY96" fmla="*/ 276981 h 2299512"/>
              <a:gd name="connsiteX97" fmla="*/ 1782261 w 5759450"/>
              <a:gd name="connsiteY97" fmla="*/ 16245 h 2299512"/>
              <a:gd name="connsiteX98" fmla="*/ 1772513 w 5759450"/>
              <a:gd name="connsiteY98" fmla="*/ 10559 h 2299512"/>
              <a:gd name="connsiteX99" fmla="*/ 1635229 w 5759450"/>
              <a:gd name="connsiteY99" fmla="*/ 10559 h 2299512"/>
              <a:gd name="connsiteX100" fmla="*/ 1629543 w 5759450"/>
              <a:gd name="connsiteY100" fmla="*/ 16245 h 2299512"/>
              <a:gd name="connsiteX101" fmla="*/ 1629543 w 5759450"/>
              <a:gd name="connsiteY101" fmla="*/ 545027 h 2299512"/>
              <a:gd name="connsiteX102" fmla="*/ 1635229 w 5759450"/>
              <a:gd name="connsiteY102" fmla="*/ 550713 h 2299512"/>
              <a:gd name="connsiteX103" fmla="*/ 1744894 w 5759450"/>
              <a:gd name="connsiteY103" fmla="*/ 550713 h 2299512"/>
              <a:gd name="connsiteX104" fmla="*/ 1750580 w 5759450"/>
              <a:gd name="connsiteY104" fmla="*/ 545027 h 2299512"/>
              <a:gd name="connsiteX105" fmla="*/ 1750580 w 5759450"/>
              <a:gd name="connsiteY105" fmla="*/ 203878 h 2299512"/>
              <a:gd name="connsiteX106" fmla="*/ 1887053 w 5759450"/>
              <a:gd name="connsiteY106" fmla="*/ 459740 h 2299512"/>
              <a:gd name="connsiteX107" fmla="*/ 1956101 w 5759450"/>
              <a:gd name="connsiteY107" fmla="*/ 459740 h 2299512"/>
              <a:gd name="connsiteX108" fmla="*/ 2092573 w 5759450"/>
              <a:gd name="connsiteY108" fmla="*/ 203878 h 2299512"/>
              <a:gd name="connsiteX109" fmla="*/ 2092573 w 5759450"/>
              <a:gd name="connsiteY109" fmla="*/ 545027 h 2299512"/>
              <a:gd name="connsiteX110" fmla="*/ 2098259 w 5759450"/>
              <a:gd name="connsiteY110" fmla="*/ 550713 h 2299512"/>
              <a:gd name="connsiteX111" fmla="*/ 2207925 w 5759450"/>
              <a:gd name="connsiteY111" fmla="*/ 550713 h 2299512"/>
              <a:gd name="connsiteX112" fmla="*/ 2213611 w 5759450"/>
              <a:gd name="connsiteY112" fmla="*/ 545027 h 2299512"/>
              <a:gd name="connsiteX113" fmla="*/ 2213611 w 5759450"/>
              <a:gd name="connsiteY113" fmla="*/ 16245 h 2299512"/>
              <a:gd name="connsiteX114" fmla="*/ 2207112 w 5759450"/>
              <a:gd name="connsiteY114" fmla="*/ 10559 h 2299512"/>
              <a:gd name="connsiteX115" fmla="*/ 2668518 w 5759450"/>
              <a:gd name="connsiteY115" fmla="*/ 542591 h 2299512"/>
              <a:gd name="connsiteX116" fmla="*/ 2679078 w 5759450"/>
              <a:gd name="connsiteY116" fmla="*/ 549901 h 2299512"/>
              <a:gd name="connsiteX117" fmla="*/ 2796055 w 5759450"/>
              <a:gd name="connsiteY117" fmla="*/ 549901 h 2299512"/>
              <a:gd name="connsiteX118" fmla="*/ 2801741 w 5759450"/>
              <a:gd name="connsiteY118" fmla="*/ 541778 h 2299512"/>
              <a:gd name="connsiteX119" fmla="*/ 2603531 w 5759450"/>
              <a:gd name="connsiteY119" fmla="*/ 17870 h 2299512"/>
              <a:gd name="connsiteX120" fmla="*/ 2592971 w 5759450"/>
              <a:gd name="connsiteY120" fmla="*/ 10559 h 2299512"/>
              <a:gd name="connsiteX121" fmla="*/ 2465435 w 5759450"/>
              <a:gd name="connsiteY121" fmla="*/ 10559 h 2299512"/>
              <a:gd name="connsiteX122" fmla="*/ 2454874 w 5759450"/>
              <a:gd name="connsiteY122" fmla="*/ 17870 h 2299512"/>
              <a:gd name="connsiteX123" fmla="*/ 2258289 w 5759450"/>
              <a:gd name="connsiteY123" fmla="*/ 542591 h 2299512"/>
              <a:gd name="connsiteX124" fmla="*/ 2263976 w 5759450"/>
              <a:gd name="connsiteY124" fmla="*/ 550713 h 2299512"/>
              <a:gd name="connsiteX125" fmla="*/ 2377703 w 5759450"/>
              <a:gd name="connsiteY125" fmla="*/ 550713 h 2299512"/>
              <a:gd name="connsiteX126" fmla="*/ 2388263 w 5759450"/>
              <a:gd name="connsiteY126" fmla="*/ 543403 h 2299512"/>
              <a:gd name="connsiteX127" fmla="*/ 2419131 w 5759450"/>
              <a:gd name="connsiteY127" fmla="*/ 456491 h 2299512"/>
              <a:gd name="connsiteX128" fmla="*/ 2638462 w 5759450"/>
              <a:gd name="connsiteY128" fmla="*/ 456491 h 2299512"/>
              <a:gd name="connsiteX129" fmla="*/ 2668518 w 5759450"/>
              <a:gd name="connsiteY129" fmla="*/ 542591 h 2299512"/>
              <a:gd name="connsiteX130" fmla="*/ 2457311 w 5759450"/>
              <a:gd name="connsiteY130" fmla="*/ 343587 h 2299512"/>
              <a:gd name="connsiteX131" fmla="*/ 2527984 w 5759450"/>
              <a:gd name="connsiteY131" fmla="*/ 143770 h 2299512"/>
              <a:gd name="connsiteX132" fmla="*/ 2598657 w 5759450"/>
              <a:gd name="connsiteY132" fmla="*/ 343587 h 2299512"/>
              <a:gd name="connsiteX133" fmla="*/ 2457311 w 5759450"/>
              <a:gd name="connsiteY133" fmla="*/ 343587 h 2299512"/>
              <a:gd name="connsiteX134" fmla="*/ 2800929 w 5759450"/>
              <a:gd name="connsiteY134" fmla="*/ 478422 h 2299512"/>
              <a:gd name="connsiteX135" fmla="*/ 3026758 w 5759450"/>
              <a:gd name="connsiteY135" fmla="*/ 559648 h 2299512"/>
              <a:gd name="connsiteX136" fmla="*/ 3240401 w 5759450"/>
              <a:gd name="connsiteY136" fmla="*/ 393135 h 2299512"/>
              <a:gd name="connsiteX137" fmla="*/ 3041380 w 5759450"/>
              <a:gd name="connsiteY137" fmla="*/ 219311 h 2299512"/>
              <a:gd name="connsiteX138" fmla="*/ 2943087 w 5759450"/>
              <a:gd name="connsiteY138" fmla="*/ 157579 h 2299512"/>
              <a:gd name="connsiteX139" fmla="*/ 3025945 w 5759450"/>
              <a:gd name="connsiteY139" fmla="*/ 108843 h 2299512"/>
              <a:gd name="connsiteX140" fmla="*/ 3155919 w 5759450"/>
              <a:gd name="connsiteY140" fmla="*/ 155142 h 2299512"/>
              <a:gd name="connsiteX141" fmla="*/ 3164855 w 5759450"/>
              <a:gd name="connsiteY141" fmla="*/ 153517 h 2299512"/>
              <a:gd name="connsiteX142" fmla="*/ 3215219 w 5759450"/>
              <a:gd name="connsiteY142" fmla="*/ 70667 h 2299512"/>
              <a:gd name="connsiteX143" fmla="*/ 3214407 w 5759450"/>
              <a:gd name="connsiteY143" fmla="*/ 63356 h 2299512"/>
              <a:gd name="connsiteX144" fmla="*/ 3026758 w 5759450"/>
              <a:gd name="connsiteY144" fmla="*/ 0 h 2299512"/>
              <a:gd name="connsiteX145" fmla="*/ 2818800 w 5759450"/>
              <a:gd name="connsiteY145" fmla="*/ 160828 h 2299512"/>
              <a:gd name="connsiteX146" fmla="*/ 3007262 w 5759450"/>
              <a:gd name="connsiteY146" fmla="*/ 333027 h 2299512"/>
              <a:gd name="connsiteX147" fmla="*/ 3116114 w 5759450"/>
              <a:gd name="connsiteY147" fmla="*/ 397196 h 2299512"/>
              <a:gd name="connsiteX148" fmla="*/ 3025945 w 5759450"/>
              <a:gd name="connsiteY148" fmla="*/ 450805 h 2299512"/>
              <a:gd name="connsiteX149" fmla="*/ 2865103 w 5759450"/>
              <a:gd name="connsiteY149" fmla="*/ 386636 h 2299512"/>
              <a:gd name="connsiteX150" fmla="*/ 2856980 w 5759450"/>
              <a:gd name="connsiteY150" fmla="*/ 387449 h 2299512"/>
              <a:gd name="connsiteX151" fmla="*/ 2800929 w 5759450"/>
              <a:gd name="connsiteY151" fmla="*/ 470299 h 2299512"/>
              <a:gd name="connsiteX152" fmla="*/ 2800929 w 5759450"/>
              <a:gd name="connsiteY152" fmla="*/ 478422 h 2299512"/>
              <a:gd name="connsiteX153" fmla="*/ 4609997 w 5759450"/>
              <a:gd name="connsiteY153" fmla="*/ 2279206 h 2299512"/>
              <a:gd name="connsiteX154" fmla="*/ 4317557 w 5759450"/>
              <a:gd name="connsiteY154" fmla="*/ 2279206 h 2299512"/>
              <a:gd name="connsiteX155" fmla="*/ 4298061 w 5759450"/>
              <a:gd name="connsiteY155" fmla="*/ 2268647 h 2299512"/>
              <a:gd name="connsiteX156" fmla="*/ 3996685 w 5759450"/>
              <a:gd name="connsiteY156" fmla="*/ 1782914 h 2299512"/>
              <a:gd name="connsiteX157" fmla="*/ 3697746 w 5759450"/>
              <a:gd name="connsiteY157" fmla="*/ 1781289 h 2299512"/>
              <a:gd name="connsiteX158" fmla="*/ 3697746 w 5759450"/>
              <a:gd name="connsiteY158" fmla="*/ 1782914 h 2299512"/>
              <a:gd name="connsiteX159" fmla="*/ 3697746 w 5759450"/>
              <a:gd name="connsiteY159" fmla="*/ 2263773 h 2299512"/>
              <a:gd name="connsiteX160" fmla="*/ 3682311 w 5759450"/>
              <a:gd name="connsiteY160" fmla="*/ 2279206 h 2299512"/>
              <a:gd name="connsiteX161" fmla="*/ 3407742 w 5759450"/>
              <a:gd name="connsiteY161" fmla="*/ 2279206 h 2299512"/>
              <a:gd name="connsiteX162" fmla="*/ 3392308 w 5759450"/>
              <a:gd name="connsiteY162" fmla="*/ 2263773 h 2299512"/>
              <a:gd name="connsiteX163" fmla="*/ 3392308 w 5759450"/>
              <a:gd name="connsiteY163" fmla="*/ 767587 h 2299512"/>
              <a:gd name="connsiteX164" fmla="*/ 3407742 w 5759450"/>
              <a:gd name="connsiteY164" fmla="*/ 752154 h 2299512"/>
              <a:gd name="connsiteX165" fmla="*/ 4072232 w 5759450"/>
              <a:gd name="connsiteY165" fmla="*/ 752154 h 2299512"/>
              <a:gd name="connsiteX166" fmla="*/ 4597000 w 5759450"/>
              <a:gd name="connsiteY166" fmla="*/ 1259818 h 2299512"/>
              <a:gd name="connsiteX167" fmla="*/ 4298061 w 5759450"/>
              <a:gd name="connsiteY167" fmla="*/ 1734178 h 2299512"/>
              <a:gd name="connsiteX168" fmla="*/ 4622182 w 5759450"/>
              <a:gd name="connsiteY168" fmla="*/ 2255650 h 2299512"/>
              <a:gd name="connsiteX169" fmla="*/ 4609997 w 5759450"/>
              <a:gd name="connsiteY169" fmla="*/ 2279206 h 2299512"/>
              <a:gd name="connsiteX170" fmla="*/ 4309434 w 5759450"/>
              <a:gd name="connsiteY170" fmla="*/ 1267128 h 2299512"/>
              <a:gd name="connsiteX171" fmla="*/ 4082792 w 5759450"/>
              <a:gd name="connsiteY171" fmla="*/ 1040507 h 2299512"/>
              <a:gd name="connsiteX172" fmla="*/ 3697746 w 5759450"/>
              <a:gd name="connsiteY172" fmla="*/ 1040507 h 2299512"/>
              <a:gd name="connsiteX173" fmla="*/ 3697746 w 5759450"/>
              <a:gd name="connsiteY173" fmla="*/ 1042944 h 2299512"/>
              <a:gd name="connsiteX174" fmla="*/ 3697746 w 5759450"/>
              <a:gd name="connsiteY174" fmla="*/ 1493749 h 2299512"/>
              <a:gd name="connsiteX175" fmla="*/ 3697746 w 5759450"/>
              <a:gd name="connsiteY175" fmla="*/ 1493749 h 2299512"/>
              <a:gd name="connsiteX176" fmla="*/ 4082792 w 5759450"/>
              <a:gd name="connsiteY176" fmla="*/ 1493749 h 2299512"/>
              <a:gd name="connsiteX177" fmla="*/ 4309434 w 5759450"/>
              <a:gd name="connsiteY177" fmla="*/ 1267128 h 2299512"/>
              <a:gd name="connsiteX178" fmla="*/ 2015401 w 5759450"/>
              <a:gd name="connsiteY178" fmla="*/ 1623711 h 2299512"/>
              <a:gd name="connsiteX179" fmla="*/ 2003216 w 5759450"/>
              <a:gd name="connsiteY179" fmla="*/ 1515680 h 2299512"/>
              <a:gd name="connsiteX180" fmla="*/ 2498740 w 5759450"/>
              <a:gd name="connsiteY180" fmla="*/ 1020200 h 2299512"/>
              <a:gd name="connsiteX181" fmla="*/ 2994264 w 5759450"/>
              <a:gd name="connsiteY181" fmla="*/ 1515680 h 2299512"/>
              <a:gd name="connsiteX182" fmla="*/ 2982079 w 5759450"/>
              <a:gd name="connsiteY182" fmla="*/ 1623711 h 2299512"/>
              <a:gd name="connsiteX183" fmla="*/ 3274520 w 5759450"/>
              <a:gd name="connsiteY183" fmla="*/ 1623711 h 2299512"/>
              <a:gd name="connsiteX184" fmla="*/ 3281831 w 5759450"/>
              <a:gd name="connsiteY184" fmla="*/ 1515680 h 2299512"/>
              <a:gd name="connsiteX185" fmla="*/ 2498740 w 5759450"/>
              <a:gd name="connsiteY185" fmla="*/ 732660 h 2299512"/>
              <a:gd name="connsiteX186" fmla="*/ 1715650 w 5759450"/>
              <a:gd name="connsiteY186" fmla="*/ 1515680 h 2299512"/>
              <a:gd name="connsiteX187" fmla="*/ 1722961 w 5759450"/>
              <a:gd name="connsiteY187" fmla="*/ 1623711 h 2299512"/>
              <a:gd name="connsiteX188" fmla="*/ 2015401 w 5759450"/>
              <a:gd name="connsiteY188" fmla="*/ 1623711 h 2299512"/>
              <a:gd name="connsiteX189" fmla="*/ 1785511 w 5759450"/>
              <a:gd name="connsiteY189" fmla="*/ 1839772 h 2299512"/>
              <a:gd name="connsiteX190" fmla="*/ 2498740 w 5759450"/>
              <a:gd name="connsiteY190" fmla="*/ 2299512 h 2299512"/>
              <a:gd name="connsiteX191" fmla="*/ 3211970 w 5759450"/>
              <a:gd name="connsiteY191" fmla="*/ 1839772 h 2299512"/>
              <a:gd name="connsiteX192" fmla="*/ 1785511 w 5759450"/>
              <a:gd name="connsiteY192" fmla="*/ 1839772 h 2299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5759450" h="2299512">
                <a:moveTo>
                  <a:pt x="1605173" y="767587"/>
                </a:moveTo>
                <a:lnTo>
                  <a:pt x="1605173" y="2263773"/>
                </a:lnTo>
                <a:cubicBezTo>
                  <a:pt x="1605173" y="2271896"/>
                  <a:pt x="1598674" y="2279206"/>
                  <a:pt x="1589738" y="2279206"/>
                </a:cubicBezTo>
                <a:lnTo>
                  <a:pt x="1315169" y="2279206"/>
                </a:lnTo>
                <a:cubicBezTo>
                  <a:pt x="1307046" y="2279206"/>
                  <a:pt x="1299735" y="2272708"/>
                  <a:pt x="1299735" y="2263773"/>
                </a:cubicBezTo>
                <a:lnTo>
                  <a:pt x="1299735" y="1230576"/>
                </a:lnTo>
                <a:lnTo>
                  <a:pt x="887881" y="2024968"/>
                </a:lnTo>
                <a:lnTo>
                  <a:pt x="715667" y="2024968"/>
                </a:lnTo>
                <a:lnTo>
                  <a:pt x="305438" y="1230576"/>
                </a:lnTo>
                <a:lnTo>
                  <a:pt x="305438" y="2263773"/>
                </a:lnTo>
                <a:cubicBezTo>
                  <a:pt x="305438" y="2271896"/>
                  <a:pt x="298939" y="2279206"/>
                  <a:pt x="290003" y="2279206"/>
                </a:cubicBezTo>
                <a:lnTo>
                  <a:pt x="15434" y="2279206"/>
                </a:lnTo>
                <a:cubicBezTo>
                  <a:pt x="7311" y="2279206"/>
                  <a:pt x="0" y="2272708"/>
                  <a:pt x="0" y="2263773"/>
                </a:cubicBezTo>
                <a:lnTo>
                  <a:pt x="0" y="767587"/>
                </a:lnTo>
                <a:cubicBezTo>
                  <a:pt x="0" y="759465"/>
                  <a:pt x="6499" y="752154"/>
                  <a:pt x="15434" y="752154"/>
                </a:cubicBezTo>
                <a:lnTo>
                  <a:pt x="366363" y="752154"/>
                </a:lnTo>
                <a:cubicBezTo>
                  <a:pt x="375298" y="752154"/>
                  <a:pt x="382609" y="757028"/>
                  <a:pt x="386671" y="764338"/>
                </a:cubicBezTo>
                <a:lnTo>
                  <a:pt x="804211" y="1574975"/>
                </a:lnTo>
                <a:lnTo>
                  <a:pt x="1223376" y="764338"/>
                </a:lnTo>
                <a:cubicBezTo>
                  <a:pt x="1227437" y="757028"/>
                  <a:pt x="1235561" y="752154"/>
                  <a:pt x="1243684" y="752154"/>
                </a:cubicBezTo>
                <a:lnTo>
                  <a:pt x="1590551" y="752154"/>
                </a:lnTo>
                <a:cubicBezTo>
                  <a:pt x="1598674" y="752154"/>
                  <a:pt x="1605173" y="759465"/>
                  <a:pt x="1605173" y="767587"/>
                </a:cubicBezTo>
                <a:close/>
                <a:moveTo>
                  <a:pt x="5076277" y="1039695"/>
                </a:moveTo>
                <a:lnTo>
                  <a:pt x="5076277" y="1039695"/>
                </a:lnTo>
                <a:lnTo>
                  <a:pt x="5744016" y="1039695"/>
                </a:lnTo>
                <a:cubicBezTo>
                  <a:pt x="5752139" y="1039695"/>
                  <a:pt x="5759450" y="1033197"/>
                  <a:pt x="5759450" y="1024262"/>
                </a:cubicBezTo>
                <a:lnTo>
                  <a:pt x="5759450" y="767587"/>
                </a:lnTo>
                <a:cubicBezTo>
                  <a:pt x="5759450" y="759465"/>
                  <a:pt x="5752952" y="752154"/>
                  <a:pt x="5744016" y="752154"/>
                </a:cubicBezTo>
                <a:lnTo>
                  <a:pt x="5076277" y="752154"/>
                </a:lnTo>
                <a:cubicBezTo>
                  <a:pt x="4868319" y="752154"/>
                  <a:pt x="4699354" y="921105"/>
                  <a:pt x="4699354" y="1129043"/>
                </a:cubicBezTo>
                <a:lnTo>
                  <a:pt x="4699354" y="1129043"/>
                </a:lnTo>
                <a:lnTo>
                  <a:pt x="4699354" y="1901504"/>
                </a:lnTo>
                <a:cubicBezTo>
                  <a:pt x="4699354" y="2109443"/>
                  <a:pt x="4868319" y="2278394"/>
                  <a:pt x="5076277" y="2278394"/>
                </a:cubicBezTo>
                <a:lnTo>
                  <a:pt x="5744016" y="2278394"/>
                </a:lnTo>
                <a:cubicBezTo>
                  <a:pt x="5752139" y="2278394"/>
                  <a:pt x="5759450" y="2271896"/>
                  <a:pt x="5759450" y="2262961"/>
                </a:cubicBezTo>
                <a:lnTo>
                  <a:pt x="5759450" y="2006286"/>
                </a:lnTo>
                <a:cubicBezTo>
                  <a:pt x="5759450" y="1998163"/>
                  <a:pt x="5752952" y="1990853"/>
                  <a:pt x="5744016" y="1990853"/>
                </a:cubicBezTo>
                <a:lnTo>
                  <a:pt x="5076277" y="1990853"/>
                </a:lnTo>
                <a:cubicBezTo>
                  <a:pt x="5036473" y="1990853"/>
                  <a:pt x="5003979" y="1958363"/>
                  <a:pt x="5003979" y="1918562"/>
                </a:cubicBezTo>
                <a:lnTo>
                  <a:pt x="5003979" y="1654577"/>
                </a:lnTo>
                <a:lnTo>
                  <a:pt x="5671718" y="1654577"/>
                </a:lnTo>
                <a:cubicBezTo>
                  <a:pt x="5679842" y="1654577"/>
                  <a:pt x="5687152" y="1648079"/>
                  <a:pt x="5687152" y="1639144"/>
                </a:cubicBezTo>
                <a:lnTo>
                  <a:pt x="5687152" y="1382469"/>
                </a:lnTo>
                <a:cubicBezTo>
                  <a:pt x="5687152" y="1374347"/>
                  <a:pt x="5680654" y="1367036"/>
                  <a:pt x="5671718" y="1367036"/>
                </a:cubicBezTo>
                <a:lnTo>
                  <a:pt x="5003979" y="1367036"/>
                </a:lnTo>
                <a:lnTo>
                  <a:pt x="5003979" y="1111174"/>
                </a:lnTo>
                <a:cubicBezTo>
                  <a:pt x="5003979" y="1072185"/>
                  <a:pt x="5036473" y="1039695"/>
                  <a:pt x="5076277" y="1039695"/>
                </a:cubicBezTo>
                <a:close/>
                <a:moveTo>
                  <a:pt x="421602" y="118590"/>
                </a:moveTo>
                <a:lnTo>
                  <a:pt x="421602" y="16245"/>
                </a:lnTo>
                <a:cubicBezTo>
                  <a:pt x="421602" y="12996"/>
                  <a:pt x="419164" y="10559"/>
                  <a:pt x="415915" y="10559"/>
                </a:cubicBezTo>
                <a:lnTo>
                  <a:pt x="5686" y="10559"/>
                </a:lnTo>
                <a:cubicBezTo>
                  <a:pt x="2437" y="10559"/>
                  <a:pt x="0" y="12996"/>
                  <a:pt x="0" y="16245"/>
                </a:cubicBezTo>
                <a:lnTo>
                  <a:pt x="0" y="119402"/>
                </a:lnTo>
                <a:cubicBezTo>
                  <a:pt x="0" y="122651"/>
                  <a:pt x="2437" y="125088"/>
                  <a:pt x="5686" y="125088"/>
                </a:cubicBezTo>
                <a:lnTo>
                  <a:pt x="150282" y="125088"/>
                </a:lnTo>
                <a:lnTo>
                  <a:pt x="150282" y="545027"/>
                </a:lnTo>
                <a:cubicBezTo>
                  <a:pt x="150282" y="548277"/>
                  <a:pt x="152719" y="550713"/>
                  <a:pt x="155968" y="550713"/>
                </a:cubicBezTo>
                <a:lnTo>
                  <a:pt x="265633" y="550713"/>
                </a:lnTo>
                <a:cubicBezTo>
                  <a:pt x="268883" y="550713"/>
                  <a:pt x="271320" y="548277"/>
                  <a:pt x="271320" y="545027"/>
                </a:cubicBezTo>
                <a:lnTo>
                  <a:pt x="271320" y="124276"/>
                </a:lnTo>
                <a:lnTo>
                  <a:pt x="415915" y="124276"/>
                </a:lnTo>
                <a:cubicBezTo>
                  <a:pt x="419164" y="124276"/>
                  <a:pt x="421602" y="121839"/>
                  <a:pt x="421602" y="118590"/>
                </a:cubicBezTo>
                <a:close/>
                <a:moveTo>
                  <a:pt x="930935" y="10559"/>
                </a:moveTo>
                <a:lnTo>
                  <a:pt x="821270" y="10559"/>
                </a:lnTo>
                <a:cubicBezTo>
                  <a:pt x="818021" y="10559"/>
                  <a:pt x="815584" y="12996"/>
                  <a:pt x="815584" y="16245"/>
                </a:cubicBezTo>
                <a:lnTo>
                  <a:pt x="815584" y="221747"/>
                </a:lnTo>
                <a:lnTo>
                  <a:pt x="598690" y="221747"/>
                </a:lnTo>
                <a:lnTo>
                  <a:pt x="598690" y="16245"/>
                </a:lnTo>
                <a:cubicBezTo>
                  <a:pt x="598690" y="12996"/>
                  <a:pt x="596253" y="10559"/>
                  <a:pt x="593004" y="10559"/>
                </a:cubicBezTo>
                <a:lnTo>
                  <a:pt x="483339" y="10559"/>
                </a:lnTo>
                <a:cubicBezTo>
                  <a:pt x="480090" y="10559"/>
                  <a:pt x="477653" y="12996"/>
                  <a:pt x="477653" y="16245"/>
                </a:cubicBezTo>
                <a:lnTo>
                  <a:pt x="477653" y="545027"/>
                </a:lnTo>
                <a:cubicBezTo>
                  <a:pt x="477653" y="548277"/>
                  <a:pt x="480090" y="550713"/>
                  <a:pt x="483339" y="550713"/>
                </a:cubicBezTo>
                <a:lnTo>
                  <a:pt x="593004" y="550713"/>
                </a:lnTo>
                <a:cubicBezTo>
                  <a:pt x="596253" y="550713"/>
                  <a:pt x="598690" y="548277"/>
                  <a:pt x="598690" y="545027"/>
                </a:cubicBezTo>
                <a:lnTo>
                  <a:pt x="598690" y="335464"/>
                </a:lnTo>
                <a:lnTo>
                  <a:pt x="815584" y="335464"/>
                </a:lnTo>
                <a:lnTo>
                  <a:pt x="815584" y="544215"/>
                </a:lnTo>
                <a:cubicBezTo>
                  <a:pt x="815584" y="547464"/>
                  <a:pt x="818021" y="549901"/>
                  <a:pt x="821270" y="549901"/>
                </a:cubicBezTo>
                <a:lnTo>
                  <a:pt x="930935" y="549901"/>
                </a:lnTo>
                <a:cubicBezTo>
                  <a:pt x="934184" y="549901"/>
                  <a:pt x="936621" y="547464"/>
                  <a:pt x="936621" y="544215"/>
                </a:cubicBezTo>
                <a:lnTo>
                  <a:pt x="936621" y="16245"/>
                </a:lnTo>
                <a:cubicBezTo>
                  <a:pt x="936621" y="12996"/>
                  <a:pt x="934184" y="10559"/>
                  <a:pt x="930935" y="10559"/>
                </a:cubicBezTo>
                <a:close/>
                <a:moveTo>
                  <a:pt x="1283488" y="559648"/>
                </a:moveTo>
                <a:cubicBezTo>
                  <a:pt x="1445143" y="559648"/>
                  <a:pt x="1569430" y="439433"/>
                  <a:pt x="1569430" y="280230"/>
                </a:cubicBezTo>
                <a:cubicBezTo>
                  <a:pt x="1569430" y="121027"/>
                  <a:pt x="1445143" y="812"/>
                  <a:pt x="1283488" y="812"/>
                </a:cubicBezTo>
                <a:cubicBezTo>
                  <a:pt x="1121021" y="812"/>
                  <a:pt x="997547" y="121027"/>
                  <a:pt x="997547" y="280230"/>
                </a:cubicBezTo>
                <a:cubicBezTo>
                  <a:pt x="997547" y="439433"/>
                  <a:pt x="1120209" y="559648"/>
                  <a:pt x="1283488" y="559648"/>
                </a:cubicBezTo>
                <a:close/>
                <a:moveTo>
                  <a:pt x="1283488" y="442683"/>
                </a:moveTo>
                <a:cubicBezTo>
                  <a:pt x="1191694" y="442683"/>
                  <a:pt x="1122646" y="372828"/>
                  <a:pt x="1122646" y="280230"/>
                </a:cubicBezTo>
                <a:cubicBezTo>
                  <a:pt x="1122646" y="186820"/>
                  <a:pt x="1192507" y="117778"/>
                  <a:pt x="1283488" y="117778"/>
                </a:cubicBezTo>
                <a:cubicBezTo>
                  <a:pt x="1375282" y="117778"/>
                  <a:pt x="1444330" y="187632"/>
                  <a:pt x="1444330" y="280230"/>
                </a:cubicBezTo>
                <a:cubicBezTo>
                  <a:pt x="1444330" y="372828"/>
                  <a:pt x="1374470" y="442683"/>
                  <a:pt x="1283488" y="442683"/>
                </a:cubicBezTo>
                <a:close/>
                <a:moveTo>
                  <a:pt x="2207112" y="10559"/>
                </a:moveTo>
                <a:lnTo>
                  <a:pt x="2071452" y="10559"/>
                </a:lnTo>
                <a:cubicBezTo>
                  <a:pt x="2067391" y="10559"/>
                  <a:pt x="2063329" y="12996"/>
                  <a:pt x="2061704" y="16245"/>
                </a:cubicBezTo>
                <a:lnTo>
                  <a:pt x="1921171" y="276981"/>
                </a:lnTo>
                <a:lnTo>
                  <a:pt x="1782261" y="16245"/>
                </a:lnTo>
                <a:cubicBezTo>
                  <a:pt x="1780637" y="12184"/>
                  <a:pt x="1776575" y="10559"/>
                  <a:pt x="1772513" y="10559"/>
                </a:cubicBezTo>
                <a:lnTo>
                  <a:pt x="1635229" y="10559"/>
                </a:lnTo>
                <a:cubicBezTo>
                  <a:pt x="1631980" y="10559"/>
                  <a:pt x="1629543" y="12996"/>
                  <a:pt x="1629543" y="16245"/>
                </a:cubicBezTo>
                <a:lnTo>
                  <a:pt x="1629543" y="545027"/>
                </a:lnTo>
                <a:cubicBezTo>
                  <a:pt x="1629543" y="548277"/>
                  <a:pt x="1631980" y="550713"/>
                  <a:pt x="1635229" y="550713"/>
                </a:cubicBezTo>
                <a:lnTo>
                  <a:pt x="1744894" y="550713"/>
                </a:lnTo>
                <a:cubicBezTo>
                  <a:pt x="1748143" y="550713"/>
                  <a:pt x="1750580" y="548277"/>
                  <a:pt x="1750580" y="545027"/>
                </a:cubicBezTo>
                <a:lnTo>
                  <a:pt x="1750580" y="203878"/>
                </a:lnTo>
                <a:lnTo>
                  <a:pt x="1887053" y="459740"/>
                </a:lnTo>
                <a:lnTo>
                  <a:pt x="1956101" y="459740"/>
                </a:lnTo>
                <a:lnTo>
                  <a:pt x="2092573" y="203878"/>
                </a:lnTo>
                <a:lnTo>
                  <a:pt x="2092573" y="545027"/>
                </a:lnTo>
                <a:cubicBezTo>
                  <a:pt x="2092573" y="548277"/>
                  <a:pt x="2095010" y="550713"/>
                  <a:pt x="2098259" y="550713"/>
                </a:cubicBezTo>
                <a:lnTo>
                  <a:pt x="2207925" y="550713"/>
                </a:lnTo>
                <a:cubicBezTo>
                  <a:pt x="2211174" y="550713"/>
                  <a:pt x="2213611" y="548277"/>
                  <a:pt x="2213611" y="545027"/>
                </a:cubicBezTo>
                <a:lnTo>
                  <a:pt x="2213611" y="16245"/>
                </a:lnTo>
                <a:cubicBezTo>
                  <a:pt x="2212799" y="12996"/>
                  <a:pt x="2210362" y="10559"/>
                  <a:pt x="2207112" y="10559"/>
                </a:cubicBezTo>
                <a:close/>
                <a:moveTo>
                  <a:pt x="2668518" y="542591"/>
                </a:moveTo>
                <a:cubicBezTo>
                  <a:pt x="2670143" y="547464"/>
                  <a:pt x="2674205" y="549901"/>
                  <a:pt x="2679078" y="549901"/>
                </a:cubicBezTo>
                <a:lnTo>
                  <a:pt x="2796055" y="549901"/>
                </a:lnTo>
                <a:cubicBezTo>
                  <a:pt x="2800116" y="549901"/>
                  <a:pt x="2802553" y="545840"/>
                  <a:pt x="2801741" y="541778"/>
                </a:cubicBezTo>
                <a:lnTo>
                  <a:pt x="2603531" y="17870"/>
                </a:lnTo>
                <a:cubicBezTo>
                  <a:pt x="2601907" y="13808"/>
                  <a:pt x="2597845" y="10559"/>
                  <a:pt x="2592971" y="10559"/>
                </a:cubicBezTo>
                <a:lnTo>
                  <a:pt x="2465435" y="10559"/>
                </a:lnTo>
                <a:cubicBezTo>
                  <a:pt x="2460561" y="10559"/>
                  <a:pt x="2456499" y="13808"/>
                  <a:pt x="2454874" y="17870"/>
                </a:cubicBezTo>
                <a:lnTo>
                  <a:pt x="2258289" y="542591"/>
                </a:lnTo>
                <a:cubicBezTo>
                  <a:pt x="2256665" y="546652"/>
                  <a:pt x="2259914" y="550713"/>
                  <a:pt x="2263976" y="550713"/>
                </a:cubicBezTo>
                <a:lnTo>
                  <a:pt x="2377703" y="550713"/>
                </a:lnTo>
                <a:cubicBezTo>
                  <a:pt x="2382576" y="550713"/>
                  <a:pt x="2386638" y="547464"/>
                  <a:pt x="2388263" y="543403"/>
                </a:cubicBezTo>
                <a:lnTo>
                  <a:pt x="2419131" y="456491"/>
                </a:lnTo>
                <a:lnTo>
                  <a:pt x="2638462" y="456491"/>
                </a:lnTo>
                <a:lnTo>
                  <a:pt x="2668518" y="542591"/>
                </a:lnTo>
                <a:close/>
                <a:moveTo>
                  <a:pt x="2457311" y="343587"/>
                </a:moveTo>
                <a:lnTo>
                  <a:pt x="2527984" y="143770"/>
                </a:lnTo>
                <a:lnTo>
                  <a:pt x="2598657" y="343587"/>
                </a:lnTo>
                <a:lnTo>
                  <a:pt x="2457311" y="343587"/>
                </a:lnTo>
                <a:close/>
                <a:moveTo>
                  <a:pt x="2800929" y="478422"/>
                </a:moveTo>
                <a:cubicBezTo>
                  <a:pt x="2857792" y="527158"/>
                  <a:pt x="2944712" y="559648"/>
                  <a:pt x="3026758" y="559648"/>
                </a:cubicBezTo>
                <a:cubicBezTo>
                  <a:pt x="3146983" y="559648"/>
                  <a:pt x="3240401" y="492230"/>
                  <a:pt x="3240401" y="393135"/>
                </a:cubicBezTo>
                <a:cubicBezTo>
                  <a:pt x="3240401" y="267234"/>
                  <a:pt x="3089307" y="229870"/>
                  <a:pt x="3041380" y="219311"/>
                </a:cubicBezTo>
                <a:cubicBezTo>
                  <a:pt x="2991827" y="208751"/>
                  <a:pt x="2943087" y="192506"/>
                  <a:pt x="2943087" y="157579"/>
                </a:cubicBezTo>
                <a:cubicBezTo>
                  <a:pt x="2943087" y="129150"/>
                  <a:pt x="2977205" y="108843"/>
                  <a:pt x="3025945" y="108843"/>
                </a:cubicBezTo>
                <a:cubicBezTo>
                  <a:pt x="3073873" y="108843"/>
                  <a:pt x="3124238" y="127525"/>
                  <a:pt x="3155919" y="155142"/>
                </a:cubicBezTo>
                <a:cubicBezTo>
                  <a:pt x="3158356" y="157579"/>
                  <a:pt x="3162417" y="156766"/>
                  <a:pt x="3164855" y="153517"/>
                </a:cubicBezTo>
                <a:lnTo>
                  <a:pt x="3215219" y="70667"/>
                </a:lnTo>
                <a:cubicBezTo>
                  <a:pt x="3216844" y="68230"/>
                  <a:pt x="3216031" y="64981"/>
                  <a:pt x="3214407" y="63356"/>
                </a:cubicBezTo>
                <a:cubicBezTo>
                  <a:pt x="3173790" y="26805"/>
                  <a:pt x="3107179" y="0"/>
                  <a:pt x="3026758" y="0"/>
                </a:cubicBezTo>
                <a:cubicBezTo>
                  <a:pt x="2902470" y="0"/>
                  <a:pt x="2818800" y="64169"/>
                  <a:pt x="2818800" y="160828"/>
                </a:cubicBezTo>
                <a:cubicBezTo>
                  <a:pt x="2818800" y="256675"/>
                  <a:pt x="2899221" y="307035"/>
                  <a:pt x="3007262" y="333027"/>
                </a:cubicBezTo>
                <a:cubicBezTo>
                  <a:pt x="3064125" y="346836"/>
                  <a:pt x="3116114" y="359832"/>
                  <a:pt x="3116114" y="397196"/>
                </a:cubicBezTo>
                <a:cubicBezTo>
                  <a:pt x="3116114" y="428874"/>
                  <a:pt x="3074685" y="450805"/>
                  <a:pt x="3025945" y="450805"/>
                </a:cubicBezTo>
                <a:cubicBezTo>
                  <a:pt x="2970707" y="450805"/>
                  <a:pt x="2908157" y="424813"/>
                  <a:pt x="2865103" y="386636"/>
                </a:cubicBezTo>
                <a:cubicBezTo>
                  <a:pt x="2862666" y="384200"/>
                  <a:pt x="2858604" y="385012"/>
                  <a:pt x="2856980" y="387449"/>
                </a:cubicBezTo>
                <a:lnTo>
                  <a:pt x="2800929" y="470299"/>
                </a:lnTo>
                <a:cubicBezTo>
                  <a:pt x="2797679" y="472736"/>
                  <a:pt x="2798492" y="476797"/>
                  <a:pt x="2800929" y="478422"/>
                </a:cubicBezTo>
                <a:close/>
                <a:moveTo>
                  <a:pt x="4609997" y="2279206"/>
                </a:moveTo>
                <a:lnTo>
                  <a:pt x="4317557" y="2279206"/>
                </a:lnTo>
                <a:cubicBezTo>
                  <a:pt x="4309434" y="2279206"/>
                  <a:pt x="4302122" y="2275145"/>
                  <a:pt x="4298061" y="2268647"/>
                </a:cubicBezTo>
                <a:lnTo>
                  <a:pt x="3996685" y="1782914"/>
                </a:lnTo>
                <a:lnTo>
                  <a:pt x="3697746" y="1781289"/>
                </a:lnTo>
                <a:lnTo>
                  <a:pt x="3697746" y="1782914"/>
                </a:lnTo>
                <a:lnTo>
                  <a:pt x="3697746" y="2263773"/>
                </a:lnTo>
                <a:cubicBezTo>
                  <a:pt x="3697746" y="2271896"/>
                  <a:pt x="3691247" y="2279206"/>
                  <a:pt x="3682311" y="2279206"/>
                </a:cubicBezTo>
                <a:lnTo>
                  <a:pt x="3407742" y="2279206"/>
                </a:lnTo>
                <a:cubicBezTo>
                  <a:pt x="3399619" y="2279206"/>
                  <a:pt x="3392308" y="2272708"/>
                  <a:pt x="3392308" y="2263773"/>
                </a:cubicBezTo>
                <a:lnTo>
                  <a:pt x="3392308" y="767587"/>
                </a:lnTo>
                <a:cubicBezTo>
                  <a:pt x="3392308" y="759465"/>
                  <a:pt x="3398807" y="752154"/>
                  <a:pt x="3407742" y="752154"/>
                </a:cubicBezTo>
                <a:lnTo>
                  <a:pt x="4072232" y="752154"/>
                </a:lnTo>
                <a:cubicBezTo>
                  <a:pt x="4355737" y="752154"/>
                  <a:pt x="4593751" y="976338"/>
                  <a:pt x="4597000" y="1259818"/>
                </a:cubicBezTo>
                <a:cubicBezTo>
                  <a:pt x="4599437" y="1470193"/>
                  <a:pt x="4476774" y="1651328"/>
                  <a:pt x="4298061" y="1734178"/>
                </a:cubicBezTo>
                <a:lnTo>
                  <a:pt x="4622182" y="2255650"/>
                </a:lnTo>
                <a:cubicBezTo>
                  <a:pt x="4629493" y="2265397"/>
                  <a:pt x="4622182" y="2279206"/>
                  <a:pt x="4609997" y="2279206"/>
                </a:cubicBezTo>
                <a:close/>
                <a:moveTo>
                  <a:pt x="4309434" y="1267128"/>
                </a:moveTo>
                <a:cubicBezTo>
                  <a:pt x="4309434" y="1142040"/>
                  <a:pt x="4207892" y="1040507"/>
                  <a:pt x="4082792" y="1040507"/>
                </a:cubicBezTo>
                <a:lnTo>
                  <a:pt x="3697746" y="1040507"/>
                </a:lnTo>
                <a:lnTo>
                  <a:pt x="3697746" y="1042944"/>
                </a:lnTo>
                <a:lnTo>
                  <a:pt x="3697746" y="1493749"/>
                </a:lnTo>
                <a:lnTo>
                  <a:pt x="3697746" y="1493749"/>
                </a:lnTo>
                <a:lnTo>
                  <a:pt x="4082792" y="1493749"/>
                </a:lnTo>
                <a:cubicBezTo>
                  <a:pt x="4207892" y="1493749"/>
                  <a:pt x="4309434" y="1392216"/>
                  <a:pt x="4309434" y="1267128"/>
                </a:cubicBezTo>
                <a:close/>
                <a:moveTo>
                  <a:pt x="2015401" y="1623711"/>
                </a:moveTo>
                <a:cubicBezTo>
                  <a:pt x="2007278" y="1588784"/>
                  <a:pt x="2003216" y="1553044"/>
                  <a:pt x="2003216" y="1515680"/>
                </a:cubicBezTo>
                <a:cubicBezTo>
                  <a:pt x="2003216" y="1241948"/>
                  <a:pt x="2224984" y="1020200"/>
                  <a:pt x="2498740" y="1020200"/>
                </a:cubicBezTo>
                <a:cubicBezTo>
                  <a:pt x="2772497" y="1020200"/>
                  <a:pt x="2994264" y="1241948"/>
                  <a:pt x="2994264" y="1515680"/>
                </a:cubicBezTo>
                <a:cubicBezTo>
                  <a:pt x="2994264" y="1553044"/>
                  <a:pt x="2990203" y="1588784"/>
                  <a:pt x="2982079" y="1623711"/>
                </a:cubicBezTo>
                <a:lnTo>
                  <a:pt x="3274520" y="1623711"/>
                </a:lnTo>
                <a:cubicBezTo>
                  <a:pt x="3279394" y="1588784"/>
                  <a:pt x="3281831" y="1552232"/>
                  <a:pt x="3281831" y="1515680"/>
                </a:cubicBezTo>
                <a:cubicBezTo>
                  <a:pt x="3281831" y="1082745"/>
                  <a:pt x="2930902" y="732660"/>
                  <a:pt x="2498740" y="732660"/>
                </a:cubicBezTo>
                <a:cubicBezTo>
                  <a:pt x="2065766" y="732660"/>
                  <a:pt x="1715650" y="1083557"/>
                  <a:pt x="1715650" y="1515680"/>
                </a:cubicBezTo>
                <a:cubicBezTo>
                  <a:pt x="1715650" y="1552232"/>
                  <a:pt x="1718087" y="1587971"/>
                  <a:pt x="1722961" y="1623711"/>
                </a:cubicBezTo>
                <a:lnTo>
                  <a:pt x="2015401" y="1623711"/>
                </a:lnTo>
                <a:close/>
                <a:moveTo>
                  <a:pt x="1785511" y="1839772"/>
                </a:moveTo>
                <a:cubicBezTo>
                  <a:pt x="1908986" y="2111068"/>
                  <a:pt x="2181930" y="2299512"/>
                  <a:pt x="2498740" y="2299512"/>
                </a:cubicBezTo>
                <a:cubicBezTo>
                  <a:pt x="2815551" y="2299512"/>
                  <a:pt x="3089307" y="2111068"/>
                  <a:pt x="3211970" y="1839772"/>
                </a:cubicBezTo>
                <a:lnTo>
                  <a:pt x="1785511" y="1839772"/>
                </a:lnTo>
                <a:close/>
              </a:path>
            </a:pathLst>
          </a:custGeom>
          <a:solidFill>
            <a:srgbClr val="FA6432"/>
          </a:solidFill>
          <a:ln w="8114" cap="flat">
            <a:noFill/>
            <a:prstDash val="solid"/>
            <a:miter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LID4096"/>
          </a:p>
        </p:txBody>
      </p:sp>
      <p:pic>
        <p:nvPicPr>
          <p:cNvPr id="1026" name="Picture 2" descr="Pathway to KMITL – An Extraordinary Opportunity to Pursue Higher Education  - KMIDS">
            <a:extLst>
              <a:ext uri="{FF2B5EF4-FFF2-40B4-BE49-F238E27FC236}">
                <a16:creationId xmlns:a16="http://schemas.microsoft.com/office/drawing/2014/main" id="{B490D067-976A-565C-823F-24CB6DBD3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2343" y="4811550"/>
            <a:ext cx="2011968" cy="985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B079DD-58B6-FCD2-1A99-FB9031618B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4" name="Rectangle 183">
            <a:extLst>
              <a:ext uri="{FF2B5EF4-FFF2-40B4-BE49-F238E27FC236}">
                <a16:creationId xmlns:a16="http://schemas.microsoft.com/office/drawing/2014/main" id="{FEC37EC6-F3D0-37AC-EA7E-556642FF4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AED62339-A3F1-3FD8-5E4D-12BB2876A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2" y="1846371"/>
            <a:ext cx="12048829" cy="3165257"/>
            <a:chOff x="143163" y="5763486"/>
            <a:chExt cx="12048829" cy="739555"/>
          </a:xfrm>
        </p:grpSpPr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E741D8B2-1505-C68D-4075-0399AA8DE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45065" y="5763486"/>
              <a:ext cx="11546927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BB37DBC6-F2DC-AE9C-32B1-A67D6B140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434108" y="5763486"/>
              <a:ext cx="1" cy="739555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18EF6F29-777F-A0A5-D820-ACE8A4EAB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1" name="Rectangle 190">
            <a:extLst>
              <a:ext uri="{FF2B5EF4-FFF2-40B4-BE49-F238E27FC236}">
                <a16:creationId xmlns:a16="http://schemas.microsoft.com/office/drawing/2014/main" id="{3F9E8E61-6574-A470-9718-22814515F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0752" y="389517"/>
            <a:ext cx="6686629" cy="60586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7D6CD3B-CA6C-4956-08EB-299907E2E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4" y="968432"/>
            <a:ext cx="5597236" cy="49211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Planning ccs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AC46CBBF-1A8A-44EF-BF6D-20B5CFE87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10</a:t>
            </a:fld>
            <a:endParaRPr lang="de-DE"/>
          </a:p>
        </p:txBody>
      </p:sp>
      <p:sp>
        <p:nvSpPr>
          <p:cNvPr id="8" name="Logo Thomas More">
            <a:extLst>
              <a:ext uri="{FF2B5EF4-FFF2-40B4-BE49-F238E27FC236}">
                <a16:creationId xmlns:a16="http://schemas.microsoft.com/office/drawing/2014/main" id="{527A547F-875C-6C15-AADA-CE639504D671}"/>
              </a:ext>
            </a:extLst>
          </p:cNvPr>
          <p:cNvSpPr>
            <a:spLocks noChangeAspect="1"/>
          </p:cNvSpPr>
          <p:nvPr/>
        </p:nvSpPr>
        <p:spPr>
          <a:xfrm>
            <a:off x="98014" y="6534560"/>
            <a:ext cx="682562" cy="272256"/>
          </a:xfrm>
          <a:custGeom>
            <a:avLst/>
            <a:gdLst>
              <a:gd name="connsiteX0" fmla="*/ 1605173 w 5759450"/>
              <a:gd name="connsiteY0" fmla="*/ 767587 h 2299512"/>
              <a:gd name="connsiteX1" fmla="*/ 1605173 w 5759450"/>
              <a:gd name="connsiteY1" fmla="*/ 2263773 h 2299512"/>
              <a:gd name="connsiteX2" fmla="*/ 1589738 w 5759450"/>
              <a:gd name="connsiteY2" fmla="*/ 2279206 h 2299512"/>
              <a:gd name="connsiteX3" fmla="*/ 1315169 w 5759450"/>
              <a:gd name="connsiteY3" fmla="*/ 2279206 h 2299512"/>
              <a:gd name="connsiteX4" fmla="*/ 1299735 w 5759450"/>
              <a:gd name="connsiteY4" fmla="*/ 2263773 h 2299512"/>
              <a:gd name="connsiteX5" fmla="*/ 1299735 w 5759450"/>
              <a:gd name="connsiteY5" fmla="*/ 1230576 h 2299512"/>
              <a:gd name="connsiteX6" fmla="*/ 887881 w 5759450"/>
              <a:gd name="connsiteY6" fmla="*/ 2024968 h 2299512"/>
              <a:gd name="connsiteX7" fmla="*/ 715667 w 5759450"/>
              <a:gd name="connsiteY7" fmla="*/ 2024968 h 2299512"/>
              <a:gd name="connsiteX8" fmla="*/ 305438 w 5759450"/>
              <a:gd name="connsiteY8" fmla="*/ 1230576 h 2299512"/>
              <a:gd name="connsiteX9" fmla="*/ 305438 w 5759450"/>
              <a:gd name="connsiteY9" fmla="*/ 2263773 h 2299512"/>
              <a:gd name="connsiteX10" fmla="*/ 290003 w 5759450"/>
              <a:gd name="connsiteY10" fmla="*/ 2279206 h 2299512"/>
              <a:gd name="connsiteX11" fmla="*/ 15434 w 5759450"/>
              <a:gd name="connsiteY11" fmla="*/ 2279206 h 2299512"/>
              <a:gd name="connsiteX12" fmla="*/ 0 w 5759450"/>
              <a:gd name="connsiteY12" fmla="*/ 2263773 h 2299512"/>
              <a:gd name="connsiteX13" fmla="*/ 0 w 5759450"/>
              <a:gd name="connsiteY13" fmla="*/ 767587 h 2299512"/>
              <a:gd name="connsiteX14" fmla="*/ 15434 w 5759450"/>
              <a:gd name="connsiteY14" fmla="*/ 752154 h 2299512"/>
              <a:gd name="connsiteX15" fmla="*/ 366363 w 5759450"/>
              <a:gd name="connsiteY15" fmla="*/ 752154 h 2299512"/>
              <a:gd name="connsiteX16" fmla="*/ 386671 w 5759450"/>
              <a:gd name="connsiteY16" fmla="*/ 764338 h 2299512"/>
              <a:gd name="connsiteX17" fmla="*/ 804211 w 5759450"/>
              <a:gd name="connsiteY17" fmla="*/ 1574975 h 2299512"/>
              <a:gd name="connsiteX18" fmla="*/ 1223376 w 5759450"/>
              <a:gd name="connsiteY18" fmla="*/ 764338 h 2299512"/>
              <a:gd name="connsiteX19" fmla="*/ 1243684 w 5759450"/>
              <a:gd name="connsiteY19" fmla="*/ 752154 h 2299512"/>
              <a:gd name="connsiteX20" fmla="*/ 1590551 w 5759450"/>
              <a:gd name="connsiteY20" fmla="*/ 752154 h 2299512"/>
              <a:gd name="connsiteX21" fmla="*/ 1605173 w 5759450"/>
              <a:gd name="connsiteY21" fmla="*/ 767587 h 2299512"/>
              <a:gd name="connsiteX22" fmla="*/ 5076277 w 5759450"/>
              <a:gd name="connsiteY22" fmla="*/ 1039695 h 2299512"/>
              <a:gd name="connsiteX23" fmla="*/ 5076277 w 5759450"/>
              <a:gd name="connsiteY23" fmla="*/ 1039695 h 2299512"/>
              <a:gd name="connsiteX24" fmla="*/ 5744016 w 5759450"/>
              <a:gd name="connsiteY24" fmla="*/ 1039695 h 2299512"/>
              <a:gd name="connsiteX25" fmla="*/ 5759450 w 5759450"/>
              <a:gd name="connsiteY25" fmla="*/ 1024262 h 2299512"/>
              <a:gd name="connsiteX26" fmla="*/ 5759450 w 5759450"/>
              <a:gd name="connsiteY26" fmla="*/ 767587 h 2299512"/>
              <a:gd name="connsiteX27" fmla="*/ 5744016 w 5759450"/>
              <a:gd name="connsiteY27" fmla="*/ 752154 h 2299512"/>
              <a:gd name="connsiteX28" fmla="*/ 5076277 w 5759450"/>
              <a:gd name="connsiteY28" fmla="*/ 752154 h 2299512"/>
              <a:gd name="connsiteX29" fmla="*/ 4699354 w 5759450"/>
              <a:gd name="connsiteY29" fmla="*/ 1129043 h 2299512"/>
              <a:gd name="connsiteX30" fmla="*/ 4699354 w 5759450"/>
              <a:gd name="connsiteY30" fmla="*/ 1129043 h 2299512"/>
              <a:gd name="connsiteX31" fmla="*/ 4699354 w 5759450"/>
              <a:gd name="connsiteY31" fmla="*/ 1901504 h 2299512"/>
              <a:gd name="connsiteX32" fmla="*/ 5076277 w 5759450"/>
              <a:gd name="connsiteY32" fmla="*/ 2278394 h 2299512"/>
              <a:gd name="connsiteX33" fmla="*/ 5744016 w 5759450"/>
              <a:gd name="connsiteY33" fmla="*/ 2278394 h 2299512"/>
              <a:gd name="connsiteX34" fmla="*/ 5759450 w 5759450"/>
              <a:gd name="connsiteY34" fmla="*/ 2262961 h 2299512"/>
              <a:gd name="connsiteX35" fmla="*/ 5759450 w 5759450"/>
              <a:gd name="connsiteY35" fmla="*/ 2006286 h 2299512"/>
              <a:gd name="connsiteX36" fmla="*/ 5744016 w 5759450"/>
              <a:gd name="connsiteY36" fmla="*/ 1990853 h 2299512"/>
              <a:gd name="connsiteX37" fmla="*/ 5076277 w 5759450"/>
              <a:gd name="connsiteY37" fmla="*/ 1990853 h 2299512"/>
              <a:gd name="connsiteX38" fmla="*/ 5003979 w 5759450"/>
              <a:gd name="connsiteY38" fmla="*/ 1918562 h 2299512"/>
              <a:gd name="connsiteX39" fmla="*/ 5003979 w 5759450"/>
              <a:gd name="connsiteY39" fmla="*/ 1654577 h 2299512"/>
              <a:gd name="connsiteX40" fmla="*/ 5671718 w 5759450"/>
              <a:gd name="connsiteY40" fmla="*/ 1654577 h 2299512"/>
              <a:gd name="connsiteX41" fmla="*/ 5687152 w 5759450"/>
              <a:gd name="connsiteY41" fmla="*/ 1639144 h 2299512"/>
              <a:gd name="connsiteX42" fmla="*/ 5687152 w 5759450"/>
              <a:gd name="connsiteY42" fmla="*/ 1382469 h 2299512"/>
              <a:gd name="connsiteX43" fmla="*/ 5671718 w 5759450"/>
              <a:gd name="connsiteY43" fmla="*/ 1367036 h 2299512"/>
              <a:gd name="connsiteX44" fmla="*/ 5003979 w 5759450"/>
              <a:gd name="connsiteY44" fmla="*/ 1367036 h 2299512"/>
              <a:gd name="connsiteX45" fmla="*/ 5003979 w 5759450"/>
              <a:gd name="connsiteY45" fmla="*/ 1111174 h 2299512"/>
              <a:gd name="connsiteX46" fmla="*/ 5076277 w 5759450"/>
              <a:gd name="connsiteY46" fmla="*/ 1039695 h 2299512"/>
              <a:gd name="connsiteX47" fmla="*/ 421602 w 5759450"/>
              <a:gd name="connsiteY47" fmla="*/ 118590 h 2299512"/>
              <a:gd name="connsiteX48" fmla="*/ 421602 w 5759450"/>
              <a:gd name="connsiteY48" fmla="*/ 16245 h 2299512"/>
              <a:gd name="connsiteX49" fmla="*/ 415915 w 5759450"/>
              <a:gd name="connsiteY49" fmla="*/ 10559 h 2299512"/>
              <a:gd name="connsiteX50" fmla="*/ 5686 w 5759450"/>
              <a:gd name="connsiteY50" fmla="*/ 10559 h 2299512"/>
              <a:gd name="connsiteX51" fmla="*/ 0 w 5759450"/>
              <a:gd name="connsiteY51" fmla="*/ 16245 h 2299512"/>
              <a:gd name="connsiteX52" fmla="*/ 0 w 5759450"/>
              <a:gd name="connsiteY52" fmla="*/ 119402 h 2299512"/>
              <a:gd name="connsiteX53" fmla="*/ 5686 w 5759450"/>
              <a:gd name="connsiteY53" fmla="*/ 125088 h 2299512"/>
              <a:gd name="connsiteX54" fmla="*/ 150282 w 5759450"/>
              <a:gd name="connsiteY54" fmla="*/ 125088 h 2299512"/>
              <a:gd name="connsiteX55" fmla="*/ 150282 w 5759450"/>
              <a:gd name="connsiteY55" fmla="*/ 545027 h 2299512"/>
              <a:gd name="connsiteX56" fmla="*/ 155968 w 5759450"/>
              <a:gd name="connsiteY56" fmla="*/ 550713 h 2299512"/>
              <a:gd name="connsiteX57" fmla="*/ 265633 w 5759450"/>
              <a:gd name="connsiteY57" fmla="*/ 550713 h 2299512"/>
              <a:gd name="connsiteX58" fmla="*/ 271320 w 5759450"/>
              <a:gd name="connsiteY58" fmla="*/ 545027 h 2299512"/>
              <a:gd name="connsiteX59" fmla="*/ 271320 w 5759450"/>
              <a:gd name="connsiteY59" fmla="*/ 124276 h 2299512"/>
              <a:gd name="connsiteX60" fmla="*/ 415915 w 5759450"/>
              <a:gd name="connsiteY60" fmla="*/ 124276 h 2299512"/>
              <a:gd name="connsiteX61" fmla="*/ 421602 w 5759450"/>
              <a:gd name="connsiteY61" fmla="*/ 118590 h 2299512"/>
              <a:gd name="connsiteX62" fmla="*/ 930935 w 5759450"/>
              <a:gd name="connsiteY62" fmla="*/ 10559 h 2299512"/>
              <a:gd name="connsiteX63" fmla="*/ 821270 w 5759450"/>
              <a:gd name="connsiteY63" fmla="*/ 10559 h 2299512"/>
              <a:gd name="connsiteX64" fmla="*/ 815584 w 5759450"/>
              <a:gd name="connsiteY64" fmla="*/ 16245 h 2299512"/>
              <a:gd name="connsiteX65" fmla="*/ 815584 w 5759450"/>
              <a:gd name="connsiteY65" fmla="*/ 221747 h 2299512"/>
              <a:gd name="connsiteX66" fmla="*/ 598690 w 5759450"/>
              <a:gd name="connsiteY66" fmla="*/ 221747 h 2299512"/>
              <a:gd name="connsiteX67" fmla="*/ 598690 w 5759450"/>
              <a:gd name="connsiteY67" fmla="*/ 16245 h 2299512"/>
              <a:gd name="connsiteX68" fmla="*/ 593004 w 5759450"/>
              <a:gd name="connsiteY68" fmla="*/ 10559 h 2299512"/>
              <a:gd name="connsiteX69" fmla="*/ 483339 w 5759450"/>
              <a:gd name="connsiteY69" fmla="*/ 10559 h 2299512"/>
              <a:gd name="connsiteX70" fmla="*/ 477653 w 5759450"/>
              <a:gd name="connsiteY70" fmla="*/ 16245 h 2299512"/>
              <a:gd name="connsiteX71" fmla="*/ 477653 w 5759450"/>
              <a:gd name="connsiteY71" fmla="*/ 545027 h 2299512"/>
              <a:gd name="connsiteX72" fmla="*/ 483339 w 5759450"/>
              <a:gd name="connsiteY72" fmla="*/ 550713 h 2299512"/>
              <a:gd name="connsiteX73" fmla="*/ 593004 w 5759450"/>
              <a:gd name="connsiteY73" fmla="*/ 550713 h 2299512"/>
              <a:gd name="connsiteX74" fmla="*/ 598690 w 5759450"/>
              <a:gd name="connsiteY74" fmla="*/ 545027 h 2299512"/>
              <a:gd name="connsiteX75" fmla="*/ 598690 w 5759450"/>
              <a:gd name="connsiteY75" fmla="*/ 335464 h 2299512"/>
              <a:gd name="connsiteX76" fmla="*/ 815584 w 5759450"/>
              <a:gd name="connsiteY76" fmla="*/ 335464 h 2299512"/>
              <a:gd name="connsiteX77" fmla="*/ 815584 w 5759450"/>
              <a:gd name="connsiteY77" fmla="*/ 544215 h 2299512"/>
              <a:gd name="connsiteX78" fmla="*/ 821270 w 5759450"/>
              <a:gd name="connsiteY78" fmla="*/ 549901 h 2299512"/>
              <a:gd name="connsiteX79" fmla="*/ 930935 w 5759450"/>
              <a:gd name="connsiteY79" fmla="*/ 549901 h 2299512"/>
              <a:gd name="connsiteX80" fmla="*/ 936621 w 5759450"/>
              <a:gd name="connsiteY80" fmla="*/ 544215 h 2299512"/>
              <a:gd name="connsiteX81" fmla="*/ 936621 w 5759450"/>
              <a:gd name="connsiteY81" fmla="*/ 16245 h 2299512"/>
              <a:gd name="connsiteX82" fmla="*/ 930935 w 5759450"/>
              <a:gd name="connsiteY82" fmla="*/ 10559 h 2299512"/>
              <a:gd name="connsiteX83" fmla="*/ 1283488 w 5759450"/>
              <a:gd name="connsiteY83" fmla="*/ 559648 h 2299512"/>
              <a:gd name="connsiteX84" fmla="*/ 1569430 w 5759450"/>
              <a:gd name="connsiteY84" fmla="*/ 280230 h 2299512"/>
              <a:gd name="connsiteX85" fmla="*/ 1283488 w 5759450"/>
              <a:gd name="connsiteY85" fmla="*/ 812 h 2299512"/>
              <a:gd name="connsiteX86" fmla="*/ 997547 w 5759450"/>
              <a:gd name="connsiteY86" fmla="*/ 280230 h 2299512"/>
              <a:gd name="connsiteX87" fmla="*/ 1283488 w 5759450"/>
              <a:gd name="connsiteY87" fmla="*/ 559648 h 2299512"/>
              <a:gd name="connsiteX88" fmla="*/ 1283488 w 5759450"/>
              <a:gd name="connsiteY88" fmla="*/ 442683 h 2299512"/>
              <a:gd name="connsiteX89" fmla="*/ 1122646 w 5759450"/>
              <a:gd name="connsiteY89" fmla="*/ 280230 h 2299512"/>
              <a:gd name="connsiteX90" fmla="*/ 1283488 w 5759450"/>
              <a:gd name="connsiteY90" fmla="*/ 117778 h 2299512"/>
              <a:gd name="connsiteX91" fmla="*/ 1444330 w 5759450"/>
              <a:gd name="connsiteY91" fmla="*/ 280230 h 2299512"/>
              <a:gd name="connsiteX92" fmla="*/ 1283488 w 5759450"/>
              <a:gd name="connsiteY92" fmla="*/ 442683 h 2299512"/>
              <a:gd name="connsiteX93" fmla="*/ 2207112 w 5759450"/>
              <a:gd name="connsiteY93" fmla="*/ 10559 h 2299512"/>
              <a:gd name="connsiteX94" fmla="*/ 2071452 w 5759450"/>
              <a:gd name="connsiteY94" fmla="*/ 10559 h 2299512"/>
              <a:gd name="connsiteX95" fmla="*/ 2061704 w 5759450"/>
              <a:gd name="connsiteY95" fmla="*/ 16245 h 2299512"/>
              <a:gd name="connsiteX96" fmla="*/ 1921171 w 5759450"/>
              <a:gd name="connsiteY96" fmla="*/ 276981 h 2299512"/>
              <a:gd name="connsiteX97" fmla="*/ 1782261 w 5759450"/>
              <a:gd name="connsiteY97" fmla="*/ 16245 h 2299512"/>
              <a:gd name="connsiteX98" fmla="*/ 1772513 w 5759450"/>
              <a:gd name="connsiteY98" fmla="*/ 10559 h 2299512"/>
              <a:gd name="connsiteX99" fmla="*/ 1635229 w 5759450"/>
              <a:gd name="connsiteY99" fmla="*/ 10559 h 2299512"/>
              <a:gd name="connsiteX100" fmla="*/ 1629543 w 5759450"/>
              <a:gd name="connsiteY100" fmla="*/ 16245 h 2299512"/>
              <a:gd name="connsiteX101" fmla="*/ 1629543 w 5759450"/>
              <a:gd name="connsiteY101" fmla="*/ 545027 h 2299512"/>
              <a:gd name="connsiteX102" fmla="*/ 1635229 w 5759450"/>
              <a:gd name="connsiteY102" fmla="*/ 550713 h 2299512"/>
              <a:gd name="connsiteX103" fmla="*/ 1744894 w 5759450"/>
              <a:gd name="connsiteY103" fmla="*/ 550713 h 2299512"/>
              <a:gd name="connsiteX104" fmla="*/ 1750580 w 5759450"/>
              <a:gd name="connsiteY104" fmla="*/ 545027 h 2299512"/>
              <a:gd name="connsiteX105" fmla="*/ 1750580 w 5759450"/>
              <a:gd name="connsiteY105" fmla="*/ 203878 h 2299512"/>
              <a:gd name="connsiteX106" fmla="*/ 1887053 w 5759450"/>
              <a:gd name="connsiteY106" fmla="*/ 459740 h 2299512"/>
              <a:gd name="connsiteX107" fmla="*/ 1956101 w 5759450"/>
              <a:gd name="connsiteY107" fmla="*/ 459740 h 2299512"/>
              <a:gd name="connsiteX108" fmla="*/ 2092573 w 5759450"/>
              <a:gd name="connsiteY108" fmla="*/ 203878 h 2299512"/>
              <a:gd name="connsiteX109" fmla="*/ 2092573 w 5759450"/>
              <a:gd name="connsiteY109" fmla="*/ 545027 h 2299512"/>
              <a:gd name="connsiteX110" fmla="*/ 2098259 w 5759450"/>
              <a:gd name="connsiteY110" fmla="*/ 550713 h 2299512"/>
              <a:gd name="connsiteX111" fmla="*/ 2207925 w 5759450"/>
              <a:gd name="connsiteY111" fmla="*/ 550713 h 2299512"/>
              <a:gd name="connsiteX112" fmla="*/ 2213611 w 5759450"/>
              <a:gd name="connsiteY112" fmla="*/ 545027 h 2299512"/>
              <a:gd name="connsiteX113" fmla="*/ 2213611 w 5759450"/>
              <a:gd name="connsiteY113" fmla="*/ 16245 h 2299512"/>
              <a:gd name="connsiteX114" fmla="*/ 2207112 w 5759450"/>
              <a:gd name="connsiteY114" fmla="*/ 10559 h 2299512"/>
              <a:gd name="connsiteX115" fmla="*/ 2668518 w 5759450"/>
              <a:gd name="connsiteY115" fmla="*/ 542591 h 2299512"/>
              <a:gd name="connsiteX116" fmla="*/ 2679078 w 5759450"/>
              <a:gd name="connsiteY116" fmla="*/ 549901 h 2299512"/>
              <a:gd name="connsiteX117" fmla="*/ 2796055 w 5759450"/>
              <a:gd name="connsiteY117" fmla="*/ 549901 h 2299512"/>
              <a:gd name="connsiteX118" fmla="*/ 2801741 w 5759450"/>
              <a:gd name="connsiteY118" fmla="*/ 541778 h 2299512"/>
              <a:gd name="connsiteX119" fmla="*/ 2603531 w 5759450"/>
              <a:gd name="connsiteY119" fmla="*/ 17870 h 2299512"/>
              <a:gd name="connsiteX120" fmla="*/ 2592971 w 5759450"/>
              <a:gd name="connsiteY120" fmla="*/ 10559 h 2299512"/>
              <a:gd name="connsiteX121" fmla="*/ 2465435 w 5759450"/>
              <a:gd name="connsiteY121" fmla="*/ 10559 h 2299512"/>
              <a:gd name="connsiteX122" fmla="*/ 2454874 w 5759450"/>
              <a:gd name="connsiteY122" fmla="*/ 17870 h 2299512"/>
              <a:gd name="connsiteX123" fmla="*/ 2258289 w 5759450"/>
              <a:gd name="connsiteY123" fmla="*/ 542591 h 2299512"/>
              <a:gd name="connsiteX124" fmla="*/ 2263976 w 5759450"/>
              <a:gd name="connsiteY124" fmla="*/ 550713 h 2299512"/>
              <a:gd name="connsiteX125" fmla="*/ 2377703 w 5759450"/>
              <a:gd name="connsiteY125" fmla="*/ 550713 h 2299512"/>
              <a:gd name="connsiteX126" fmla="*/ 2388263 w 5759450"/>
              <a:gd name="connsiteY126" fmla="*/ 543403 h 2299512"/>
              <a:gd name="connsiteX127" fmla="*/ 2419131 w 5759450"/>
              <a:gd name="connsiteY127" fmla="*/ 456491 h 2299512"/>
              <a:gd name="connsiteX128" fmla="*/ 2638462 w 5759450"/>
              <a:gd name="connsiteY128" fmla="*/ 456491 h 2299512"/>
              <a:gd name="connsiteX129" fmla="*/ 2668518 w 5759450"/>
              <a:gd name="connsiteY129" fmla="*/ 542591 h 2299512"/>
              <a:gd name="connsiteX130" fmla="*/ 2457311 w 5759450"/>
              <a:gd name="connsiteY130" fmla="*/ 343587 h 2299512"/>
              <a:gd name="connsiteX131" fmla="*/ 2527984 w 5759450"/>
              <a:gd name="connsiteY131" fmla="*/ 143770 h 2299512"/>
              <a:gd name="connsiteX132" fmla="*/ 2598657 w 5759450"/>
              <a:gd name="connsiteY132" fmla="*/ 343587 h 2299512"/>
              <a:gd name="connsiteX133" fmla="*/ 2457311 w 5759450"/>
              <a:gd name="connsiteY133" fmla="*/ 343587 h 2299512"/>
              <a:gd name="connsiteX134" fmla="*/ 2800929 w 5759450"/>
              <a:gd name="connsiteY134" fmla="*/ 478422 h 2299512"/>
              <a:gd name="connsiteX135" fmla="*/ 3026758 w 5759450"/>
              <a:gd name="connsiteY135" fmla="*/ 559648 h 2299512"/>
              <a:gd name="connsiteX136" fmla="*/ 3240401 w 5759450"/>
              <a:gd name="connsiteY136" fmla="*/ 393135 h 2299512"/>
              <a:gd name="connsiteX137" fmla="*/ 3041380 w 5759450"/>
              <a:gd name="connsiteY137" fmla="*/ 219311 h 2299512"/>
              <a:gd name="connsiteX138" fmla="*/ 2943087 w 5759450"/>
              <a:gd name="connsiteY138" fmla="*/ 157579 h 2299512"/>
              <a:gd name="connsiteX139" fmla="*/ 3025945 w 5759450"/>
              <a:gd name="connsiteY139" fmla="*/ 108843 h 2299512"/>
              <a:gd name="connsiteX140" fmla="*/ 3155919 w 5759450"/>
              <a:gd name="connsiteY140" fmla="*/ 155142 h 2299512"/>
              <a:gd name="connsiteX141" fmla="*/ 3164855 w 5759450"/>
              <a:gd name="connsiteY141" fmla="*/ 153517 h 2299512"/>
              <a:gd name="connsiteX142" fmla="*/ 3215219 w 5759450"/>
              <a:gd name="connsiteY142" fmla="*/ 70667 h 2299512"/>
              <a:gd name="connsiteX143" fmla="*/ 3214407 w 5759450"/>
              <a:gd name="connsiteY143" fmla="*/ 63356 h 2299512"/>
              <a:gd name="connsiteX144" fmla="*/ 3026758 w 5759450"/>
              <a:gd name="connsiteY144" fmla="*/ 0 h 2299512"/>
              <a:gd name="connsiteX145" fmla="*/ 2818800 w 5759450"/>
              <a:gd name="connsiteY145" fmla="*/ 160828 h 2299512"/>
              <a:gd name="connsiteX146" fmla="*/ 3007262 w 5759450"/>
              <a:gd name="connsiteY146" fmla="*/ 333027 h 2299512"/>
              <a:gd name="connsiteX147" fmla="*/ 3116114 w 5759450"/>
              <a:gd name="connsiteY147" fmla="*/ 397196 h 2299512"/>
              <a:gd name="connsiteX148" fmla="*/ 3025945 w 5759450"/>
              <a:gd name="connsiteY148" fmla="*/ 450805 h 2299512"/>
              <a:gd name="connsiteX149" fmla="*/ 2865103 w 5759450"/>
              <a:gd name="connsiteY149" fmla="*/ 386636 h 2299512"/>
              <a:gd name="connsiteX150" fmla="*/ 2856980 w 5759450"/>
              <a:gd name="connsiteY150" fmla="*/ 387449 h 2299512"/>
              <a:gd name="connsiteX151" fmla="*/ 2800929 w 5759450"/>
              <a:gd name="connsiteY151" fmla="*/ 470299 h 2299512"/>
              <a:gd name="connsiteX152" fmla="*/ 2800929 w 5759450"/>
              <a:gd name="connsiteY152" fmla="*/ 478422 h 2299512"/>
              <a:gd name="connsiteX153" fmla="*/ 4609997 w 5759450"/>
              <a:gd name="connsiteY153" fmla="*/ 2279206 h 2299512"/>
              <a:gd name="connsiteX154" fmla="*/ 4317557 w 5759450"/>
              <a:gd name="connsiteY154" fmla="*/ 2279206 h 2299512"/>
              <a:gd name="connsiteX155" fmla="*/ 4298061 w 5759450"/>
              <a:gd name="connsiteY155" fmla="*/ 2268647 h 2299512"/>
              <a:gd name="connsiteX156" fmla="*/ 3996685 w 5759450"/>
              <a:gd name="connsiteY156" fmla="*/ 1782914 h 2299512"/>
              <a:gd name="connsiteX157" fmla="*/ 3697746 w 5759450"/>
              <a:gd name="connsiteY157" fmla="*/ 1781289 h 2299512"/>
              <a:gd name="connsiteX158" fmla="*/ 3697746 w 5759450"/>
              <a:gd name="connsiteY158" fmla="*/ 1782914 h 2299512"/>
              <a:gd name="connsiteX159" fmla="*/ 3697746 w 5759450"/>
              <a:gd name="connsiteY159" fmla="*/ 2263773 h 2299512"/>
              <a:gd name="connsiteX160" fmla="*/ 3682311 w 5759450"/>
              <a:gd name="connsiteY160" fmla="*/ 2279206 h 2299512"/>
              <a:gd name="connsiteX161" fmla="*/ 3407742 w 5759450"/>
              <a:gd name="connsiteY161" fmla="*/ 2279206 h 2299512"/>
              <a:gd name="connsiteX162" fmla="*/ 3392308 w 5759450"/>
              <a:gd name="connsiteY162" fmla="*/ 2263773 h 2299512"/>
              <a:gd name="connsiteX163" fmla="*/ 3392308 w 5759450"/>
              <a:gd name="connsiteY163" fmla="*/ 767587 h 2299512"/>
              <a:gd name="connsiteX164" fmla="*/ 3407742 w 5759450"/>
              <a:gd name="connsiteY164" fmla="*/ 752154 h 2299512"/>
              <a:gd name="connsiteX165" fmla="*/ 4072232 w 5759450"/>
              <a:gd name="connsiteY165" fmla="*/ 752154 h 2299512"/>
              <a:gd name="connsiteX166" fmla="*/ 4597000 w 5759450"/>
              <a:gd name="connsiteY166" fmla="*/ 1259818 h 2299512"/>
              <a:gd name="connsiteX167" fmla="*/ 4298061 w 5759450"/>
              <a:gd name="connsiteY167" fmla="*/ 1734178 h 2299512"/>
              <a:gd name="connsiteX168" fmla="*/ 4622182 w 5759450"/>
              <a:gd name="connsiteY168" fmla="*/ 2255650 h 2299512"/>
              <a:gd name="connsiteX169" fmla="*/ 4609997 w 5759450"/>
              <a:gd name="connsiteY169" fmla="*/ 2279206 h 2299512"/>
              <a:gd name="connsiteX170" fmla="*/ 4309434 w 5759450"/>
              <a:gd name="connsiteY170" fmla="*/ 1267128 h 2299512"/>
              <a:gd name="connsiteX171" fmla="*/ 4082792 w 5759450"/>
              <a:gd name="connsiteY171" fmla="*/ 1040507 h 2299512"/>
              <a:gd name="connsiteX172" fmla="*/ 3697746 w 5759450"/>
              <a:gd name="connsiteY172" fmla="*/ 1040507 h 2299512"/>
              <a:gd name="connsiteX173" fmla="*/ 3697746 w 5759450"/>
              <a:gd name="connsiteY173" fmla="*/ 1042944 h 2299512"/>
              <a:gd name="connsiteX174" fmla="*/ 3697746 w 5759450"/>
              <a:gd name="connsiteY174" fmla="*/ 1493749 h 2299512"/>
              <a:gd name="connsiteX175" fmla="*/ 3697746 w 5759450"/>
              <a:gd name="connsiteY175" fmla="*/ 1493749 h 2299512"/>
              <a:gd name="connsiteX176" fmla="*/ 4082792 w 5759450"/>
              <a:gd name="connsiteY176" fmla="*/ 1493749 h 2299512"/>
              <a:gd name="connsiteX177" fmla="*/ 4309434 w 5759450"/>
              <a:gd name="connsiteY177" fmla="*/ 1267128 h 2299512"/>
              <a:gd name="connsiteX178" fmla="*/ 2015401 w 5759450"/>
              <a:gd name="connsiteY178" fmla="*/ 1623711 h 2299512"/>
              <a:gd name="connsiteX179" fmla="*/ 2003216 w 5759450"/>
              <a:gd name="connsiteY179" fmla="*/ 1515680 h 2299512"/>
              <a:gd name="connsiteX180" fmla="*/ 2498740 w 5759450"/>
              <a:gd name="connsiteY180" fmla="*/ 1020200 h 2299512"/>
              <a:gd name="connsiteX181" fmla="*/ 2994264 w 5759450"/>
              <a:gd name="connsiteY181" fmla="*/ 1515680 h 2299512"/>
              <a:gd name="connsiteX182" fmla="*/ 2982079 w 5759450"/>
              <a:gd name="connsiteY182" fmla="*/ 1623711 h 2299512"/>
              <a:gd name="connsiteX183" fmla="*/ 3274520 w 5759450"/>
              <a:gd name="connsiteY183" fmla="*/ 1623711 h 2299512"/>
              <a:gd name="connsiteX184" fmla="*/ 3281831 w 5759450"/>
              <a:gd name="connsiteY184" fmla="*/ 1515680 h 2299512"/>
              <a:gd name="connsiteX185" fmla="*/ 2498740 w 5759450"/>
              <a:gd name="connsiteY185" fmla="*/ 732660 h 2299512"/>
              <a:gd name="connsiteX186" fmla="*/ 1715650 w 5759450"/>
              <a:gd name="connsiteY186" fmla="*/ 1515680 h 2299512"/>
              <a:gd name="connsiteX187" fmla="*/ 1722961 w 5759450"/>
              <a:gd name="connsiteY187" fmla="*/ 1623711 h 2299512"/>
              <a:gd name="connsiteX188" fmla="*/ 2015401 w 5759450"/>
              <a:gd name="connsiteY188" fmla="*/ 1623711 h 2299512"/>
              <a:gd name="connsiteX189" fmla="*/ 1785511 w 5759450"/>
              <a:gd name="connsiteY189" fmla="*/ 1839772 h 2299512"/>
              <a:gd name="connsiteX190" fmla="*/ 2498740 w 5759450"/>
              <a:gd name="connsiteY190" fmla="*/ 2299512 h 2299512"/>
              <a:gd name="connsiteX191" fmla="*/ 3211970 w 5759450"/>
              <a:gd name="connsiteY191" fmla="*/ 1839772 h 2299512"/>
              <a:gd name="connsiteX192" fmla="*/ 1785511 w 5759450"/>
              <a:gd name="connsiteY192" fmla="*/ 1839772 h 2299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5759450" h="2299512">
                <a:moveTo>
                  <a:pt x="1605173" y="767587"/>
                </a:moveTo>
                <a:lnTo>
                  <a:pt x="1605173" y="2263773"/>
                </a:lnTo>
                <a:cubicBezTo>
                  <a:pt x="1605173" y="2271896"/>
                  <a:pt x="1598674" y="2279206"/>
                  <a:pt x="1589738" y="2279206"/>
                </a:cubicBezTo>
                <a:lnTo>
                  <a:pt x="1315169" y="2279206"/>
                </a:lnTo>
                <a:cubicBezTo>
                  <a:pt x="1307046" y="2279206"/>
                  <a:pt x="1299735" y="2272708"/>
                  <a:pt x="1299735" y="2263773"/>
                </a:cubicBezTo>
                <a:lnTo>
                  <a:pt x="1299735" y="1230576"/>
                </a:lnTo>
                <a:lnTo>
                  <a:pt x="887881" y="2024968"/>
                </a:lnTo>
                <a:lnTo>
                  <a:pt x="715667" y="2024968"/>
                </a:lnTo>
                <a:lnTo>
                  <a:pt x="305438" y="1230576"/>
                </a:lnTo>
                <a:lnTo>
                  <a:pt x="305438" y="2263773"/>
                </a:lnTo>
                <a:cubicBezTo>
                  <a:pt x="305438" y="2271896"/>
                  <a:pt x="298939" y="2279206"/>
                  <a:pt x="290003" y="2279206"/>
                </a:cubicBezTo>
                <a:lnTo>
                  <a:pt x="15434" y="2279206"/>
                </a:lnTo>
                <a:cubicBezTo>
                  <a:pt x="7311" y="2279206"/>
                  <a:pt x="0" y="2272708"/>
                  <a:pt x="0" y="2263773"/>
                </a:cubicBezTo>
                <a:lnTo>
                  <a:pt x="0" y="767587"/>
                </a:lnTo>
                <a:cubicBezTo>
                  <a:pt x="0" y="759465"/>
                  <a:pt x="6499" y="752154"/>
                  <a:pt x="15434" y="752154"/>
                </a:cubicBezTo>
                <a:lnTo>
                  <a:pt x="366363" y="752154"/>
                </a:lnTo>
                <a:cubicBezTo>
                  <a:pt x="375298" y="752154"/>
                  <a:pt x="382609" y="757028"/>
                  <a:pt x="386671" y="764338"/>
                </a:cubicBezTo>
                <a:lnTo>
                  <a:pt x="804211" y="1574975"/>
                </a:lnTo>
                <a:lnTo>
                  <a:pt x="1223376" y="764338"/>
                </a:lnTo>
                <a:cubicBezTo>
                  <a:pt x="1227437" y="757028"/>
                  <a:pt x="1235561" y="752154"/>
                  <a:pt x="1243684" y="752154"/>
                </a:cubicBezTo>
                <a:lnTo>
                  <a:pt x="1590551" y="752154"/>
                </a:lnTo>
                <a:cubicBezTo>
                  <a:pt x="1598674" y="752154"/>
                  <a:pt x="1605173" y="759465"/>
                  <a:pt x="1605173" y="767587"/>
                </a:cubicBezTo>
                <a:close/>
                <a:moveTo>
                  <a:pt x="5076277" y="1039695"/>
                </a:moveTo>
                <a:lnTo>
                  <a:pt x="5076277" y="1039695"/>
                </a:lnTo>
                <a:lnTo>
                  <a:pt x="5744016" y="1039695"/>
                </a:lnTo>
                <a:cubicBezTo>
                  <a:pt x="5752139" y="1039695"/>
                  <a:pt x="5759450" y="1033197"/>
                  <a:pt x="5759450" y="1024262"/>
                </a:cubicBezTo>
                <a:lnTo>
                  <a:pt x="5759450" y="767587"/>
                </a:lnTo>
                <a:cubicBezTo>
                  <a:pt x="5759450" y="759465"/>
                  <a:pt x="5752952" y="752154"/>
                  <a:pt x="5744016" y="752154"/>
                </a:cubicBezTo>
                <a:lnTo>
                  <a:pt x="5076277" y="752154"/>
                </a:lnTo>
                <a:cubicBezTo>
                  <a:pt x="4868319" y="752154"/>
                  <a:pt x="4699354" y="921105"/>
                  <a:pt x="4699354" y="1129043"/>
                </a:cubicBezTo>
                <a:lnTo>
                  <a:pt x="4699354" y="1129043"/>
                </a:lnTo>
                <a:lnTo>
                  <a:pt x="4699354" y="1901504"/>
                </a:lnTo>
                <a:cubicBezTo>
                  <a:pt x="4699354" y="2109443"/>
                  <a:pt x="4868319" y="2278394"/>
                  <a:pt x="5076277" y="2278394"/>
                </a:cubicBezTo>
                <a:lnTo>
                  <a:pt x="5744016" y="2278394"/>
                </a:lnTo>
                <a:cubicBezTo>
                  <a:pt x="5752139" y="2278394"/>
                  <a:pt x="5759450" y="2271896"/>
                  <a:pt x="5759450" y="2262961"/>
                </a:cubicBezTo>
                <a:lnTo>
                  <a:pt x="5759450" y="2006286"/>
                </a:lnTo>
                <a:cubicBezTo>
                  <a:pt x="5759450" y="1998163"/>
                  <a:pt x="5752952" y="1990853"/>
                  <a:pt x="5744016" y="1990853"/>
                </a:cubicBezTo>
                <a:lnTo>
                  <a:pt x="5076277" y="1990853"/>
                </a:lnTo>
                <a:cubicBezTo>
                  <a:pt x="5036473" y="1990853"/>
                  <a:pt x="5003979" y="1958363"/>
                  <a:pt x="5003979" y="1918562"/>
                </a:cubicBezTo>
                <a:lnTo>
                  <a:pt x="5003979" y="1654577"/>
                </a:lnTo>
                <a:lnTo>
                  <a:pt x="5671718" y="1654577"/>
                </a:lnTo>
                <a:cubicBezTo>
                  <a:pt x="5679842" y="1654577"/>
                  <a:pt x="5687152" y="1648079"/>
                  <a:pt x="5687152" y="1639144"/>
                </a:cubicBezTo>
                <a:lnTo>
                  <a:pt x="5687152" y="1382469"/>
                </a:lnTo>
                <a:cubicBezTo>
                  <a:pt x="5687152" y="1374347"/>
                  <a:pt x="5680654" y="1367036"/>
                  <a:pt x="5671718" y="1367036"/>
                </a:cubicBezTo>
                <a:lnTo>
                  <a:pt x="5003979" y="1367036"/>
                </a:lnTo>
                <a:lnTo>
                  <a:pt x="5003979" y="1111174"/>
                </a:lnTo>
                <a:cubicBezTo>
                  <a:pt x="5003979" y="1072185"/>
                  <a:pt x="5036473" y="1039695"/>
                  <a:pt x="5076277" y="1039695"/>
                </a:cubicBezTo>
                <a:close/>
                <a:moveTo>
                  <a:pt x="421602" y="118590"/>
                </a:moveTo>
                <a:lnTo>
                  <a:pt x="421602" y="16245"/>
                </a:lnTo>
                <a:cubicBezTo>
                  <a:pt x="421602" y="12996"/>
                  <a:pt x="419164" y="10559"/>
                  <a:pt x="415915" y="10559"/>
                </a:cubicBezTo>
                <a:lnTo>
                  <a:pt x="5686" y="10559"/>
                </a:lnTo>
                <a:cubicBezTo>
                  <a:pt x="2437" y="10559"/>
                  <a:pt x="0" y="12996"/>
                  <a:pt x="0" y="16245"/>
                </a:cubicBezTo>
                <a:lnTo>
                  <a:pt x="0" y="119402"/>
                </a:lnTo>
                <a:cubicBezTo>
                  <a:pt x="0" y="122651"/>
                  <a:pt x="2437" y="125088"/>
                  <a:pt x="5686" y="125088"/>
                </a:cubicBezTo>
                <a:lnTo>
                  <a:pt x="150282" y="125088"/>
                </a:lnTo>
                <a:lnTo>
                  <a:pt x="150282" y="545027"/>
                </a:lnTo>
                <a:cubicBezTo>
                  <a:pt x="150282" y="548277"/>
                  <a:pt x="152719" y="550713"/>
                  <a:pt x="155968" y="550713"/>
                </a:cubicBezTo>
                <a:lnTo>
                  <a:pt x="265633" y="550713"/>
                </a:lnTo>
                <a:cubicBezTo>
                  <a:pt x="268883" y="550713"/>
                  <a:pt x="271320" y="548277"/>
                  <a:pt x="271320" y="545027"/>
                </a:cubicBezTo>
                <a:lnTo>
                  <a:pt x="271320" y="124276"/>
                </a:lnTo>
                <a:lnTo>
                  <a:pt x="415915" y="124276"/>
                </a:lnTo>
                <a:cubicBezTo>
                  <a:pt x="419164" y="124276"/>
                  <a:pt x="421602" y="121839"/>
                  <a:pt x="421602" y="118590"/>
                </a:cubicBezTo>
                <a:close/>
                <a:moveTo>
                  <a:pt x="930935" y="10559"/>
                </a:moveTo>
                <a:lnTo>
                  <a:pt x="821270" y="10559"/>
                </a:lnTo>
                <a:cubicBezTo>
                  <a:pt x="818021" y="10559"/>
                  <a:pt x="815584" y="12996"/>
                  <a:pt x="815584" y="16245"/>
                </a:cubicBezTo>
                <a:lnTo>
                  <a:pt x="815584" y="221747"/>
                </a:lnTo>
                <a:lnTo>
                  <a:pt x="598690" y="221747"/>
                </a:lnTo>
                <a:lnTo>
                  <a:pt x="598690" y="16245"/>
                </a:lnTo>
                <a:cubicBezTo>
                  <a:pt x="598690" y="12996"/>
                  <a:pt x="596253" y="10559"/>
                  <a:pt x="593004" y="10559"/>
                </a:cubicBezTo>
                <a:lnTo>
                  <a:pt x="483339" y="10559"/>
                </a:lnTo>
                <a:cubicBezTo>
                  <a:pt x="480090" y="10559"/>
                  <a:pt x="477653" y="12996"/>
                  <a:pt x="477653" y="16245"/>
                </a:cubicBezTo>
                <a:lnTo>
                  <a:pt x="477653" y="545027"/>
                </a:lnTo>
                <a:cubicBezTo>
                  <a:pt x="477653" y="548277"/>
                  <a:pt x="480090" y="550713"/>
                  <a:pt x="483339" y="550713"/>
                </a:cubicBezTo>
                <a:lnTo>
                  <a:pt x="593004" y="550713"/>
                </a:lnTo>
                <a:cubicBezTo>
                  <a:pt x="596253" y="550713"/>
                  <a:pt x="598690" y="548277"/>
                  <a:pt x="598690" y="545027"/>
                </a:cubicBezTo>
                <a:lnTo>
                  <a:pt x="598690" y="335464"/>
                </a:lnTo>
                <a:lnTo>
                  <a:pt x="815584" y="335464"/>
                </a:lnTo>
                <a:lnTo>
                  <a:pt x="815584" y="544215"/>
                </a:lnTo>
                <a:cubicBezTo>
                  <a:pt x="815584" y="547464"/>
                  <a:pt x="818021" y="549901"/>
                  <a:pt x="821270" y="549901"/>
                </a:cubicBezTo>
                <a:lnTo>
                  <a:pt x="930935" y="549901"/>
                </a:lnTo>
                <a:cubicBezTo>
                  <a:pt x="934184" y="549901"/>
                  <a:pt x="936621" y="547464"/>
                  <a:pt x="936621" y="544215"/>
                </a:cubicBezTo>
                <a:lnTo>
                  <a:pt x="936621" y="16245"/>
                </a:lnTo>
                <a:cubicBezTo>
                  <a:pt x="936621" y="12996"/>
                  <a:pt x="934184" y="10559"/>
                  <a:pt x="930935" y="10559"/>
                </a:cubicBezTo>
                <a:close/>
                <a:moveTo>
                  <a:pt x="1283488" y="559648"/>
                </a:moveTo>
                <a:cubicBezTo>
                  <a:pt x="1445143" y="559648"/>
                  <a:pt x="1569430" y="439433"/>
                  <a:pt x="1569430" y="280230"/>
                </a:cubicBezTo>
                <a:cubicBezTo>
                  <a:pt x="1569430" y="121027"/>
                  <a:pt x="1445143" y="812"/>
                  <a:pt x="1283488" y="812"/>
                </a:cubicBezTo>
                <a:cubicBezTo>
                  <a:pt x="1121021" y="812"/>
                  <a:pt x="997547" y="121027"/>
                  <a:pt x="997547" y="280230"/>
                </a:cubicBezTo>
                <a:cubicBezTo>
                  <a:pt x="997547" y="439433"/>
                  <a:pt x="1120209" y="559648"/>
                  <a:pt x="1283488" y="559648"/>
                </a:cubicBezTo>
                <a:close/>
                <a:moveTo>
                  <a:pt x="1283488" y="442683"/>
                </a:moveTo>
                <a:cubicBezTo>
                  <a:pt x="1191694" y="442683"/>
                  <a:pt x="1122646" y="372828"/>
                  <a:pt x="1122646" y="280230"/>
                </a:cubicBezTo>
                <a:cubicBezTo>
                  <a:pt x="1122646" y="186820"/>
                  <a:pt x="1192507" y="117778"/>
                  <a:pt x="1283488" y="117778"/>
                </a:cubicBezTo>
                <a:cubicBezTo>
                  <a:pt x="1375282" y="117778"/>
                  <a:pt x="1444330" y="187632"/>
                  <a:pt x="1444330" y="280230"/>
                </a:cubicBezTo>
                <a:cubicBezTo>
                  <a:pt x="1444330" y="372828"/>
                  <a:pt x="1374470" y="442683"/>
                  <a:pt x="1283488" y="442683"/>
                </a:cubicBezTo>
                <a:close/>
                <a:moveTo>
                  <a:pt x="2207112" y="10559"/>
                </a:moveTo>
                <a:lnTo>
                  <a:pt x="2071452" y="10559"/>
                </a:lnTo>
                <a:cubicBezTo>
                  <a:pt x="2067391" y="10559"/>
                  <a:pt x="2063329" y="12996"/>
                  <a:pt x="2061704" y="16245"/>
                </a:cubicBezTo>
                <a:lnTo>
                  <a:pt x="1921171" y="276981"/>
                </a:lnTo>
                <a:lnTo>
                  <a:pt x="1782261" y="16245"/>
                </a:lnTo>
                <a:cubicBezTo>
                  <a:pt x="1780637" y="12184"/>
                  <a:pt x="1776575" y="10559"/>
                  <a:pt x="1772513" y="10559"/>
                </a:cubicBezTo>
                <a:lnTo>
                  <a:pt x="1635229" y="10559"/>
                </a:lnTo>
                <a:cubicBezTo>
                  <a:pt x="1631980" y="10559"/>
                  <a:pt x="1629543" y="12996"/>
                  <a:pt x="1629543" y="16245"/>
                </a:cubicBezTo>
                <a:lnTo>
                  <a:pt x="1629543" y="545027"/>
                </a:lnTo>
                <a:cubicBezTo>
                  <a:pt x="1629543" y="548277"/>
                  <a:pt x="1631980" y="550713"/>
                  <a:pt x="1635229" y="550713"/>
                </a:cubicBezTo>
                <a:lnTo>
                  <a:pt x="1744894" y="550713"/>
                </a:lnTo>
                <a:cubicBezTo>
                  <a:pt x="1748143" y="550713"/>
                  <a:pt x="1750580" y="548277"/>
                  <a:pt x="1750580" y="545027"/>
                </a:cubicBezTo>
                <a:lnTo>
                  <a:pt x="1750580" y="203878"/>
                </a:lnTo>
                <a:lnTo>
                  <a:pt x="1887053" y="459740"/>
                </a:lnTo>
                <a:lnTo>
                  <a:pt x="1956101" y="459740"/>
                </a:lnTo>
                <a:lnTo>
                  <a:pt x="2092573" y="203878"/>
                </a:lnTo>
                <a:lnTo>
                  <a:pt x="2092573" y="545027"/>
                </a:lnTo>
                <a:cubicBezTo>
                  <a:pt x="2092573" y="548277"/>
                  <a:pt x="2095010" y="550713"/>
                  <a:pt x="2098259" y="550713"/>
                </a:cubicBezTo>
                <a:lnTo>
                  <a:pt x="2207925" y="550713"/>
                </a:lnTo>
                <a:cubicBezTo>
                  <a:pt x="2211174" y="550713"/>
                  <a:pt x="2213611" y="548277"/>
                  <a:pt x="2213611" y="545027"/>
                </a:cubicBezTo>
                <a:lnTo>
                  <a:pt x="2213611" y="16245"/>
                </a:lnTo>
                <a:cubicBezTo>
                  <a:pt x="2212799" y="12996"/>
                  <a:pt x="2210362" y="10559"/>
                  <a:pt x="2207112" y="10559"/>
                </a:cubicBezTo>
                <a:close/>
                <a:moveTo>
                  <a:pt x="2668518" y="542591"/>
                </a:moveTo>
                <a:cubicBezTo>
                  <a:pt x="2670143" y="547464"/>
                  <a:pt x="2674205" y="549901"/>
                  <a:pt x="2679078" y="549901"/>
                </a:cubicBezTo>
                <a:lnTo>
                  <a:pt x="2796055" y="549901"/>
                </a:lnTo>
                <a:cubicBezTo>
                  <a:pt x="2800116" y="549901"/>
                  <a:pt x="2802553" y="545840"/>
                  <a:pt x="2801741" y="541778"/>
                </a:cubicBezTo>
                <a:lnTo>
                  <a:pt x="2603531" y="17870"/>
                </a:lnTo>
                <a:cubicBezTo>
                  <a:pt x="2601907" y="13808"/>
                  <a:pt x="2597845" y="10559"/>
                  <a:pt x="2592971" y="10559"/>
                </a:cubicBezTo>
                <a:lnTo>
                  <a:pt x="2465435" y="10559"/>
                </a:lnTo>
                <a:cubicBezTo>
                  <a:pt x="2460561" y="10559"/>
                  <a:pt x="2456499" y="13808"/>
                  <a:pt x="2454874" y="17870"/>
                </a:cubicBezTo>
                <a:lnTo>
                  <a:pt x="2258289" y="542591"/>
                </a:lnTo>
                <a:cubicBezTo>
                  <a:pt x="2256665" y="546652"/>
                  <a:pt x="2259914" y="550713"/>
                  <a:pt x="2263976" y="550713"/>
                </a:cubicBezTo>
                <a:lnTo>
                  <a:pt x="2377703" y="550713"/>
                </a:lnTo>
                <a:cubicBezTo>
                  <a:pt x="2382576" y="550713"/>
                  <a:pt x="2386638" y="547464"/>
                  <a:pt x="2388263" y="543403"/>
                </a:cubicBezTo>
                <a:lnTo>
                  <a:pt x="2419131" y="456491"/>
                </a:lnTo>
                <a:lnTo>
                  <a:pt x="2638462" y="456491"/>
                </a:lnTo>
                <a:lnTo>
                  <a:pt x="2668518" y="542591"/>
                </a:lnTo>
                <a:close/>
                <a:moveTo>
                  <a:pt x="2457311" y="343587"/>
                </a:moveTo>
                <a:lnTo>
                  <a:pt x="2527984" y="143770"/>
                </a:lnTo>
                <a:lnTo>
                  <a:pt x="2598657" y="343587"/>
                </a:lnTo>
                <a:lnTo>
                  <a:pt x="2457311" y="343587"/>
                </a:lnTo>
                <a:close/>
                <a:moveTo>
                  <a:pt x="2800929" y="478422"/>
                </a:moveTo>
                <a:cubicBezTo>
                  <a:pt x="2857792" y="527158"/>
                  <a:pt x="2944712" y="559648"/>
                  <a:pt x="3026758" y="559648"/>
                </a:cubicBezTo>
                <a:cubicBezTo>
                  <a:pt x="3146983" y="559648"/>
                  <a:pt x="3240401" y="492230"/>
                  <a:pt x="3240401" y="393135"/>
                </a:cubicBezTo>
                <a:cubicBezTo>
                  <a:pt x="3240401" y="267234"/>
                  <a:pt x="3089307" y="229870"/>
                  <a:pt x="3041380" y="219311"/>
                </a:cubicBezTo>
                <a:cubicBezTo>
                  <a:pt x="2991827" y="208751"/>
                  <a:pt x="2943087" y="192506"/>
                  <a:pt x="2943087" y="157579"/>
                </a:cubicBezTo>
                <a:cubicBezTo>
                  <a:pt x="2943087" y="129150"/>
                  <a:pt x="2977205" y="108843"/>
                  <a:pt x="3025945" y="108843"/>
                </a:cubicBezTo>
                <a:cubicBezTo>
                  <a:pt x="3073873" y="108843"/>
                  <a:pt x="3124238" y="127525"/>
                  <a:pt x="3155919" y="155142"/>
                </a:cubicBezTo>
                <a:cubicBezTo>
                  <a:pt x="3158356" y="157579"/>
                  <a:pt x="3162417" y="156766"/>
                  <a:pt x="3164855" y="153517"/>
                </a:cubicBezTo>
                <a:lnTo>
                  <a:pt x="3215219" y="70667"/>
                </a:lnTo>
                <a:cubicBezTo>
                  <a:pt x="3216844" y="68230"/>
                  <a:pt x="3216031" y="64981"/>
                  <a:pt x="3214407" y="63356"/>
                </a:cubicBezTo>
                <a:cubicBezTo>
                  <a:pt x="3173790" y="26805"/>
                  <a:pt x="3107179" y="0"/>
                  <a:pt x="3026758" y="0"/>
                </a:cubicBezTo>
                <a:cubicBezTo>
                  <a:pt x="2902470" y="0"/>
                  <a:pt x="2818800" y="64169"/>
                  <a:pt x="2818800" y="160828"/>
                </a:cubicBezTo>
                <a:cubicBezTo>
                  <a:pt x="2818800" y="256675"/>
                  <a:pt x="2899221" y="307035"/>
                  <a:pt x="3007262" y="333027"/>
                </a:cubicBezTo>
                <a:cubicBezTo>
                  <a:pt x="3064125" y="346836"/>
                  <a:pt x="3116114" y="359832"/>
                  <a:pt x="3116114" y="397196"/>
                </a:cubicBezTo>
                <a:cubicBezTo>
                  <a:pt x="3116114" y="428874"/>
                  <a:pt x="3074685" y="450805"/>
                  <a:pt x="3025945" y="450805"/>
                </a:cubicBezTo>
                <a:cubicBezTo>
                  <a:pt x="2970707" y="450805"/>
                  <a:pt x="2908157" y="424813"/>
                  <a:pt x="2865103" y="386636"/>
                </a:cubicBezTo>
                <a:cubicBezTo>
                  <a:pt x="2862666" y="384200"/>
                  <a:pt x="2858604" y="385012"/>
                  <a:pt x="2856980" y="387449"/>
                </a:cubicBezTo>
                <a:lnTo>
                  <a:pt x="2800929" y="470299"/>
                </a:lnTo>
                <a:cubicBezTo>
                  <a:pt x="2797679" y="472736"/>
                  <a:pt x="2798492" y="476797"/>
                  <a:pt x="2800929" y="478422"/>
                </a:cubicBezTo>
                <a:close/>
                <a:moveTo>
                  <a:pt x="4609997" y="2279206"/>
                </a:moveTo>
                <a:lnTo>
                  <a:pt x="4317557" y="2279206"/>
                </a:lnTo>
                <a:cubicBezTo>
                  <a:pt x="4309434" y="2279206"/>
                  <a:pt x="4302122" y="2275145"/>
                  <a:pt x="4298061" y="2268647"/>
                </a:cubicBezTo>
                <a:lnTo>
                  <a:pt x="3996685" y="1782914"/>
                </a:lnTo>
                <a:lnTo>
                  <a:pt x="3697746" y="1781289"/>
                </a:lnTo>
                <a:lnTo>
                  <a:pt x="3697746" y="1782914"/>
                </a:lnTo>
                <a:lnTo>
                  <a:pt x="3697746" y="2263773"/>
                </a:lnTo>
                <a:cubicBezTo>
                  <a:pt x="3697746" y="2271896"/>
                  <a:pt x="3691247" y="2279206"/>
                  <a:pt x="3682311" y="2279206"/>
                </a:cubicBezTo>
                <a:lnTo>
                  <a:pt x="3407742" y="2279206"/>
                </a:lnTo>
                <a:cubicBezTo>
                  <a:pt x="3399619" y="2279206"/>
                  <a:pt x="3392308" y="2272708"/>
                  <a:pt x="3392308" y="2263773"/>
                </a:cubicBezTo>
                <a:lnTo>
                  <a:pt x="3392308" y="767587"/>
                </a:lnTo>
                <a:cubicBezTo>
                  <a:pt x="3392308" y="759465"/>
                  <a:pt x="3398807" y="752154"/>
                  <a:pt x="3407742" y="752154"/>
                </a:cubicBezTo>
                <a:lnTo>
                  <a:pt x="4072232" y="752154"/>
                </a:lnTo>
                <a:cubicBezTo>
                  <a:pt x="4355737" y="752154"/>
                  <a:pt x="4593751" y="976338"/>
                  <a:pt x="4597000" y="1259818"/>
                </a:cubicBezTo>
                <a:cubicBezTo>
                  <a:pt x="4599437" y="1470193"/>
                  <a:pt x="4476774" y="1651328"/>
                  <a:pt x="4298061" y="1734178"/>
                </a:cubicBezTo>
                <a:lnTo>
                  <a:pt x="4622182" y="2255650"/>
                </a:lnTo>
                <a:cubicBezTo>
                  <a:pt x="4629493" y="2265397"/>
                  <a:pt x="4622182" y="2279206"/>
                  <a:pt x="4609997" y="2279206"/>
                </a:cubicBezTo>
                <a:close/>
                <a:moveTo>
                  <a:pt x="4309434" y="1267128"/>
                </a:moveTo>
                <a:cubicBezTo>
                  <a:pt x="4309434" y="1142040"/>
                  <a:pt x="4207892" y="1040507"/>
                  <a:pt x="4082792" y="1040507"/>
                </a:cubicBezTo>
                <a:lnTo>
                  <a:pt x="3697746" y="1040507"/>
                </a:lnTo>
                <a:lnTo>
                  <a:pt x="3697746" y="1042944"/>
                </a:lnTo>
                <a:lnTo>
                  <a:pt x="3697746" y="1493749"/>
                </a:lnTo>
                <a:lnTo>
                  <a:pt x="3697746" y="1493749"/>
                </a:lnTo>
                <a:lnTo>
                  <a:pt x="4082792" y="1493749"/>
                </a:lnTo>
                <a:cubicBezTo>
                  <a:pt x="4207892" y="1493749"/>
                  <a:pt x="4309434" y="1392216"/>
                  <a:pt x="4309434" y="1267128"/>
                </a:cubicBezTo>
                <a:close/>
                <a:moveTo>
                  <a:pt x="2015401" y="1623711"/>
                </a:moveTo>
                <a:cubicBezTo>
                  <a:pt x="2007278" y="1588784"/>
                  <a:pt x="2003216" y="1553044"/>
                  <a:pt x="2003216" y="1515680"/>
                </a:cubicBezTo>
                <a:cubicBezTo>
                  <a:pt x="2003216" y="1241948"/>
                  <a:pt x="2224984" y="1020200"/>
                  <a:pt x="2498740" y="1020200"/>
                </a:cubicBezTo>
                <a:cubicBezTo>
                  <a:pt x="2772497" y="1020200"/>
                  <a:pt x="2994264" y="1241948"/>
                  <a:pt x="2994264" y="1515680"/>
                </a:cubicBezTo>
                <a:cubicBezTo>
                  <a:pt x="2994264" y="1553044"/>
                  <a:pt x="2990203" y="1588784"/>
                  <a:pt x="2982079" y="1623711"/>
                </a:cubicBezTo>
                <a:lnTo>
                  <a:pt x="3274520" y="1623711"/>
                </a:lnTo>
                <a:cubicBezTo>
                  <a:pt x="3279394" y="1588784"/>
                  <a:pt x="3281831" y="1552232"/>
                  <a:pt x="3281831" y="1515680"/>
                </a:cubicBezTo>
                <a:cubicBezTo>
                  <a:pt x="3281831" y="1082745"/>
                  <a:pt x="2930902" y="732660"/>
                  <a:pt x="2498740" y="732660"/>
                </a:cubicBezTo>
                <a:cubicBezTo>
                  <a:pt x="2065766" y="732660"/>
                  <a:pt x="1715650" y="1083557"/>
                  <a:pt x="1715650" y="1515680"/>
                </a:cubicBezTo>
                <a:cubicBezTo>
                  <a:pt x="1715650" y="1552232"/>
                  <a:pt x="1718087" y="1587971"/>
                  <a:pt x="1722961" y="1623711"/>
                </a:cubicBezTo>
                <a:lnTo>
                  <a:pt x="2015401" y="1623711"/>
                </a:lnTo>
                <a:close/>
                <a:moveTo>
                  <a:pt x="1785511" y="1839772"/>
                </a:moveTo>
                <a:cubicBezTo>
                  <a:pt x="1908986" y="2111068"/>
                  <a:pt x="2181930" y="2299512"/>
                  <a:pt x="2498740" y="2299512"/>
                </a:cubicBezTo>
                <a:cubicBezTo>
                  <a:pt x="2815551" y="2299512"/>
                  <a:pt x="3089307" y="2111068"/>
                  <a:pt x="3211970" y="1839772"/>
                </a:cubicBezTo>
                <a:lnTo>
                  <a:pt x="1785511" y="1839772"/>
                </a:lnTo>
                <a:close/>
              </a:path>
            </a:pathLst>
          </a:custGeom>
          <a:solidFill>
            <a:srgbClr val="FA6432"/>
          </a:solidFill>
          <a:ln w="8114" cap="flat">
            <a:noFill/>
            <a:prstDash val="solid"/>
            <a:miter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0088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8B7909-5352-1C7B-AB30-8F6759A40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99">
            <a:extLst>
              <a:ext uri="{FF2B5EF4-FFF2-40B4-BE49-F238E27FC236}">
                <a16:creationId xmlns:a16="http://schemas.microsoft.com/office/drawing/2014/main" id="{D8694100-09A8-B38B-ED25-4195BF975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7" name="Group 101">
            <a:extLst>
              <a:ext uri="{FF2B5EF4-FFF2-40B4-BE49-F238E27FC236}">
                <a16:creationId xmlns:a16="http://schemas.microsoft.com/office/drawing/2014/main" id="{AC37E8C7-1500-08EA-3D87-8B34BFDF4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FBF75F9-E07A-EEF9-0096-5774085C7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03">
              <a:extLst>
                <a:ext uri="{FF2B5EF4-FFF2-40B4-BE49-F238E27FC236}">
                  <a16:creationId xmlns:a16="http://schemas.microsoft.com/office/drawing/2014/main" id="{8B286368-3B3E-D260-EED7-71D04C6B3E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9" name="Rectangle 105">
            <a:extLst>
              <a:ext uri="{FF2B5EF4-FFF2-40B4-BE49-F238E27FC236}">
                <a16:creationId xmlns:a16="http://schemas.microsoft.com/office/drawing/2014/main" id="{614E8A18-B5DE-974F-029C-885551DDA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861D944-D5EC-0893-D9E3-A1695A9BE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576" y="792790"/>
            <a:ext cx="9849751" cy="1292053"/>
          </a:xfrm>
        </p:spPr>
        <p:txBody>
          <a:bodyPr anchor="b">
            <a:noAutofit/>
          </a:bodyPr>
          <a:lstStyle/>
          <a:p>
            <a:r>
              <a:rPr lang="nl-BE" sz="4000"/>
              <a:t>Webserver</a:t>
            </a:r>
            <a:endParaRPr lang="nl-NL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BC7699A7-AFB0-EE1D-1386-6ADE28CA7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11</a:t>
            </a:fld>
            <a:endParaRPr lang="de-DE"/>
          </a:p>
        </p:txBody>
      </p:sp>
      <p:sp>
        <p:nvSpPr>
          <p:cNvPr id="5" name="Logo Thomas More">
            <a:extLst>
              <a:ext uri="{FF2B5EF4-FFF2-40B4-BE49-F238E27FC236}">
                <a16:creationId xmlns:a16="http://schemas.microsoft.com/office/drawing/2014/main" id="{3552F430-98FD-848C-B467-EEF81762A94A}"/>
              </a:ext>
            </a:extLst>
          </p:cNvPr>
          <p:cNvSpPr>
            <a:spLocks noChangeAspect="1"/>
          </p:cNvSpPr>
          <p:nvPr/>
        </p:nvSpPr>
        <p:spPr>
          <a:xfrm>
            <a:off x="98014" y="6534560"/>
            <a:ext cx="682562" cy="272256"/>
          </a:xfrm>
          <a:custGeom>
            <a:avLst/>
            <a:gdLst>
              <a:gd name="connsiteX0" fmla="*/ 1605173 w 5759450"/>
              <a:gd name="connsiteY0" fmla="*/ 767587 h 2299512"/>
              <a:gd name="connsiteX1" fmla="*/ 1605173 w 5759450"/>
              <a:gd name="connsiteY1" fmla="*/ 2263773 h 2299512"/>
              <a:gd name="connsiteX2" fmla="*/ 1589738 w 5759450"/>
              <a:gd name="connsiteY2" fmla="*/ 2279206 h 2299512"/>
              <a:gd name="connsiteX3" fmla="*/ 1315169 w 5759450"/>
              <a:gd name="connsiteY3" fmla="*/ 2279206 h 2299512"/>
              <a:gd name="connsiteX4" fmla="*/ 1299735 w 5759450"/>
              <a:gd name="connsiteY4" fmla="*/ 2263773 h 2299512"/>
              <a:gd name="connsiteX5" fmla="*/ 1299735 w 5759450"/>
              <a:gd name="connsiteY5" fmla="*/ 1230576 h 2299512"/>
              <a:gd name="connsiteX6" fmla="*/ 887881 w 5759450"/>
              <a:gd name="connsiteY6" fmla="*/ 2024968 h 2299512"/>
              <a:gd name="connsiteX7" fmla="*/ 715667 w 5759450"/>
              <a:gd name="connsiteY7" fmla="*/ 2024968 h 2299512"/>
              <a:gd name="connsiteX8" fmla="*/ 305438 w 5759450"/>
              <a:gd name="connsiteY8" fmla="*/ 1230576 h 2299512"/>
              <a:gd name="connsiteX9" fmla="*/ 305438 w 5759450"/>
              <a:gd name="connsiteY9" fmla="*/ 2263773 h 2299512"/>
              <a:gd name="connsiteX10" fmla="*/ 290003 w 5759450"/>
              <a:gd name="connsiteY10" fmla="*/ 2279206 h 2299512"/>
              <a:gd name="connsiteX11" fmla="*/ 15434 w 5759450"/>
              <a:gd name="connsiteY11" fmla="*/ 2279206 h 2299512"/>
              <a:gd name="connsiteX12" fmla="*/ 0 w 5759450"/>
              <a:gd name="connsiteY12" fmla="*/ 2263773 h 2299512"/>
              <a:gd name="connsiteX13" fmla="*/ 0 w 5759450"/>
              <a:gd name="connsiteY13" fmla="*/ 767587 h 2299512"/>
              <a:gd name="connsiteX14" fmla="*/ 15434 w 5759450"/>
              <a:gd name="connsiteY14" fmla="*/ 752154 h 2299512"/>
              <a:gd name="connsiteX15" fmla="*/ 366363 w 5759450"/>
              <a:gd name="connsiteY15" fmla="*/ 752154 h 2299512"/>
              <a:gd name="connsiteX16" fmla="*/ 386671 w 5759450"/>
              <a:gd name="connsiteY16" fmla="*/ 764338 h 2299512"/>
              <a:gd name="connsiteX17" fmla="*/ 804211 w 5759450"/>
              <a:gd name="connsiteY17" fmla="*/ 1574975 h 2299512"/>
              <a:gd name="connsiteX18" fmla="*/ 1223376 w 5759450"/>
              <a:gd name="connsiteY18" fmla="*/ 764338 h 2299512"/>
              <a:gd name="connsiteX19" fmla="*/ 1243684 w 5759450"/>
              <a:gd name="connsiteY19" fmla="*/ 752154 h 2299512"/>
              <a:gd name="connsiteX20" fmla="*/ 1590551 w 5759450"/>
              <a:gd name="connsiteY20" fmla="*/ 752154 h 2299512"/>
              <a:gd name="connsiteX21" fmla="*/ 1605173 w 5759450"/>
              <a:gd name="connsiteY21" fmla="*/ 767587 h 2299512"/>
              <a:gd name="connsiteX22" fmla="*/ 5076277 w 5759450"/>
              <a:gd name="connsiteY22" fmla="*/ 1039695 h 2299512"/>
              <a:gd name="connsiteX23" fmla="*/ 5076277 w 5759450"/>
              <a:gd name="connsiteY23" fmla="*/ 1039695 h 2299512"/>
              <a:gd name="connsiteX24" fmla="*/ 5744016 w 5759450"/>
              <a:gd name="connsiteY24" fmla="*/ 1039695 h 2299512"/>
              <a:gd name="connsiteX25" fmla="*/ 5759450 w 5759450"/>
              <a:gd name="connsiteY25" fmla="*/ 1024262 h 2299512"/>
              <a:gd name="connsiteX26" fmla="*/ 5759450 w 5759450"/>
              <a:gd name="connsiteY26" fmla="*/ 767587 h 2299512"/>
              <a:gd name="connsiteX27" fmla="*/ 5744016 w 5759450"/>
              <a:gd name="connsiteY27" fmla="*/ 752154 h 2299512"/>
              <a:gd name="connsiteX28" fmla="*/ 5076277 w 5759450"/>
              <a:gd name="connsiteY28" fmla="*/ 752154 h 2299512"/>
              <a:gd name="connsiteX29" fmla="*/ 4699354 w 5759450"/>
              <a:gd name="connsiteY29" fmla="*/ 1129043 h 2299512"/>
              <a:gd name="connsiteX30" fmla="*/ 4699354 w 5759450"/>
              <a:gd name="connsiteY30" fmla="*/ 1129043 h 2299512"/>
              <a:gd name="connsiteX31" fmla="*/ 4699354 w 5759450"/>
              <a:gd name="connsiteY31" fmla="*/ 1901504 h 2299512"/>
              <a:gd name="connsiteX32" fmla="*/ 5076277 w 5759450"/>
              <a:gd name="connsiteY32" fmla="*/ 2278394 h 2299512"/>
              <a:gd name="connsiteX33" fmla="*/ 5744016 w 5759450"/>
              <a:gd name="connsiteY33" fmla="*/ 2278394 h 2299512"/>
              <a:gd name="connsiteX34" fmla="*/ 5759450 w 5759450"/>
              <a:gd name="connsiteY34" fmla="*/ 2262961 h 2299512"/>
              <a:gd name="connsiteX35" fmla="*/ 5759450 w 5759450"/>
              <a:gd name="connsiteY35" fmla="*/ 2006286 h 2299512"/>
              <a:gd name="connsiteX36" fmla="*/ 5744016 w 5759450"/>
              <a:gd name="connsiteY36" fmla="*/ 1990853 h 2299512"/>
              <a:gd name="connsiteX37" fmla="*/ 5076277 w 5759450"/>
              <a:gd name="connsiteY37" fmla="*/ 1990853 h 2299512"/>
              <a:gd name="connsiteX38" fmla="*/ 5003979 w 5759450"/>
              <a:gd name="connsiteY38" fmla="*/ 1918562 h 2299512"/>
              <a:gd name="connsiteX39" fmla="*/ 5003979 w 5759450"/>
              <a:gd name="connsiteY39" fmla="*/ 1654577 h 2299512"/>
              <a:gd name="connsiteX40" fmla="*/ 5671718 w 5759450"/>
              <a:gd name="connsiteY40" fmla="*/ 1654577 h 2299512"/>
              <a:gd name="connsiteX41" fmla="*/ 5687152 w 5759450"/>
              <a:gd name="connsiteY41" fmla="*/ 1639144 h 2299512"/>
              <a:gd name="connsiteX42" fmla="*/ 5687152 w 5759450"/>
              <a:gd name="connsiteY42" fmla="*/ 1382469 h 2299512"/>
              <a:gd name="connsiteX43" fmla="*/ 5671718 w 5759450"/>
              <a:gd name="connsiteY43" fmla="*/ 1367036 h 2299512"/>
              <a:gd name="connsiteX44" fmla="*/ 5003979 w 5759450"/>
              <a:gd name="connsiteY44" fmla="*/ 1367036 h 2299512"/>
              <a:gd name="connsiteX45" fmla="*/ 5003979 w 5759450"/>
              <a:gd name="connsiteY45" fmla="*/ 1111174 h 2299512"/>
              <a:gd name="connsiteX46" fmla="*/ 5076277 w 5759450"/>
              <a:gd name="connsiteY46" fmla="*/ 1039695 h 2299512"/>
              <a:gd name="connsiteX47" fmla="*/ 421602 w 5759450"/>
              <a:gd name="connsiteY47" fmla="*/ 118590 h 2299512"/>
              <a:gd name="connsiteX48" fmla="*/ 421602 w 5759450"/>
              <a:gd name="connsiteY48" fmla="*/ 16245 h 2299512"/>
              <a:gd name="connsiteX49" fmla="*/ 415915 w 5759450"/>
              <a:gd name="connsiteY49" fmla="*/ 10559 h 2299512"/>
              <a:gd name="connsiteX50" fmla="*/ 5686 w 5759450"/>
              <a:gd name="connsiteY50" fmla="*/ 10559 h 2299512"/>
              <a:gd name="connsiteX51" fmla="*/ 0 w 5759450"/>
              <a:gd name="connsiteY51" fmla="*/ 16245 h 2299512"/>
              <a:gd name="connsiteX52" fmla="*/ 0 w 5759450"/>
              <a:gd name="connsiteY52" fmla="*/ 119402 h 2299512"/>
              <a:gd name="connsiteX53" fmla="*/ 5686 w 5759450"/>
              <a:gd name="connsiteY53" fmla="*/ 125088 h 2299512"/>
              <a:gd name="connsiteX54" fmla="*/ 150282 w 5759450"/>
              <a:gd name="connsiteY54" fmla="*/ 125088 h 2299512"/>
              <a:gd name="connsiteX55" fmla="*/ 150282 w 5759450"/>
              <a:gd name="connsiteY55" fmla="*/ 545027 h 2299512"/>
              <a:gd name="connsiteX56" fmla="*/ 155968 w 5759450"/>
              <a:gd name="connsiteY56" fmla="*/ 550713 h 2299512"/>
              <a:gd name="connsiteX57" fmla="*/ 265633 w 5759450"/>
              <a:gd name="connsiteY57" fmla="*/ 550713 h 2299512"/>
              <a:gd name="connsiteX58" fmla="*/ 271320 w 5759450"/>
              <a:gd name="connsiteY58" fmla="*/ 545027 h 2299512"/>
              <a:gd name="connsiteX59" fmla="*/ 271320 w 5759450"/>
              <a:gd name="connsiteY59" fmla="*/ 124276 h 2299512"/>
              <a:gd name="connsiteX60" fmla="*/ 415915 w 5759450"/>
              <a:gd name="connsiteY60" fmla="*/ 124276 h 2299512"/>
              <a:gd name="connsiteX61" fmla="*/ 421602 w 5759450"/>
              <a:gd name="connsiteY61" fmla="*/ 118590 h 2299512"/>
              <a:gd name="connsiteX62" fmla="*/ 930935 w 5759450"/>
              <a:gd name="connsiteY62" fmla="*/ 10559 h 2299512"/>
              <a:gd name="connsiteX63" fmla="*/ 821270 w 5759450"/>
              <a:gd name="connsiteY63" fmla="*/ 10559 h 2299512"/>
              <a:gd name="connsiteX64" fmla="*/ 815584 w 5759450"/>
              <a:gd name="connsiteY64" fmla="*/ 16245 h 2299512"/>
              <a:gd name="connsiteX65" fmla="*/ 815584 w 5759450"/>
              <a:gd name="connsiteY65" fmla="*/ 221747 h 2299512"/>
              <a:gd name="connsiteX66" fmla="*/ 598690 w 5759450"/>
              <a:gd name="connsiteY66" fmla="*/ 221747 h 2299512"/>
              <a:gd name="connsiteX67" fmla="*/ 598690 w 5759450"/>
              <a:gd name="connsiteY67" fmla="*/ 16245 h 2299512"/>
              <a:gd name="connsiteX68" fmla="*/ 593004 w 5759450"/>
              <a:gd name="connsiteY68" fmla="*/ 10559 h 2299512"/>
              <a:gd name="connsiteX69" fmla="*/ 483339 w 5759450"/>
              <a:gd name="connsiteY69" fmla="*/ 10559 h 2299512"/>
              <a:gd name="connsiteX70" fmla="*/ 477653 w 5759450"/>
              <a:gd name="connsiteY70" fmla="*/ 16245 h 2299512"/>
              <a:gd name="connsiteX71" fmla="*/ 477653 w 5759450"/>
              <a:gd name="connsiteY71" fmla="*/ 545027 h 2299512"/>
              <a:gd name="connsiteX72" fmla="*/ 483339 w 5759450"/>
              <a:gd name="connsiteY72" fmla="*/ 550713 h 2299512"/>
              <a:gd name="connsiteX73" fmla="*/ 593004 w 5759450"/>
              <a:gd name="connsiteY73" fmla="*/ 550713 h 2299512"/>
              <a:gd name="connsiteX74" fmla="*/ 598690 w 5759450"/>
              <a:gd name="connsiteY74" fmla="*/ 545027 h 2299512"/>
              <a:gd name="connsiteX75" fmla="*/ 598690 w 5759450"/>
              <a:gd name="connsiteY75" fmla="*/ 335464 h 2299512"/>
              <a:gd name="connsiteX76" fmla="*/ 815584 w 5759450"/>
              <a:gd name="connsiteY76" fmla="*/ 335464 h 2299512"/>
              <a:gd name="connsiteX77" fmla="*/ 815584 w 5759450"/>
              <a:gd name="connsiteY77" fmla="*/ 544215 h 2299512"/>
              <a:gd name="connsiteX78" fmla="*/ 821270 w 5759450"/>
              <a:gd name="connsiteY78" fmla="*/ 549901 h 2299512"/>
              <a:gd name="connsiteX79" fmla="*/ 930935 w 5759450"/>
              <a:gd name="connsiteY79" fmla="*/ 549901 h 2299512"/>
              <a:gd name="connsiteX80" fmla="*/ 936621 w 5759450"/>
              <a:gd name="connsiteY80" fmla="*/ 544215 h 2299512"/>
              <a:gd name="connsiteX81" fmla="*/ 936621 w 5759450"/>
              <a:gd name="connsiteY81" fmla="*/ 16245 h 2299512"/>
              <a:gd name="connsiteX82" fmla="*/ 930935 w 5759450"/>
              <a:gd name="connsiteY82" fmla="*/ 10559 h 2299512"/>
              <a:gd name="connsiteX83" fmla="*/ 1283488 w 5759450"/>
              <a:gd name="connsiteY83" fmla="*/ 559648 h 2299512"/>
              <a:gd name="connsiteX84" fmla="*/ 1569430 w 5759450"/>
              <a:gd name="connsiteY84" fmla="*/ 280230 h 2299512"/>
              <a:gd name="connsiteX85" fmla="*/ 1283488 w 5759450"/>
              <a:gd name="connsiteY85" fmla="*/ 812 h 2299512"/>
              <a:gd name="connsiteX86" fmla="*/ 997547 w 5759450"/>
              <a:gd name="connsiteY86" fmla="*/ 280230 h 2299512"/>
              <a:gd name="connsiteX87" fmla="*/ 1283488 w 5759450"/>
              <a:gd name="connsiteY87" fmla="*/ 559648 h 2299512"/>
              <a:gd name="connsiteX88" fmla="*/ 1283488 w 5759450"/>
              <a:gd name="connsiteY88" fmla="*/ 442683 h 2299512"/>
              <a:gd name="connsiteX89" fmla="*/ 1122646 w 5759450"/>
              <a:gd name="connsiteY89" fmla="*/ 280230 h 2299512"/>
              <a:gd name="connsiteX90" fmla="*/ 1283488 w 5759450"/>
              <a:gd name="connsiteY90" fmla="*/ 117778 h 2299512"/>
              <a:gd name="connsiteX91" fmla="*/ 1444330 w 5759450"/>
              <a:gd name="connsiteY91" fmla="*/ 280230 h 2299512"/>
              <a:gd name="connsiteX92" fmla="*/ 1283488 w 5759450"/>
              <a:gd name="connsiteY92" fmla="*/ 442683 h 2299512"/>
              <a:gd name="connsiteX93" fmla="*/ 2207112 w 5759450"/>
              <a:gd name="connsiteY93" fmla="*/ 10559 h 2299512"/>
              <a:gd name="connsiteX94" fmla="*/ 2071452 w 5759450"/>
              <a:gd name="connsiteY94" fmla="*/ 10559 h 2299512"/>
              <a:gd name="connsiteX95" fmla="*/ 2061704 w 5759450"/>
              <a:gd name="connsiteY95" fmla="*/ 16245 h 2299512"/>
              <a:gd name="connsiteX96" fmla="*/ 1921171 w 5759450"/>
              <a:gd name="connsiteY96" fmla="*/ 276981 h 2299512"/>
              <a:gd name="connsiteX97" fmla="*/ 1782261 w 5759450"/>
              <a:gd name="connsiteY97" fmla="*/ 16245 h 2299512"/>
              <a:gd name="connsiteX98" fmla="*/ 1772513 w 5759450"/>
              <a:gd name="connsiteY98" fmla="*/ 10559 h 2299512"/>
              <a:gd name="connsiteX99" fmla="*/ 1635229 w 5759450"/>
              <a:gd name="connsiteY99" fmla="*/ 10559 h 2299512"/>
              <a:gd name="connsiteX100" fmla="*/ 1629543 w 5759450"/>
              <a:gd name="connsiteY100" fmla="*/ 16245 h 2299512"/>
              <a:gd name="connsiteX101" fmla="*/ 1629543 w 5759450"/>
              <a:gd name="connsiteY101" fmla="*/ 545027 h 2299512"/>
              <a:gd name="connsiteX102" fmla="*/ 1635229 w 5759450"/>
              <a:gd name="connsiteY102" fmla="*/ 550713 h 2299512"/>
              <a:gd name="connsiteX103" fmla="*/ 1744894 w 5759450"/>
              <a:gd name="connsiteY103" fmla="*/ 550713 h 2299512"/>
              <a:gd name="connsiteX104" fmla="*/ 1750580 w 5759450"/>
              <a:gd name="connsiteY104" fmla="*/ 545027 h 2299512"/>
              <a:gd name="connsiteX105" fmla="*/ 1750580 w 5759450"/>
              <a:gd name="connsiteY105" fmla="*/ 203878 h 2299512"/>
              <a:gd name="connsiteX106" fmla="*/ 1887053 w 5759450"/>
              <a:gd name="connsiteY106" fmla="*/ 459740 h 2299512"/>
              <a:gd name="connsiteX107" fmla="*/ 1956101 w 5759450"/>
              <a:gd name="connsiteY107" fmla="*/ 459740 h 2299512"/>
              <a:gd name="connsiteX108" fmla="*/ 2092573 w 5759450"/>
              <a:gd name="connsiteY108" fmla="*/ 203878 h 2299512"/>
              <a:gd name="connsiteX109" fmla="*/ 2092573 w 5759450"/>
              <a:gd name="connsiteY109" fmla="*/ 545027 h 2299512"/>
              <a:gd name="connsiteX110" fmla="*/ 2098259 w 5759450"/>
              <a:gd name="connsiteY110" fmla="*/ 550713 h 2299512"/>
              <a:gd name="connsiteX111" fmla="*/ 2207925 w 5759450"/>
              <a:gd name="connsiteY111" fmla="*/ 550713 h 2299512"/>
              <a:gd name="connsiteX112" fmla="*/ 2213611 w 5759450"/>
              <a:gd name="connsiteY112" fmla="*/ 545027 h 2299512"/>
              <a:gd name="connsiteX113" fmla="*/ 2213611 w 5759450"/>
              <a:gd name="connsiteY113" fmla="*/ 16245 h 2299512"/>
              <a:gd name="connsiteX114" fmla="*/ 2207112 w 5759450"/>
              <a:gd name="connsiteY114" fmla="*/ 10559 h 2299512"/>
              <a:gd name="connsiteX115" fmla="*/ 2668518 w 5759450"/>
              <a:gd name="connsiteY115" fmla="*/ 542591 h 2299512"/>
              <a:gd name="connsiteX116" fmla="*/ 2679078 w 5759450"/>
              <a:gd name="connsiteY116" fmla="*/ 549901 h 2299512"/>
              <a:gd name="connsiteX117" fmla="*/ 2796055 w 5759450"/>
              <a:gd name="connsiteY117" fmla="*/ 549901 h 2299512"/>
              <a:gd name="connsiteX118" fmla="*/ 2801741 w 5759450"/>
              <a:gd name="connsiteY118" fmla="*/ 541778 h 2299512"/>
              <a:gd name="connsiteX119" fmla="*/ 2603531 w 5759450"/>
              <a:gd name="connsiteY119" fmla="*/ 17870 h 2299512"/>
              <a:gd name="connsiteX120" fmla="*/ 2592971 w 5759450"/>
              <a:gd name="connsiteY120" fmla="*/ 10559 h 2299512"/>
              <a:gd name="connsiteX121" fmla="*/ 2465435 w 5759450"/>
              <a:gd name="connsiteY121" fmla="*/ 10559 h 2299512"/>
              <a:gd name="connsiteX122" fmla="*/ 2454874 w 5759450"/>
              <a:gd name="connsiteY122" fmla="*/ 17870 h 2299512"/>
              <a:gd name="connsiteX123" fmla="*/ 2258289 w 5759450"/>
              <a:gd name="connsiteY123" fmla="*/ 542591 h 2299512"/>
              <a:gd name="connsiteX124" fmla="*/ 2263976 w 5759450"/>
              <a:gd name="connsiteY124" fmla="*/ 550713 h 2299512"/>
              <a:gd name="connsiteX125" fmla="*/ 2377703 w 5759450"/>
              <a:gd name="connsiteY125" fmla="*/ 550713 h 2299512"/>
              <a:gd name="connsiteX126" fmla="*/ 2388263 w 5759450"/>
              <a:gd name="connsiteY126" fmla="*/ 543403 h 2299512"/>
              <a:gd name="connsiteX127" fmla="*/ 2419131 w 5759450"/>
              <a:gd name="connsiteY127" fmla="*/ 456491 h 2299512"/>
              <a:gd name="connsiteX128" fmla="*/ 2638462 w 5759450"/>
              <a:gd name="connsiteY128" fmla="*/ 456491 h 2299512"/>
              <a:gd name="connsiteX129" fmla="*/ 2668518 w 5759450"/>
              <a:gd name="connsiteY129" fmla="*/ 542591 h 2299512"/>
              <a:gd name="connsiteX130" fmla="*/ 2457311 w 5759450"/>
              <a:gd name="connsiteY130" fmla="*/ 343587 h 2299512"/>
              <a:gd name="connsiteX131" fmla="*/ 2527984 w 5759450"/>
              <a:gd name="connsiteY131" fmla="*/ 143770 h 2299512"/>
              <a:gd name="connsiteX132" fmla="*/ 2598657 w 5759450"/>
              <a:gd name="connsiteY132" fmla="*/ 343587 h 2299512"/>
              <a:gd name="connsiteX133" fmla="*/ 2457311 w 5759450"/>
              <a:gd name="connsiteY133" fmla="*/ 343587 h 2299512"/>
              <a:gd name="connsiteX134" fmla="*/ 2800929 w 5759450"/>
              <a:gd name="connsiteY134" fmla="*/ 478422 h 2299512"/>
              <a:gd name="connsiteX135" fmla="*/ 3026758 w 5759450"/>
              <a:gd name="connsiteY135" fmla="*/ 559648 h 2299512"/>
              <a:gd name="connsiteX136" fmla="*/ 3240401 w 5759450"/>
              <a:gd name="connsiteY136" fmla="*/ 393135 h 2299512"/>
              <a:gd name="connsiteX137" fmla="*/ 3041380 w 5759450"/>
              <a:gd name="connsiteY137" fmla="*/ 219311 h 2299512"/>
              <a:gd name="connsiteX138" fmla="*/ 2943087 w 5759450"/>
              <a:gd name="connsiteY138" fmla="*/ 157579 h 2299512"/>
              <a:gd name="connsiteX139" fmla="*/ 3025945 w 5759450"/>
              <a:gd name="connsiteY139" fmla="*/ 108843 h 2299512"/>
              <a:gd name="connsiteX140" fmla="*/ 3155919 w 5759450"/>
              <a:gd name="connsiteY140" fmla="*/ 155142 h 2299512"/>
              <a:gd name="connsiteX141" fmla="*/ 3164855 w 5759450"/>
              <a:gd name="connsiteY141" fmla="*/ 153517 h 2299512"/>
              <a:gd name="connsiteX142" fmla="*/ 3215219 w 5759450"/>
              <a:gd name="connsiteY142" fmla="*/ 70667 h 2299512"/>
              <a:gd name="connsiteX143" fmla="*/ 3214407 w 5759450"/>
              <a:gd name="connsiteY143" fmla="*/ 63356 h 2299512"/>
              <a:gd name="connsiteX144" fmla="*/ 3026758 w 5759450"/>
              <a:gd name="connsiteY144" fmla="*/ 0 h 2299512"/>
              <a:gd name="connsiteX145" fmla="*/ 2818800 w 5759450"/>
              <a:gd name="connsiteY145" fmla="*/ 160828 h 2299512"/>
              <a:gd name="connsiteX146" fmla="*/ 3007262 w 5759450"/>
              <a:gd name="connsiteY146" fmla="*/ 333027 h 2299512"/>
              <a:gd name="connsiteX147" fmla="*/ 3116114 w 5759450"/>
              <a:gd name="connsiteY147" fmla="*/ 397196 h 2299512"/>
              <a:gd name="connsiteX148" fmla="*/ 3025945 w 5759450"/>
              <a:gd name="connsiteY148" fmla="*/ 450805 h 2299512"/>
              <a:gd name="connsiteX149" fmla="*/ 2865103 w 5759450"/>
              <a:gd name="connsiteY149" fmla="*/ 386636 h 2299512"/>
              <a:gd name="connsiteX150" fmla="*/ 2856980 w 5759450"/>
              <a:gd name="connsiteY150" fmla="*/ 387449 h 2299512"/>
              <a:gd name="connsiteX151" fmla="*/ 2800929 w 5759450"/>
              <a:gd name="connsiteY151" fmla="*/ 470299 h 2299512"/>
              <a:gd name="connsiteX152" fmla="*/ 2800929 w 5759450"/>
              <a:gd name="connsiteY152" fmla="*/ 478422 h 2299512"/>
              <a:gd name="connsiteX153" fmla="*/ 4609997 w 5759450"/>
              <a:gd name="connsiteY153" fmla="*/ 2279206 h 2299512"/>
              <a:gd name="connsiteX154" fmla="*/ 4317557 w 5759450"/>
              <a:gd name="connsiteY154" fmla="*/ 2279206 h 2299512"/>
              <a:gd name="connsiteX155" fmla="*/ 4298061 w 5759450"/>
              <a:gd name="connsiteY155" fmla="*/ 2268647 h 2299512"/>
              <a:gd name="connsiteX156" fmla="*/ 3996685 w 5759450"/>
              <a:gd name="connsiteY156" fmla="*/ 1782914 h 2299512"/>
              <a:gd name="connsiteX157" fmla="*/ 3697746 w 5759450"/>
              <a:gd name="connsiteY157" fmla="*/ 1781289 h 2299512"/>
              <a:gd name="connsiteX158" fmla="*/ 3697746 w 5759450"/>
              <a:gd name="connsiteY158" fmla="*/ 1782914 h 2299512"/>
              <a:gd name="connsiteX159" fmla="*/ 3697746 w 5759450"/>
              <a:gd name="connsiteY159" fmla="*/ 2263773 h 2299512"/>
              <a:gd name="connsiteX160" fmla="*/ 3682311 w 5759450"/>
              <a:gd name="connsiteY160" fmla="*/ 2279206 h 2299512"/>
              <a:gd name="connsiteX161" fmla="*/ 3407742 w 5759450"/>
              <a:gd name="connsiteY161" fmla="*/ 2279206 h 2299512"/>
              <a:gd name="connsiteX162" fmla="*/ 3392308 w 5759450"/>
              <a:gd name="connsiteY162" fmla="*/ 2263773 h 2299512"/>
              <a:gd name="connsiteX163" fmla="*/ 3392308 w 5759450"/>
              <a:gd name="connsiteY163" fmla="*/ 767587 h 2299512"/>
              <a:gd name="connsiteX164" fmla="*/ 3407742 w 5759450"/>
              <a:gd name="connsiteY164" fmla="*/ 752154 h 2299512"/>
              <a:gd name="connsiteX165" fmla="*/ 4072232 w 5759450"/>
              <a:gd name="connsiteY165" fmla="*/ 752154 h 2299512"/>
              <a:gd name="connsiteX166" fmla="*/ 4597000 w 5759450"/>
              <a:gd name="connsiteY166" fmla="*/ 1259818 h 2299512"/>
              <a:gd name="connsiteX167" fmla="*/ 4298061 w 5759450"/>
              <a:gd name="connsiteY167" fmla="*/ 1734178 h 2299512"/>
              <a:gd name="connsiteX168" fmla="*/ 4622182 w 5759450"/>
              <a:gd name="connsiteY168" fmla="*/ 2255650 h 2299512"/>
              <a:gd name="connsiteX169" fmla="*/ 4609997 w 5759450"/>
              <a:gd name="connsiteY169" fmla="*/ 2279206 h 2299512"/>
              <a:gd name="connsiteX170" fmla="*/ 4309434 w 5759450"/>
              <a:gd name="connsiteY170" fmla="*/ 1267128 h 2299512"/>
              <a:gd name="connsiteX171" fmla="*/ 4082792 w 5759450"/>
              <a:gd name="connsiteY171" fmla="*/ 1040507 h 2299512"/>
              <a:gd name="connsiteX172" fmla="*/ 3697746 w 5759450"/>
              <a:gd name="connsiteY172" fmla="*/ 1040507 h 2299512"/>
              <a:gd name="connsiteX173" fmla="*/ 3697746 w 5759450"/>
              <a:gd name="connsiteY173" fmla="*/ 1042944 h 2299512"/>
              <a:gd name="connsiteX174" fmla="*/ 3697746 w 5759450"/>
              <a:gd name="connsiteY174" fmla="*/ 1493749 h 2299512"/>
              <a:gd name="connsiteX175" fmla="*/ 3697746 w 5759450"/>
              <a:gd name="connsiteY175" fmla="*/ 1493749 h 2299512"/>
              <a:gd name="connsiteX176" fmla="*/ 4082792 w 5759450"/>
              <a:gd name="connsiteY176" fmla="*/ 1493749 h 2299512"/>
              <a:gd name="connsiteX177" fmla="*/ 4309434 w 5759450"/>
              <a:gd name="connsiteY177" fmla="*/ 1267128 h 2299512"/>
              <a:gd name="connsiteX178" fmla="*/ 2015401 w 5759450"/>
              <a:gd name="connsiteY178" fmla="*/ 1623711 h 2299512"/>
              <a:gd name="connsiteX179" fmla="*/ 2003216 w 5759450"/>
              <a:gd name="connsiteY179" fmla="*/ 1515680 h 2299512"/>
              <a:gd name="connsiteX180" fmla="*/ 2498740 w 5759450"/>
              <a:gd name="connsiteY180" fmla="*/ 1020200 h 2299512"/>
              <a:gd name="connsiteX181" fmla="*/ 2994264 w 5759450"/>
              <a:gd name="connsiteY181" fmla="*/ 1515680 h 2299512"/>
              <a:gd name="connsiteX182" fmla="*/ 2982079 w 5759450"/>
              <a:gd name="connsiteY182" fmla="*/ 1623711 h 2299512"/>
              <a:gd name="connsiteX183" fmla="*/ 3274520 w 5759450"/>
              <a:gd name="connsiteY183" fmla="*/ 1623711 h 2299512"/>
              <a:gd name="connsiteX184" fmla="*/ 3281831 w 5759450"/>
              <a:gd name="connsiteY184" fmla="*/ 1515680 h 2299512"/>
              <a:gd name="connsiteX185" fmla="*/ 2498740 w 5759450"/>
              <a:gd name="connsiteY185" fmla="*/ 732660 h 2299512"/>
              <a:gd name="connsiteX186" fmla="*/ 1715650 w 5759450"/>
              <a:gd name="connsiteY186" fmla="*/ 1515680 h 2299512"/>
              <a:gd name="connsiteX187" fmla="*/ 1722961 w 5759450"/>
              <a:gd name="connsiteY187" fmla="*/ 1623711 h 2299512"/>
              <a:gd name="connsiteX188" fmla="*/ 2015401 w 5759450"/>
              <a:gd name="connsiteY188" fmla="*/ 1623711 h 2299512"/>
              <a:gd name="connsiteX189" fmla="*/ 1785511 w 5759450"/>
              <a:gd name="connsiteY189" fmla="*/ 1839772 h 2299512"/>
              <a:gd name="connsiteX190" fmla="*/ 2498740 w 5759450"/>
              <a:gd name="connsiteY190" fmla="*/ 2299512 h 2299512"/>
              <a:gd name="connsiteX191" fmla="*/ 3211970 w 5759450"/>
              <a:gd name="connsiteY191" fmla="*/ 1839772 h 2299512"/>
              <a:gd name="connsiteX192" fmla="*/ 1785511 w 5759450"/>
              <a:gd name="connsiteY192" fmla="*/ 1839772 h 2299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5759450" h="2299512">
                <a:moveTo>
                  <a:pt x="1605173" y="767587"/>
                </a:moveTo>
                <a:lnTo>
                  <a:pt x="1605173" y="2263773"/>
                </a:lnTo>
                <a:cubicBezTo>
                  <a:pt x="1605173" y="2271896"/>
                  <a:pt x="1598674" y="2279206"/>
                  <a:pt x="1589738" y="2279206"/>
                </a:cubicBezTo>
                <a:lnTo>
                  <a:pt x="1315169" y="2279206"/>
                </a:lnTo>
                <a:cubicBezTo>
                  <a:pt x="1307046" y="2279206"/>
                  <a:pt x="1299735" y="2272708"/>
                  <a:pt x="1299735" y="2263773"/>
                </a:cubicBezTo>
                <a:lnTo>
                  <a:pt x="1299735" y="1230576"/>
                </a:lnTo>
                <a:lnTo>
                  <a:pt x="887881" y="2024968"/>
                </a:lnTo>
                <a:lnTo>
                  <a:pt x="715667" y="2024968"/>
                </a:lnTo>
                <a:lnTo>
                  <a:pt x="305438" y="1230576"/>
                </a:lnTo>
                <a:lnTo>
                  <a:pt x="305438" y="2263773"/>
                </a:lnTo>
                <a:cubicBezTo>
                  <a:pt x="305438" y="2271896"/>
                  <a:pt x="298939" y="2279206"/>
                  <a:pt x="290003" y="2279206"/>
                </a:cubicBezTo>
                <a:lnTo>
                  <a:pt x="15434" y="2279206"/>
                </a:lnTo>
                <a:cubicBezTo>
                  <a:pt x="7311" y="2279206"/>
                  <a:pt x="0" y="2272708"/>
                  <a:pt x="0" y="2263773"/>
                </a:cubicBezTo>
                <a:lnTo>
                  <a:pt x="0" y="767587"/>
                </a:lnTo>
                <a:cubicBezTo>
                  <a:pt x="0" y="759465"/>
                  <a:pt x="6499" y="752154"/>
                  <a:pt x="15434" y="752154"/>
                </a:cubicBezTo>
                <a:lnTo>
                  <a:pt x="366363" y="752154"/>
                </a:lnTo>
                <a:cubicBezTo>
                  <a:pt x="375298" y="752154"/>
                  <a:pt x="382609" y="757028"/>
                  <a:pt x="386671" y="764338"/>
                </a:cubicBezTo>
                <a:lnTo>
                  <a:pt x="804211" y="1574975"/>
                </a:lnTo>
                <a:lnTo>
                  <a:pt x="1223376" y="764338"/>
                </a:lnTo>
                <a:cubicBezTo>
                  <a:pt x="1227437" y="757028"/>
                  <a:pt x="1235561" y="752154"/>
                  <a:pt x="1243684" y="752154"/>
                </a:cubicBezTo>
                <a:lnTo>
                  <a:pt x="1590551" y="752154"/>
                </a:lnTo>
                <a:cubicBezTo>
                  <a:pt x="1598674" y="752154"/>
                  <a:pt x="1605173" y="759465"/>
                  <a:pt x="1605173" y="767587"/>
                </a:cubicBezTo>
                <a:close/>
                <a:moveTo>
                  <a:pt x="5076277" y="1039695"/>
                </a:moveTo>
                <a:lnTo>
                  <a:pt x="5076277" y="1039695"/>
                </a:lnTo>
                <a:lnTo>
                  <a:pt x="5744016" y="1039695"/>
                </a:lnTo>
                <a:cubicBezTo>
                  <a:pt x="5752139" y="1039695"/>
                  <a:pt x="5759450" y="1033197"/>
                  <a:pt x="5759450" y="1024262"/>
                </a:cubicBezTo>
                <a:lnTo>
                  <a:pt x="5759450" y="767587"/>
                </a:lnTo>
                <a:cubicBezTo>
                  <a:pt x="5759450" y="759465"/>
                  <a:pt x="5752952" y="752154"/>
                  <a:pt x="5744016" y="752154"/>
                </a:cubicBezTo>
                <a:lnTo>
                  <a:pt x="5076277" y="752154"/>
                </a:lnTo>
                <a:cubicBezTo>
                  <a:pt x="4868319" y="752154"/>
                  <a:pt x="4699354" y="921105"/>
                  <a:pt x="4699354" y="1129043"/>
                </a:cubicBezTo>
                <a:lnTo>
                  <a:pt x="4699354" y="1129043"/>
                </a:lnTo>
                <a:lnTo>
                  <a:pt x="4699354" y="1901504"/>
                </a:lnTo>
                <a:cubicBezTo>
                  <a:pt x="4699354" y="2109443"/>
                  <a:pt x="4868319" y="2278394"/>
                  <a:pt x="5076277" y="2278394"/>
                </a:cubicBezTo>
                <a:lnTo>
                  <a:pt x="5744016" y="2278394"/>
                </a:lnTo>
                <a:cubicBezTo>
                  <a:pt x="5752139" y="2278394"/>
                  <a:pt x="5759450" y="2271896"/>
                  <a:pt x="5759450" y="2262961"/>
                </a:cubicBezTo>
                <a:lnTo>
                  <a:pt x="5759450" y="2006286"/>
                </a:lnTo>
                <a:cubicBezTo>
                  <a:pt x="5759450" y="1998163"/>
                  <a:pt x="5752952" y="1990853"/>
                  <a:pt x="5744016" y="1990853"/>
                </a:cubicBezTo>
                <a:lnTo>
                  <a:pt x="5076277" y="1990853"/>
                </a:lnTo>
                <a:cubicBezTo>
                  <a:pt x="5036473" y="1990853"/>
                  <a:pt x="5003979" y="1958363"/>
                  <a:pt x="5003979" y="1918562"/>
                </a:cubicBezTo>
                <a:lnTo>
                  <a:pt x="5003979" y="1654577"/>
                </a:lnTo>
                <a:lnTo>
                  <a:pt x="5671718" y="1654577"/>
                </a:lnTo>
                <a:cubicBezTo>
                  <a:pt x="5679842" y="1654577"/>
                  <a:pt x="5687152" y="1648079"/>
                  <a:pt x="5687152" y="1639144"/>
                </a:cubicBezTo>
                <a:lnTo>
                  <a:pt x="5687152" y="1382469"/>
                </a:lnTo>
                <a:cubicBezTo>
                  <a:pt x="5687152" y="1374347"/>
                  <a:pt x="5680654" y="1367036"/>
                  <a:pt x="5671718" y="1367036"/>
                </a:cubicBezTo>
                <a:lnTo>
                  <a:pt x="5003979" y="1367036"/>
                </a:lnTo>
                <a:lnTo>
                  <a:pt x="5003979" y="1111174"/>
                </a:lnTo>
                <a:cubicBezTo>
                  <a:pt x="5003979" y="1072185"/>
                  <a:pt x="5036473" y="1039695"/>
                  <a:pt x="5076277" y="1039695"/>
                </a:cubicBezTo>
                <a:close/>
                <a:moveTo>
                  <a:pt x="421602" y="118590"/>
                </a:moveTo>
                <a:lnTo>
                  <a:pt x="421602" y="16245"/>
                </a:lnTo>
                <a:cubicBezTo>
                  <a:pt x="421602" y="12996"/>
                  <a:pt x="419164" y="10559"/>
                  <a:pt x="415915" y="10559"/>
                </a:cubicBezTo>
                <a:lnTo>
                  <a:pt x="5686" y="10559"/>
                </a:lnTo>
                <a:cubicBezTo>
                  <a:pt x="2437" y="10559"/>
                  <a:pt x="0" y="12996"/>
                  <a:pt x="0" y="16245"/>
                </a:cubicBezTo>
                <a:lnTo>
                  <a:pt x="0" y="119402"/>
                </a:lnTo>
                <a:cubicBezTo>
                  <a:pt x="0" y="122651"/>
                  <a:pt x="2437" y="125088"/>
                  <a:pt x="5686" y="125088"/>
                </a:cubicBezTo>
                <a:lnTo>
                  <a:pt x="150282" y="125088"/>
                </a:lnTo>
                <a:lnTo>
                  <a:pt x="150282" y="545027"/>
                </a:lnTo>
                <a:cubicBezTo>
                  <a:pt x="150282" y="548277"/>
                  <a:pt x="152719" y="550713"/>
                  <a:pt x="155968" y="550713"/>
                </a:cubicBezTo>
                <a:lnTo>
                  <a:pt x="265633" y="550713"/>
                </a:lnTo>
                <a:cubicBezTo>
                  <a:pt x="268883" y="550713"/>
                  <a:pt x="271320" y="548277"/>
                  <a:pt x="271320" y="545027"/>
                </a:cubicBezTo>
                <a:lnTo>
                  <a:pt x="271320" y="124276"/>
                </a:lnTo>
                <a:lnTo>
                  <a:pt x="415915" y="124276"/>
                </a:lnTo>
                <a:cubicBezTo>
                  <a:pt x="419164" y="124276"/>
                  <a:pt x="421602" y="121839"/>
                  <a:pt x="421602" y="118590"/>
                </a:cubicBezTo>
                <a:close/>
                <a:moveTo>
                  <a:pt x="930935" y="10559"/>
                </a:moveTo>
                <a:lnTo>
                  <a:pt x="821270" y="10559"/>
                </a:lnTo>
                <a:cubicBezTo>
                  <a:pt x="818021" y="10559"/>
                  <a:pt x="815584" y="12996"/>
                  <a:pt x="815584" y="16245"/>
                </a:cubicBezTo>
                <a:lnTo>
                  <a:pt x="815584" y="221747"/>
                </a:lnTo>
                <a:lnTo>
                  <a:pt x="598690" y="221747"/>
                </a:lnTo>
                <a:lnTo>
                  <a:pt x="598690" y="16245"/>
                </a:lnTo>
                <a:cubicBezTo>
                  <a:pt x="598690" y="12996"/>
                  <a:pt x="596253" y="10559"/>
                  <a:pt x="593004" y="10559"/>
                </a:cubicBezTo>
                <a:lnTo>
                  <a:pt x="483339" y="10559"/>
                </a:lnTo>
                <a:cubicBezTo>
                  <a:pt x="480090" y="10559"/>
                  <a:pt x="477653" y="12996"/>
                  <a:pt x="477653" y="16245"/>
                </a:cubicBezTo>
                <a:lnTo>
                  <a:pt x="477653" y="545027"/>
                </a:lnTo>
                <a:cubicBezTo>
                  <a:pt x="477653" y="548277"/>
                  <a:pt x="480090" y="550713"/>
                  <a:pt x="483339" y="550713"/>
                </a:cubicBezTo>
                <a:lnTo>
                  <a:pt x="593004" y="550713"/>
                </a:lnTo>
                <a:cubicBezTo>
                  <a:pt x="596253" y="550713"/>
                  <a:pt x="598690" y="548277"/>
                  <a:pt x="598690" y="545027"/>
                </a:cubicBezTo>
                <a:lnTo>
                  <a:pt x="598690" y="335464"/>
                </a:lnTo>
                <a:lnTo>
                  <a:pt x="815584" y="335464"/>
                </a:lnTo>
                <a:lnTo>
                  <a:pt x="815584" y="544215"/>
                </a:lnTo>
                <a:cubicBezTo>
                  <a:pt x="815584" y="547464"/>
                  <a:pt x="818021" y="549901"/>
                  <a:pt x="821270" y="549901"/>
                </a:cubicBezTo>
                <a:lnTo>
                  <a:pt x="930935" y="549901"/>
                </a:lnTo>
                <a:cubicBezTo>
                  <a:pt x="934184" y="549901"/>
                  <a:pt x="936621" y="547464"/>
                  <a:pt x="936621" y="544215"/>
                </a:cubicBezTo>
                <a:lnTo>
                  <a:pt x="936621" y="16245"/>
                </a:lnTo>
                <a:cubicBezTo>
                  <a:pt x="936621" y="12996"/>
                  <a:pt x="934184" y="10559"/>
                  <a:pt x="930935" y="10559"/>
                </a:cubicBezTo>
                <a:close/>
                <a:moveTo>
                  <a:pt x="1283488" y="559648"/>
                </a:moveTo>
                <a:cubicBezTo>
                  <a:pt x="1445143" y="559648"/>
                  <a:pt x="1569430" y="439433"/>
                  <a:pt x="1569430" y="280230"/>
                </a:cubicBezTo>
                <a:cubicBezTo>
                  <a:pt x="1569430" y="121027"/>
                  <a:pt x="1445143" y="812"/>
                  <a:pt x="1283488" y="812"/>
                </a:cubicBezTo>
                <a:cubicBezTo>
                  <a:pt x="1121021" y="812"/>
                  <a:pt x="997547" y="121027"/>
                  <a:pt x="997547" y="280230"/>
                </a:cubicBezTo>
                <a:cubicBezTo>
                  <a:pt x="997547" y="439433"/>
                  <a:pt x="1120209" y="559648"/>
                  <a:pt x="1283488" y="559648"/>
                </a:cubicBezTo>
                <a:close/>
                <a:moveTo>
                  <a:pt x="1283488" y="442683"/>
                </a:moveTo>
                <a:cubicBezTo>
                  <a:pt x="1191694" y="442683"/>
                  <a:pt x="1122646" y="372828"/>
                  <a:pt x="1122646" y="280230"/>
                </a:cubicBezTo>
                <a:cubicBezTo>
                  <a:pt x="1122646" y="186820"/>
                  <a:pt x="1192507" y="117778"/>
                  <a:pt x="1283488" y="117778"/>
                </a:cubicBezTo>
                <a:cubicBezTo>
                  <a:pt x="1375282" y="117778"/>
                  <a:pt x="1444330" y="187632"/>
                  <a:pt x="1444330" y="280230"/>
                </a:cubicBezTo>
                <a:cubicBezTo>
                  <a:pt x="1444330" y="372828"/>
                  <a:pt x="1374470" y="442683"/>
                  <a:pt x="1283488" y="442683"/>
                </a:cubicBezTo>
                <a:close/>
                <a:moveTo>
                  <a:pt x="2207112" y="10559"/>
                </a:moveTo>
                <a:lnTo>
                  <a:pt x="2071452" y="10559"/>
                </a:lnTo>
                <a:cubicBezTo>
                  <a:pt x="2067391" y="10559"/>
                  <a:pt x="2063329" y="12996"/>
                  <a:pt x="2061704" y="16245"/>
                </a:cubicBezTo>
                <a:lnTo>
                  <a:pt x="1921171" y="276981"/>
                </a:lnTo>
                <a:lnTo>
                  <a:pt x="1782261" y="16245"/>
                </a:lnTo>
                <a:cubicBezTo>
                  <a:pt x="1780637" y="12184"/>
                  <a:pt x="1776575" y="10559"/>
                  <a:pt x="1772513" y="10559"/>
                </a:cubicBezTo>
                <a:lnTo>
                  <a:pt x="1635229" y="10559"/>
                </a:lnTo>
                <a:cubicBezTo>
                  <a:pt x="1631980" y="10559"/>
                  <a:pt x="1629543" y="12996"/>
                  <a:pt x="1629543" y="16245"/>
                </a:cubicBezTo>
                <a:lnTo>
                  <a:pt x="1629543" y="545027"/>
                </a:lnTo>
                <a:cubicBezTo>
                  <a:pt x="1629543" y="548277"/>
                  <a:pt x="1631980" y="550713"/>
                  <a:pt x="1635229" y="550713"/>
                </a:cubicBezTo>
                <a:lnTo>
                  <a:pt x="1744894" y="550713"/>
                </a:lnTo>
                <a:cubicBezTo>
                  <a:pt x="1748143" y="550713"/>
                  <a:pt x="1750580" y="548277"/>
                  <a:pt x="1750580" y="545027"/>
                </a:cubicBezTo>
                <a:lnTo>
                  <a:pt x="1750580" y="203878"/>
                </a:lnTo>
                <a:lnTo>
                  <a:pt x="1887053" y="459740"/>
                </a:lnTo>
                <a:lnTo>
                  <a:pt x="1956101" y="459740"/>
                </a:lnTo>
                <a:lnTo>
                  <a:pt x="2092573" y="203878"/>
                </a:lnTo>
                <a:lnTo>
                  <a:pt x="2092573" y="545027"/>
                </a:lnTo>
                <a:cubicBezTo>
                  <a:pt x="2092573" y="548277"/>
                  <a:pt x="2095010" y="550713"/>
                  <a:pt x="2098259" y="550713"/>
                </a:cubicBezTo>
                <a:lnTo>
                  <a:pt x="2207925" y="550713"/>
                </a:lnTo>
                <a:cubicBezTo>
                  <a:pt x="2211174" y="550713"/>
                  <a:pt x="2213611" y="548277"/>
                  <a:pt x="2213611" y="545027"/>
                </a:cubicBezTo>
                <a:lnTo>
                  <a:pt x="2213611" y="16245"/>
                </a:lnTo>
                <a:cubicBezTo>
                  <a:pt x="2212799" y="12996"/>
                  <a:pt x="2210362" y="10559"/>
                  <a:pt x="2207112" y="10559"/>
                </a:cubicBezTo>
                <a:close/>
                <a:moveTo>
                  <a:pt x="2668518" y="542591"/>
                </a:moveTo>
                <a:cubicBezTo>
                  <a:pt x="2670143" y="547464"/>
                  <a:pt x="2674205" y="549901"/>
                  <a:pt x="2679078" y="549901"/>
                </a:cubicBezTo>
                <a:lnTo>
                  <a:pt x="2796055" y="549901"/>
                </a:lnTo>
                <a:cubicBezTo>
                  <a:pt x="2800116" y="549901"/>
                  <a:pt x="2802553" y="545840"/>
                  <a:pt x="2801741" y="541778"/>
                </a:cubicBezTo>
                <a:lnTo>
                  <a:pt x="2603531" y="17870"/>
                </a:lnTo>
                <a:cubicBezTo>
                  <a:pt x="2601907" y="13808"/>
                  <a:pt x="2597845" y="10559"/>
                  <a:pt x="2592971" y="10559"/>
                </a:cubicBezTo>
                <a:lnTo>
                  <a:pt x="2465435" y="10559"/>
                </a:lnTo>
                <a:cubicBezTo>
                  <a:pt x="2460561" y="10559"/>
                  <a:pt x="2456499" y="13808"/>
                  <a:pt x="2454874" y="17870"/>
                </a:cubicBezTo>
                <a:lnTo>
                  <a:pt x="2258289" y="542591"/>
                </a:lnTo>
                <a:cubicBezTo>
                  <a:pt x="2256665" y="546652"/>
                  <a:pt x="2259914" y="550713"/>
                  <a:pt x="2263976" y="550713"/>
                </a:cubicBezTo>
                <a:lnTo>
                  <a:pt x="2377703" y="550713"/>
                </a:lnTo>
                <a:cubicBezTo>
                  <a:pt x="2382576" y="550713"/>
                  <a:pt x="2386638" y="547464"/>
                  <a:pt x="2388263" y="543403"/>
                </a:cubicBezTo>
                <a:lnTo>
                  <a:pt x="2419131" y="456491"/>
                </a:lnTo>
                <a:lnTo>
                  <a:pt x="2638462" y="456491"/>
                </a:lnTo>
                <a:lnTo>
                  <a:pt x="2668518" y="542591"/>
                </a:lnTo>
                <a:close/>
                <a:moveTo>
                  <a:pt x="2457311" y="343587"/>
                </a:moveTo>
                <a:lnTo>
                  <a:pt x="2527984" y="143770"/>
                </a:lnTo>
                <a:lnTo>
                  <a:pt x="2598657" y="343587"/>
                </a:lnTo>
                <a:lnTo>
                  <a:pt x="2457311" y="343587"/>
                </a:lnTo>
                <a:close/>
                <a:moveTo>
                  <a:pt x="2800929" y="478422"/>
                </a:moveTo>
                <a:cubicBezTo>
                  <a:pt x="2857792" y="527158"/>
                  <a:pt x="2944712" y="559648"/>
                  <a:pt x="3026758" y="559648"/>
                </a:cubicBezTo>
                <a:cubicBezTo>
                  <a:pt x="3146983" y="559648"/>
                  <a:pt x="3240401" y="492230"/>
                  <a:pt x="3240401" y="393135"/>
                </a:cubicBezTo>
                <a:cubicBezTo>
                  <a:pt x="3240401" y="267234"/>
                  <a:pt x="3089307" y="229870"/>
                  <a:pt x="3041380" y="219311"/>
                </a:cubicBezTo>
                <a:cubicBezTo>
                  <a:pt x="2991827" y="208751"/>
                  <a:pt x="2943087" y="192506"/>
                  <a:pt x="2943087" y="157579"/>
                </a:cubicBezTo>
                <a:cubicBezTo>
                  <a:pt x="2943087" y="129150"/>
                  <a:pt x="2977205" y="108843"/>
                  <a:pt x="3025945" y="108843"/>
                </a:cubicBezTo>
                <a:cubicBezTo>
                  <a:pt x="3073873" y="108843"/>
                  <a:pt x="3124238" y="127525"/>
                  <a:pt x="3155919" y="155142"/>
                </a:cubicBezTo>
                <a:cubicBezTo>
                  <a:pt x="3158356" y="157579"/>
                  <a:pt x="3162417" y="156766"/>
                  <a:pt x="3164855" y="153517"/>
                </a:cubicBezTo>
                <a:lnTo>
                  <a:pt x="3215219" y="70667"/>
                </a:lnTo>
                <a:cubicBezTo>
                  <a:pt x="3216844" y="68230"/>
                  <a:pt x="3216031" y="64981"/>
                  <a:pt x="3214407" y="63356"/>
                </a:cubicBezTo>
                <a:cubicBezTo>
                  <a:pt x="3173790" y="26805"/>
                  <a:pt x="3107179" y="0"/>
                  <a:pt x="3026758" y="0"/>
                </a:cubicBezTo>
                <a:cubicBezTo>
                  <a:pt x="2902470" y="0"/>
                  <a:pt x="2818800" y="64169"/>
                  <a:pt x="2818800" y="160828"/>
                </a:cubicBezTo>
                <a:cubicBezTo>
                  <a:pt x="2818800" y="256675"/>
                  <a:pt x="2899221" y="307035"/>
                  <a:pt x="3007262" y="333027"/>
                </a:cubicBezTo>
                <a:cubicBezTo>
                  <a:pt x="3064125" y="346836"/>
                  <a:pt x="3116114" y="359832"/>
                  <a:pt x="3116114" y="397196"/>
                </a:cubicBezTo>
                <a:cubicBezTo>
                  <a:pt x="3116114" y="428874"/>
                  <a:pt x="3074685" y="450805"/>
                  <a:pt x="3025945" y="450805"/>
                </a:cubicBezTo>
                <a:cubicBezTo>
                  <a:pt x="2970707" y="450805"/>
                  <a:pt x="2908157" y="424813"/>
                  <a:pt x="2865103" y="386636"/>
                </a:cubicBezTo>
                <a:cubicBezTo>
                  <a:pt x="2862666" y="384200"/>
                  <a:pt x="2858604" y="385012"/>
                  <a:pt x="2856980" y="387449"/>
                </a:cubicBezTo>
                <a:lnTo>
                  <a:pt x="2800929" y="470299"/>
                </a:lnTo>
                <a:cubicBezTo>
                  <a:pt x="2797679" y="472736"/>
                  <a:pt x="2798492" y="476797"/>
                  <a:pt x="2800929" y="478422"/>
                </a:cubicBezTo>
                <a:close/>
                <a:moveTo>
                  <a:pt x="4609997" y="2279206"/>
                </a:moveTo>
                <a:lnTo>
                  <a:pt x="4317557" y="2279206"/>
                </a:lnTo>
                <a:cubicBezTo>
                  <a:pt x="4309434" y="2279206"/>
                  <a:pt x="4302122" y="2275145"/>
                  <a:pt x="4298061" y="2268647"/>
                </a:cubicBezTo>
                <a:lnTo>
                  <a:pt x="3996685" y="1782914"/>
                </a:lnTo>
                <a:lnTo>
                  <a:pt x="3697746" y="1781289"/>
                </a:lnTo>
                <a:lnTo>
                  <a:pt x="3697746" y="1782914"/>
                </a:lnTo>
                <a:lnTo>
                  <a:pt x="3697746" y="2263773"/>
                </a:lnTo>
                <a:cubicBezTo>
                  <a:pt x="3697746" y="2271896"/>
                  <a:pt x="3691247" y="2279206"/>
                  <a:pt x="3682311" y="2279206"/>
                </a:cubicBezTo>
                <a:lnTo>
                  <a:pt x="3407742" y="2279206"/>
                </a:lnTo>
                <a:cubicBezTo>
                  <a:pt x="3399619" y="2279206"/>
                  <a:pt x="3392308" y="2272708"/>
                  <a:pt x="3392308" y="2263773"/>
                </a:cubicBezTo>
                <a:lnTo>
                  <a:pt x="3392308" y="767587"/>
                </a:lnTo>
                <a:cubicBezTo>
                  <a:pt x="3392308" y="759465"/>
                  <a:pt x="3398807" y="752154"/>
                  <a:pt x="3407742" y="752154"/>
                </a:cubicBezTo>
                <a:lnTo>
                  <a:pt x="4072232" y="752154"/>
                </a:lnTo>
                <a:cubicBezTo>
                  <a:pt x="4355737" y="752154"/>
                  <a:pt x="4593751" y="976338"/>
                  <a:pt x="4597000" y="1259818"/>
                </a:cubicBezTo>
                <a:cubicBezTo>
                  <a:pt x="4599437" y="1470193"/>
                  <a:pt x="4476774" y="1651328"/>
                  <a:pt x="4298061" y="1734178"/>
                </a:cubicBezTo>
                <a:lnTo>
                  <a:pt x="4622182" y="2255650"/>
                </a:lnTo>
                <a:cubicBezTo>
                  <a:pt x="4629493" y="2265397"/>
                  <a:pt x="4622182" y="2279206"/>
                  <a:pt x="4609997" y="2279206"/>
                </a:cubicBezTo>
                <a:close/>
                <a:moveTo>
                  <a:pt x="4309434" y="1267128"/>
                </a:moveTo>
                <a:cubicBezTo>
                  <a:pt x="4309434" y="1142040"/>
                  <a:pt x="4207892" y="1040507"/>
                  <a:pt x="4082792" y="1040507"/>
                </a:cubicBezTo>
                <a:lnTo>
                  <a:pt x="3697746" y="1040507"/>
                </a:lnTo>
                <a:lnTo>
                  <a:pt x="3697746" y="1042944"/>
                </a:lnTo>
                <a:lnTo>
                  <a:pt x="3697746" y="1493749"/>
                </a:lnTo>
                <a:lnTo>
                  <a:pt x="3697746" y="1493749"/>
                </a:lnTo>
                <a:lnTo>
                  <a:pt x="4082792" y="1493749"/>
                </a:lnTo>
                <a:cubicBezTo>
                  <a:pt x="4207892" y="1493749"/>
                  <a:pt x="4309434" y="1392216"/>
                  <a:pt x="4309434" y="1267128"/>
                </a:cubicBezTo>
                <a:close/>
                <a:moveTo>
                  <a:pt x="2015401" y="1623711"/>
                </a:moveTo>
                <a:cubicBezTo>
                  <a:pt x="2007278" y="1588784"/>
                  <a:pt x="2003216" y="1553044"/>
                  <a:pt x="2003216" y="1515680"/>
                </a:cubicBezTo>
                <a:cubicBezTo>
                  <a:pt x="2003216" y="1241948"/>
                  <a:pt x="2224984" y="1020200"/>
                  <a:pt x="2498740" y="1020200"/>
                </a:cubicBezTo>
                <a:cubicBezTo>
                  <a:pt x="2772497" y="1020200"/>
                  <a:pt x="2994264" y="1241948"/>
                  <a:pt x="2994264" y="1515680"/>
                </a:cubicBezTo>
                <a:cubicBezTo>
                  <a:pt x="2994264" y="1553044"/>
                  <a:pt x="2990203" y="1588784"/>
                  <a:pt x="2982079" y="1623711"/>
                </a:cubicBezTo>
                <a:lnTo>
                  <a:pt x="3274520" y="1623711"/>
                </a:lnTo>
                <a:cubicBezTo>
                  <a:pt x="3279394" y="1588784"/>
                  <a:pt x="3281831" y="1552232"/>
                  <a:pt x="3281831" y="1515680"/>
                </a:cubicBezTo>
                <a:cubicBezTo>
                  <a:pt x="3281831" y="1082745"/>
                  <a:pt x="2930902" y="732660"/>
                  <a:pt x="2498740" y="732660"/>
                </a:cubicBezTo>
                <a:cubicBezTo>
                  <a:pt x="2065766" y="732660"/>
                  <a:pt x="1715650" y="1083557"/>
                  <a:pt x="1715650" y="1515680"/>
                </a:cubicBezTo>
                <a:cubicBezTo>
                  <a:pt x="1715650" y="1552232"/>
                  <a:pt x="1718087" y="1587971"/>
                  <a:pt x="1722961" y="1623711"/>
                </a:cubicBezTo>
                <a:lnTo>
                  <a:pt x="2015401" y="1623711"/>
                </a:lnTo>
                <a:close/>
                <a:moveTo>
                  <a:pt x="1785511" y="1839772"/>
                </a:moveTo>
                <a:cubicBezTo>
                  <a:pt x="1908986" y="2111068"/>
                  <a:pt x="2181930" y="2299512"/>
                  <a:pt x="2498740" y="2299512"/>
                </a:cubicBezTo>
                <a:cubicBezTo>
                  <a:pt x="2815551" y="2299512"/>
                  <a:pt x="3089307" y="2111068"/>
                  <a:pt x="3211970" y="1839772"/>
                </a:cubicBezTo>
                <a:lnTo>
                  <a:pt x="1785511" y="1839772"/>
                </a:lnTo>
                <a:close/>
              </a:path>
            </a:pathLst>
          </a:custGeom>
          <a:solidFill>
            <a:srgbClr val="FA6432"/>
          </a:solidFill>
          <a:ln w="8114" cap="flat">
            <a:noFill/>
            <a:prstDash val="solid"/>
            <a:miter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LID4096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EA6466D7-F8B8-9EA7-8D7F-EABB50187071}"/>
              </a:ext>
            </a:extLst>
          </p:cNvPr>
          <p:cNvSpPr txBox="1"/>
          <p:nvPr/>
        </p:nvSpPr>
        <p:spPr>
          <a:xfrm>
            <a:off x="958645" y="2359742"/>
            <a:ext cx="106538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/>
              <a:t>Fixing </a:t>
            </a:r>
            <a:r>
              <a:rPr lang="nl-BE" err="1"/>
              <a:t>errors</a:t>
            </a:r>
            <a:r>
              <a:rPr lang="nl-BE"/>
              <a:t>  (Dr. James?)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err="1"/>
              <a:t>Launching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application</a:t>
            </a:r>
            <a:endParaRPr lang="nl-BE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err="1"/>
              <a:t>Adding</a:t>
            </a:r>
            <a:r>
              <a:rPr lang="nl-BE"/>
              <a:t> API </a:t>
            </a:r>
            <a:r>
              <a:rPr lang="nl-BE" err="1"/>
              <a:t>keys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7100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6B47E1-36D0-B788-2EE6-D4E4E065EA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4" name="Rectangle 183">
            <a:extLst>
              <a:ext uri="{FF2B5EF4-FFF2-40B4-BE49-F238E27FC236}">
                <a16:creationId xmlns:a16="http://schemas.microsoft.com/office/drawing/2014/main" id="{EEBE13F2-91D9-E3C2-5C41-BADF8C265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C5320A5D-314D-5CA5-7DBF-0B90199760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2" y="1846371"/>
            <a:ext cx="12048829" cy="3165257"/>
            <a:chOff x="143163" y="5763486"/>
            <a:chExt cx="12048829" cy="739555"/>
          </a:xfrm>
        </p:grpSpPr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2B44CFF5-6EDD-2974-FDAA-B93130C77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45065" y="5763486"/>
              <a:ext cx="11546927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0B289A1D-3CCB-D9C2-0E18-1A4D8FBB8E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434108" y="5763486"/>
              <a:ext cx="1" cy="739555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55E53D3B-59FF-E2DA-C83B-BF3CACD75A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1" name="Rectangle 190">
            <a:extLst>
              <a:ext uri="{FF2B5EF4-FFF2-40B4-BE49-F238E27FC236}">
                <a16:creationId xmlns:a16="http://schemas.microsoft.com/office/drawing/2014/main" id="{24F5C2D5-4CB7-5752-BAF4-50FE55B0AB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0752" y="389517"/>
            <a:ext cx="6686629" cy="60586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60195B-2649-F08D-7094-B162845A4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4" y="968432"/>
            <a:ext cx="5597236" cy="49211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next?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CD70C7CD-6B0F-081C-D879-C27A9752D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12</a:t>
            </a:fld>
            <a:endParaRPr lang="de-DE"/>
          </a:p>
        </p:txBody>
      </p:sp>
      <p:sp>
        <p:nvSpPr>
          <p:cNvPr id="8" name="Logo Thomas More">
            <a:extLst>
              <a:ext uri="{FF2B5EF4-FFF2-40B4-BE49-F238E27FC236}">
                <a16:creationId xmlns:a16="http://schemas.microsoft.com/office/drawing/2014/main" id="{0288C7D0-A67A-775F-17E2-2F7031D79D39}"/>
              </a:ext>
            </a:extLst>
          </p:cNvPr>
          <p:cNvSpPr>
            <a:spLocks noChangeAspect="1"/>
          </p:cNvSpPr>
          <p:nvPr/>
        </p:nvSpPr>
        <p:spPr>
          <a:xfrm>
            <a:off x="98014" y="6534560"/>
            <a:ext cx="682562" cy="272256"/>
          </a:xfrm>
          <a:custGeom>
            <a:avLst/>
            <a:gdLst>
              <a:gd name="connsiteX0" fmla="*/ 1605173 w 5759450"/>
              <a:gd name="connsiteY0" fmla="*/ 767587 h 2299512"/>
              <a:gd name="connsiteX1" fmla="*/ 1605173 w 5759450"/>
              <a:gd name="connsiteY1" fmla="*/ 2263773 h 2299512"/>
              <a:gd name="connsiteX2" fmla="*/ 1589738 w 5759450"/>
              <a:gd name="connsiteY2" fmla="*/ 2279206 h 2299512"/>
              <a:gd name="connsiteX3" fmla="*/ 1315169 w 5759450"/>
              <a:gd name="connsiteY3" fmla="*/ 2279206 h 2299512"/>
              <a:gd name="connsiteX4" fmla="*/ 1299735 w 5759450"/>
              <a:gd name="connsiteY4" fmla="*/ 2263773 h 2299512"/>
              <a:gd name="connsiteX5" fmla="*/ 1299735 w 5759450"/>
              <a:gd name="connsiteY5" fmla="*/ 1230576 h 2299512"/>
              <a:gd name="connsiteX6" fmla="*/ 887881 w 5759450"/>
              <a:gd name="connsiteY6" fmla="*/ 2024968 h 2299512"/>
              <a:gd name="connsiteX7" fmla="*/ 715667 w 5759450"/>
              <a:gd name="connsiteY7" fmla="*/ 2024968 h 2299512"/>
              <a:gd name="connsiteX8" fmla="*/ 305438 w 5759450"/>
              <a:gd name="connsiteY8" fmla="*/ 1230576 h 2299512"/>
              <a:gd name="connsiteX9" fmla="*/ 305438 w 5759450"/>
              <a:gd name="connsiteY9" fmla="*/ 2263773 h 2299512"/>
              <a:gd name="connsiteX10" fmla="*/ 290003 w 5759450"/>
              <a:gd name="connsiteY10" fmla="*/ 2279206 h 2299512"/>
              <a:gd name="connsiteX11" fmla="*/ 15434 w 5759450"/>
              <a:gd name="connsiteY11" fmla="*/ 2279206 h 2299512"/>
              <a:gd name="connsiteX12" fmla="*/ 0 w 5759450"/>
              <a:gd name="connsiteY12" fmla="*/ 2263773 h 2299512"/>
              <a:gd name="connsiteX13" fmla="*/ 0 w 5759450"/>
              <a:gd name="connsiteY13" fmla="*/ 767587 h 2299512"/>
              <a:gd name="connsiteX14" fmla="*/ 15434 w 5759450"/>
              <a:gd name="connsiteY14" fmla="*/ 752154 h 2299512"/>
              <a:gd name="connsiteX15" fmla="*/ 366363 w 5759450"/>
              <a:gd name="connsiteY15" fmla="*/ 752154 h 2299512"/>
              <a:gd name="connsiteX16" fmla="*/ 386671 w 5759450"/>
              <a:gd name="connsiteY16" fmla="*/ 764338 h 2299512"/>
              <a:gd name="connsiteX17" fmla="*/ 804211 w 5759450"/>
              <a:gd name="connsiteY17" fmla="*/ 1574975 h 2299512"/>
              <a:gd name="connsiteX18" fmla="*/ 1223376 w 5759450"/>
              <a:gd name="connsiteY18" fmla="*/ 764338 h 2299512"/>
              <a:gd name="connsiteX19" fmla="*/ 1243684 w 5759450"/>
              <a:gd name="connsiteY19" fmla="*/ 752154 h 2299512"/>
              <a:gd name="connsiteX20" fmla="*/ 1590551 w 5759450"/>
              <a:gd name="connsiteY20" fmla="*/ 752154 h 2299512"/>
              <a:gd name="connsiteX21" fmla="*/ 1605173 w 5759450"/>
              <a:gd name="connsiteY21" fmla="*/ 767587 h 2299512"/>
              <a:gd name="connsiteX22" fmla="*/ 5076277 w 5759450"/>
              <a:gd name="connsiteY22" fmla="*/ 1039695 h 2299512"/>
              <a:gd name="connsiteX23" fmla="*/ 5076277 w 5759450"/>
              <a:gd name="connsiteY23" fmla="*/ 1039695 h 2299512"/>
              <a:gd name="connsiteX24" fmla="*/ 5744016 w 5759450"/>
              <a:gd name="connsiteY24" fmla="*/ 1039695 h 2299512"/>
              <a:gd name="connsiteX25" fmla="*/ 5759450 w 5759450"/>
              <a:gd name="connsiteY25" fmla="*/ 1024262 h 2299512"/>
              <a:gd name="connsiteX26" fmla="*/ 5759450 w 5759450"/>
              <a:gd name="connsiteY26" fmla="*/ 767587 h 2299512"/>
              <a:gd name="connsiteX27" fmla="*/ 5744016 w 5759450"/>
              <a:gd name="connsiteY27" fmla="*/ 752154 h 2299512"/>
              <a:gd name="connsiteX28" fmla="*/ 5076277 w 5759450"/>
              <a:gd name="connsiteY28" fmla="*/ 752154 h 2299512"/>
              <a:gd name="connsiteX29" fmla="*/ 4699354 w 5759450"/>
              <a:gd name="connsiteY29" fmla="*/ 1129043 h 2299512"/>
              <a:gd name="connsiteX30" fmla="*/ 4699354 w 5759450"/>
              <a:gd name="connsiteY30" fmla="*/ 1129043 h 2299512"/>
              <a:gd name="connsiteX31" fmla="*/ 4699354 w 5759450"/>
              <a:gd name="connsiteY31" fmla="*/ 1901504 h 2299512"/>
              <a:gd name="connsiteX32" fmla="*/ 5076277 w 5759450"/>
              <a:gd name="connsiteY32" fmla="*/ 2278394 h 2299512"/>
              <a:gd name="connsiteX33" fmla="*/ 5744016 w 5759450"/>
              <a:gd name="connsiteY33" fmla="*/ 2278394 h 2299512"/>
              <a:gd name="connsiteX34" fmla="*/ 5759450 w 5759450"/>
              <a:gd name="connsiteY34" fmla="*/ 2262961 h 2299512"/>
              <a:gd name="connsiteX35" fmla="*/ 5759450 w 5759450"/>
              <a:gd name="connsiteY35" fmla="*/ 2006286 h 2299512"/>
              <a:gd name="connsiteX36" fmla="*/ 5744016 w 5759450"/>
              <a:gd name="connsiteY36" fmla="*/ 1990853 h 2299512"/>
              <a:gd name="connsiteX37" fmla="*/ 5076277 w 5759450"/>
              <a:gd name="connsiteY37" fmla="*/ 1990853 h 2299512"/>
              <a:gd name="connsiteX38" fmla="*/ 5003979 w 5759450"/>
              <a:gd name="connsiteY38" fmla="*/ 1918562 h 2299512"/>
              <a:gd name="connsiteX39" fmla="*/ 5003979 w 5759450"/>
              <a:gd name="connsiteY39" fmla="*/ 1654577 h 2299512"/>
              <a:gd name="connsiteX40" fmla="*/ 5671718 w 5759450"/>
              <a:gd name="connsiteY40" fmla="*/ 1654577 h 2299512"/>
              <a:gd name="connsiteX41" fmla="*/ 5687152 w 5759450"/>
              <a:gd name="connsiteY41" fmla="*/ 1639144 h 2299512"/>
              <a:gd name="connsiteX42" fmla="*/ 5687152 w 5759450"/>
              <a:gd name="connsiteY42" fmla="*/ 1382469 h 2299512"/>
              <a:gd name="connsiteX43" fmla="*/ 5671718 w 5759450"/>
              <a:gd name="connsiteY43" fmla="*/ 1367036 h 2299512"/>
              <a:gd name="connsiteX44" fmla="*/ 5003979 w 5759450"/>
              <a:gd name="connsiteY44" fmla="*/ 1367036 h 2299512"/>
              <a:gd name="connsiteX45" fmla="*/ 5003979 w 5759450"/>
              <a:gd name="connsiteY45" fmla="*/ 1111174 h 2299512"/>
              <a:gd name="connsiteX46" fmla="*/ 5076277 w 5759450"/>
              <a:gd name="connsiteY46" fmla="*/ 1039695 h 2299512"/>
              <a:gd name="connsiteX47" fmla="*/ 421602 w 5759450"/>
              <a:gd name="connsiteY47" fmla="*/ 118590 h 2299512"/>
              <a:gd name="connsiteX48" fmla="*/ 421602 w 5759450"/>
              <a:gd name="connsiteY48" fmla="*/ 16245 h 2299512"/>
              <a:gd name="connsiteX49" fmla="*/ 415915 w 5759450"/>
              <a:gd name="connsiteY49" fmla="*/ 10559 h 2299512"/>
              <a:gd name="connsiteX50" fmla="*/ 5686 w 5759450"/>
              <a:gd name="connsiteY50" fmla="*/ 10559 h 2299512"/>
              <a:gd name="connsiteX51" fmla="*/ 0 w 5759450"/>
              <a:gd name="connsiteY51" fmla="*/ 16245 h 2299512"/>
              <a:gd name="connsiteX52" fmla="*/ 0 w 5759450"/>
              <a:gd name="connsiteY52" fmla="*/ 119402 h 2299512"/>
              <a:gd name="connsiteX53" fmla="*/ 5686 w 5759450"/>
              <a:gd name="connsiteY53" fmla="*/ 125088 h 2299512"/>
              <a:gd name="connsiteX54" fmla="*/ 150282 w 5759450"/>
              <a:gd name="connsiteY54" fmla="*/ 125088 h 2299512"/>
              <a:gd name="connsiteX55" fmla="*/ 150282 w 5759450"/>
              <a:gd name="connsiteY55" fmla="*/ 545027 h 2299512"/>
              <a:gd name="connsiteX56" fmla="*/ 155968 w 5759450"/>
              <a:gd name="connsiteY56" fmla="*/ 550713 h 2299512"/>
              <a:gd name="connsiteX57" fmla="*/ 265633 w 5759450"/>
              <a:gd name="connsiteY57" fmla="*/ 550713 h 2299512"/>
              <a:gd name="connsiteX58" fmla="*/ 271320 w 5759450"/>
              <a:gd name="connsiteY58" fmla="*/ 545027 h 2299512"/>
              <a:gd name="connsiteX59" fmla="*/ 271320 w 5759450"/>
              <a:gd name="connsiteY59" fmla="*/ 124276 h 2299512"/>
              <a:gd name="connsiteX60" fmla="*/ 415915 w 5759450"/>
              <a:gd name="connsiteY60" fmla="*/ 124276 h 2299512"/>
              <a:gd name="connsiteX61" fmla="*/ 421602 w 5759450"/>
              <a:gd name="connsiteY61" fmla="*/ 118590 h 2299512"/>
              <a:gd name="connsiteX62" fmla="*/ 930935 w 5759450"/>
              <a:gd name="connsiteY62" fmla="*/ 10559 h 2299512"/>
              <a:gd name="connsiteX63" fmla="*/ 821270 w 5759450"/>
              <a:gd name="connsiteY63" fmla="*/ 10559 h 2299512"/>
              <a:gd name="connsiteX64" fmla="*/ 815584 w 5759450"/>
              <a:gd name="connsiteY64" fmla="*/ 16245 h 2299512"/>
              <a:gd name="connsiteX65" fmla="*/ 815584 w 5759450"/>
              <a:gd name="connsiteY65" fmla="*/ 221747 h 2299512"/>
              <a:gd name="connsiteX66" fmla="*/ 598690 w 5759450"/>
              <a:gd name="connsiteY66" fmla="*/ 221747 h 2299512"/>
              <a:gd name="connsiteX67" fmla="*/ 598690 w 5759450"/>
              <a:gd name="connsiteY67" fmla="*/ 16245 h 2299512"/>
              <a:gd name="connsiteX68" fmla="*/ 593004 w 5759450"/>
              <a:gd name="connsiteY68" fmla="*/ 10559 h 2299512"/>
              <a:gd name="connsiteX69" fmla="*/ 483339 w 5759450"/>
              <a:gd name="connsiteY69" fmla="*/ 10559 h 2299512"/>
              <a:gd name="connsiteX70" fmla="*/ 477653 w 5759450"/>
              <a:gd name="connsiteY70" fmla="*/ 16245 h 2299512"/>
              <a:gd name="connsiteX71" fmla="*/ 477653 w 5759450"/>
              <a:gd name="connsiteY71" fmla="*/ 545027 h 2299512"/>
              <a:gd name="connsiteX72" fmla="*/ 483339 w 5759450"/>
              <a:gd name="connsiteY72" fmla="*/ 550713 h 2299512"/>
              <a:gd name="connsiteX73" fmla="*/ 593004 w 5759450"/>
              <a:gd name="connsiteY73" fmla="*/ 550713 h 2299512"/>
              <a:gd name="connsiteX74" fmla="*/ 598690 w 5759450"/>
              <a:gd name="connsiteY74" fmla="*/ 545027 h 2299512"/>
              <a:gd name="connsiteX75" fmla="*/ 598690 w 5759450"/>
              <a:gd name="connsiteY75" fmla="*/ 335464 h 2299512"/>
              <a:gd name="connsiteX76" fmla="*/ 815584 w 5759450"/>
              <a:gd name="connsiteY76" fmla="*/ 335464 h 2299512"/>
              <a:gd name="connsiteX77" fmla="*/ 815584 w 5759450"/>
              <a:gd name="connsiteY77" fmla="*/ 544215 h 2299512"/>
              <a:gd name="connsiteX78" fmla="*/ 821270 w 5759450"/>
              <a:gd name="connsiteY78" fmla="*/ 549901 h 2299512"/>
              <a:gd name="connsiteX79" fmla="*/ 930935 w 5759450"/>
              <a:gd name="connsiteY79" fmla="*/ 549901 h 2299512"/>
              <a:gd name="connsiteX80" fmla="*/ 936621 w 5759450"/>
              <a:gd name="connsiteY80" fmla="*/ 544215 h 2299512"/>
              <a:gd name="connsiteX81" fmla="*/ 936621 w 5759450"/>
              <a:gd name="connsiteY81" fmla="*/ 16245 h 2299512"/>
              <a:gd name="connsiteX82" fmla="*/ 930935 w 5759450"/>
              <a:gd name="connsiteY82" fmla="*/ 10559 h 2299512"/>
              <a:gd name="connsiteX83" fmla="*/ 1283488 w 5759450"/>
              <a:gd name="connsiteY83" fmla="*/ 559648 h 2299512"/>
              <a:gd name="connsiteX84" fmla="*/ 1569430 w 5759450"/>
              <a:gd name="connsiteY84" fmla="*/ 280230 h 2299512"/>
              <a:gd name="connsiteX85" fmla="*/ 1283488 w 5759450"/>
              <a:gd name="connsiteY85" fmla="*/ 812 h 2299512"/>
              <a:gd name="connsiteX86" fmla="*/ 997547 w 5759450"/>
              <a:gd name="connsiteY86" fmla="*/ 280230 h 2299512"/>
              <a:gd name="connsiteX87" fmla="*/ 1283488 w 5759450"/>
              <a:gd name="connsiteY87" fmla="*/ 559648 h 2299512"/>
              <a:gd name="connsiteX88" fmla="*/ 1283488 w 5759450"/>
              <a:gd name="connsiteY88" fmla="*/ 442683 h 2299512"/>
              <a:gd name="connsiteX89" fmla="*/ 1122646 w 5759450"/>
              <a:gd name="connsiteY89" fmla="*/ 280230 h 2299512"/>
              <a:gd name="connsiteX90" fmla="*/ 1283488 w 5759450"/>
              <a:gd name="connsiteY90" fmla="*/ 117778 h 2299512"/>
              <a:gd name="connsiteX91" fmla="*/ 1444330 w 5759450"/>
              <a:gd name="connsiteY91" fmla="*/ 280230 h 2299512"/>
              <a:gd name="connsiteX92" fmla="*/ 1283488 w 5759450"/>
              <a:gd name="connsiteY92" fmla="*/ 442683 h 2299512"/>
              <a:gd name="connsiteX93" fmla="*/ 2207112 w 5759450"/>
              <a:gd name="connsiteY93" fmla="*/ 10559 h 2299512"/>
              <a:gd name="connsiteX94" fmla="*/ 2071452 w 5759450"/>
              <a:gd name="connsiteY94" fmla="*/ 10559 h 2299512"/>
              <a:gd name="connsiteX95" fmla="*/ 2061704 w 5759450"/>
              <a:gd name="connsiteY95" fmla="*/ 16245 h 2299512"/>
              <a:gd name="connsiteX96" fmla="*/ 1921171 w 5759450"/>
              <a:gd name="connsiteY96" fmla="*/ 276981 h 2299512"/>
              <a:gd name="connsiteX97" fmla="*/ 1782261 w 5759450"/>
              <a:gd name="connsiteY97" fmla="*/ 16245 h 2299512"/>
              <a:gd name="connsiteX98" fmla="*/ 1772513 w 5759450"/>
              <a:gd name="connsiteY98" fmla="*/ 10559 h 2299512"/>
              <a:gd name="connsiteX99" fmla="*/ 1635229 w 5759450"/>
              <a:gd name="connsiteY99" fmla="*/ 10559 h 2299512"/>
              <a:gd name="connsiteX100" fmla="*/ 1629543 w 5759450"/>
              <a:gd name="connsiteY100" fmla="*/ 16245 h 2299512"/>
              <a:gd name="connsiteX101" fmla="*/ 1629543 w 5759450"/>
              <a:gd name="connsiteY101" fmla="*/ 545027 h 2299512"/>
              <a:gd name="connsiteX102" fmla="*/ 1635229 w 5759450"/>
              <a:gd name="connsiteY102" fmla="*/ 550713 h 2299512"/>
              <a:gd name="connsiteX103" fmla="*/ 1744894 w 5759450"/>
              <a:gd name="connsiteY103" fmla="*/ 550713 h 2299512"/>
              <a:gd name="connsiteX104" fmla="*/ 1750580 w 5759450"/>
              <a:gd name="connsiteY104" fmla="*/ 545027 h 2299512"/>
              <a:gd name="connsiteX105" fmla="*/ 1750580 w 5759450"/>
              <a:gd name="connsiteY105" fmla="*/ 203878 h 2299512"/>
              <a:gd name="connsiteX106" fmla="*/ 1887053 w 5759450"/>
              <a:gd name="connsiteY106" fmla="*/ 459740 h 2299512"/>
              <a:gd name="connsiteX107" fmla="*/ 1956101 w 5759450"/>
              <a:gd name="connsiteY107" fmla="*/ 459740 h 2299512"/>
              <a:gd name="connsiteX108" fmla="*/ 2092573 w 5759450"/>
              <a:gd name="connsiteY108" fmla="*/ 203878 h 2299512"/>
              <a:gd name="connsiteX109" fmla="*/ 2092573 w 5759450"/>
              <a:gd name="connsiteY109" fmla="*/ 545027 h 2299512"/>
              <a:gd name="connsiteX110" fmla="*/ 2098259 w 5759450"/>
              <a:gd name="connsiteY110" fmla="*/ 550713 h 2299512"/>
              <a:gd name="connsiteX111" fmla="*/ 2207925 w 5759450"/>
              <a:gd name="connsiteY111" fmla="*/ 550713 h 2299512"/>
              <a:gd name="connsiteX112" fmla="*/ 2213611 w 5759450"/>
              <a:gd name="connsiteY112" fmla="*/ 545027 h 2299512"/>
              <a:gd name="connsiteX113" fmla="*/ 2213611 w 5759450"/>
              <a:gd name="connsiteY113" fmla="*/ 16245 h 2299512"/>
              <a:gd name="connsiteX114" fmla="*/ 2207112 w 5759450"/>
              <a:gd name="connsiteY114" fmla="*/ 10559 h 2299512"/>
              <a:gd name="connsiteX115" fmla="*/ 2668518 w 5759450"/>
              <a:gd name="connsiteY115" fmla="*/ 542591 h 2299512"/>
              <a:gd name="connsiteX116" fmla="*/ 2679078 w 5759450"/>
              <a:gd name="connsiteY116" fmla="*/ 549901 h 2299512"/>
              <a:gd name="connsiteX117" fmla="*/ 2796055 w 5759450"/>
              <a:gd name="connsiteY117" fmla="*/ 549901 h 2299512"/>
              <a:gd name="connsiteX118" fmla="*/ 2801741 w 5759450"/>
              <a:gd name="connsiteY118" fmla="*/ 541778 h 2299512"/>
              <a:gd name="connsiteX119" fmla="*/ 2603531 w 5759450"/>
              <a:gd name="connsiteY119" fmla="*/ 17870 h 2299512"/>
              <a:gd name="connsiteX120" fmla="*/ 2592971 w 5759450"/>
              <a:gd name="connsiteY120" fmla="*/ 10559 h 2299512"/>
              <a:gd name="connsiteX121" fmla="*/ 2465435 w 5759450"/>
              <a:gd name="connsiteY121" fmla="*/ 10559 h 2299512"/>
              <a:gd name="connsiteX122" fmla="*/ 2454874 w 5759450"/>
              <a:gd name="connsiteY122" fmla="*/ 17870 h 2299512"/>
              <a:gd name="connsiteX123" fmla="*/ 2258289 w 5759450"/>
              <a:gd name="connsiteY123" fmla="*/ 542591 h 2299512"/>
              <a:gd name="connsiteX124" fmla="*/ 2263976 w 5759450"/>
              <a:gd name="connsiteY124" fmla="*/ 550713 h 2299512"/>
              <a:gd name="connsiteX125" fmla="*/ 2377703 w 5759450"/>
              <a:gd name="connsiteY125" fmla="*/ 550713 h 2299512"/>
              <a:gd name="connsiteX126" fmla="*/ 2388263 w 5759450"/>
              <a:gd name="connsiteY126" fmla="*/ 543403 h 2299512"/>
              <a:gd name="connsiteX127" fmla="*/ 2419131 w 5759450"/>
              <a:gd name="connsiteY127" fmla="*/ 456491 h 2299512"/>
              <a:gd name="connsiteX128" fmla="*/ 2638462 w 5759450"/>
              <a:gd name="connsiteY128" fmla="*/ 456491 h 2299512"/>
              <a:gd name="connsiteX129" fmla="*/ 2668518 w 5759450"/>
              <a:gd name="connsiteY129" fmla="*/ 542591 h 2299512"/>
              <a:gd name="connsiteX130" fmla="*/ 2457311 w 5759450"/>
              <a:gd name="connsiteY130" fmla="*/ 343587 h 2299512"/>
              <a:gd name="connsiteX131" fmla="*/ 2527984 w 5759450"/>
              <a:gd name="connsiteY131" fmla="*/ 143770 h 2299512"/>
              <a:gd name="connsiteX132" fmla="*/ 2598657 w 5759450"/>
              <a:gd name="connsiteY132" fmla="*/ 343587 h 2299512"/>
              <a:gd name="connsiteX133" fmla="*/ 2457311 w 5759450"/>
              <a:gd name="connsiteY133" fmla="*/ 343587 h 2299512"/>
              <a:gd name="connsiteX134" fmla="*/ 2800929 w 5759450"/>
              <a:gd name="connsiteY134" fmla="*/ 478422 h 2299512"/>
              <a:gd name="connsiteX135" fmla="*/ 3026758 w 5759450"/>
              <a:gd name="connsiteY135" fmla="*/ 559648 h 2299512"/>
              <a:gd name="connsiteX136" fmla="*/ 3240401 w 5759450"/>
              <a:gd name="connsiteY136" fmla="*/ 393135 h 2299512"/>
              <a:gd name="connsiteX137" fmla="*/ 3041380 w 5759450"/>
              <a:gd name="connsiteY137" fmla="*/ 219311 h 2299512"/>
              <a:gd name="connsiteX138" fmla="*/ 2943087 w 5759450"/>
              <a:gd name="connsiteY138" fmla="*/ 157579 h 2299512"/>
              <a:gd name="connsiteX139" fmla="*/ 3025945 w 5759450"/>
              <a:gd name="connsiteY139" fmla="*/ 108843 h 2299512"/>
              <a:gd name="connsiteX140" fmla="*/ 3155919 w 5759450"/>
              <a:gd name="connsiteY140" fmla="*/ 155142 h 2299512"/>
              <a:gd name="connsiteX141" fmla="*/ 3164855 w 5759450"/>
              <a:gd name="connsiteY141" fmla="*/ 153517 h 2299512"/>
              <a:gd name="connsiteX142" fmla="*/ 3215219 w 5759450"/>
              <a:gd name="connsiteY142" fmla="*/ 70667 h 2299512"/>
              <a:gd name="connsiteX143" fmla="*/ 3214407 w 5759450"/>
              <a:gd name="connsiteY143" fmla="*/ 63356 h 2299512"/>
              <a:gd name="connsiteX144" fmla="*/ 3026758 w 5759450"/>
              <a:gd name="connsiteY144" fmla="*/ 0 h 2299512"/>
              <a:gd name="connsiteX145" fmla="*/ 2818800 w 5759450"/>
              <a:gd name="connsiteY145" fmla="*/ 160828 h 2299512"/>
              <a:gd name="connsiteX146" fmla="*/ 3007262 w 5759450"/>
              <a:gd name="connsiteY146" fmla="*/ 333027 h 2299512"/>
              <a:gd name="connsiteX147" fmla="*/ 3116114 w 5759450"/>
              <a:gd name="connsiteY147" fmla="*/ 397196 h 2299512"/>
              <a:gd name="connsiteX148" fmla="*/ 3025945 w 5759450"/>
              <a:gd name="connsiteY148" fmla="*/ 450805 h 2299512"/>
              <a:gd name="connsiteX149" fmla="*/ 2865103 w 5759450"/>
              <a:gd name="connsiteY149" fmla="*/ 386636 h 2299512"/>
              <a:gd name="connsiteX150" fmla="*/ 2856980 w 5759450"/>
              <a:gd name="connsiteY150" fmla="*/ 387449 h 2299512"/>
              <a:gd name="connsiteX151" fmla="*/ 2800929 w 5759450"/>
              <a:gd name="connsiteY151" fmla="*/ 470299 h 2299512"/>
              <a:gd name="connsiteX152" fmla="*/ 2800929 w 5759450"/>
              <a:gd name="connsiteY152" fmla="*/ 478422 h 2299512"/>
              <a:gd name="connsiteX153" fmla="*/ 4609997 w 5759450"/>
              <a:gd name="connsiteY153" fmla="*/ 2279206 h 2299512"/>
              <a:gd name="connsiteX154" fmla="*/ 4317557 w 5759450"/>
              <a:gd name="connsiteY154" fmla="*/ 2279206 h 2299512"/>
              <a:gd name="connsiteX155" fmla="*/ 4298061 w 5759450"/>
              <a:gd name="connsiteY155" fmla="*/ 2268647 h 2299512"/>
              <a:gd name="connsiteX156" fmla="*/ 3996685 w 5759450"/>
              <a:gd name="connsiteY156" fmla="*/ 1782914 h 2299512"/>
              <a:gd name="connsiteX157" fmla="*/ 3697746 w 5759450"/>
              <a:gd name="connsiteY157" fmla="*/ 1781289 h 2299512"/>
              <a:gd name="connsiteX158" fmla="*/ 3697746 w 5759450"/>
              <a:gd name="connsiteY158" fmla="*/ 1782914 h 2299512"/>
              <a:gd name="connsiteX159" fmla="*/ 3697746 w 5759450"/>
              <a:gd name="connsiteY159" fmla="*/ 2263773 h 2299512"/>
              <a:gd name="connsiteX160" fmla="*/ 3682311 w 5759450"/>
              <a:gd name="connsiteY160" fmla="*/ 2279206 h 2299512"/>
              <a:gd name="connsiteX161" fmla="*/ 3407742 w 5759450"/>
              <a:gd name="connsiteY161" fmla="*/ 2279206 h 2299512"/>
              <a:gd name="connsiteX162" fmla="*/ 3392308 w 5759450"/>
              <a:gd name="connsiteY162" fmla="*/ 2263773 h 2299512"/>
              <a:gd name="connsiteX163" fmla="*/ 3392308 w 5759450"/>
              <a:gd name="connsiteY163" fmla="*/ 767587 h 2299512"/>
              <a:gd name="connsiteX164" fmla="*/ 3407742 w 5759450"/>
              <a:gd name="connsiteY164" fmla="*/ 752154 h 2299512"/>
              <a:gd name="connsiteX165" fmla="*/ 4072232 w 5759450"/>
              <a:gd name="connsiteY165" fmla="*/ 752154 h 2299512"/>
              <a:gd name="connsiteX166" fmla="*/ 4597000 w 5759450"/>
              <a:gd name="connsiteY166" fmla="*/ 1259818 h 2299512"/>
              <a:gd name="connsiteX167" fmla="*/ 4298061 w 5759450"/>
              <a:gd name="connsiteY167" fmla="*/ 1734178 h 2299512"/>
              <a:gd name="connsiteX168" fmla="*/ 4622182 w 5759450"/>
              <a:gd name="connsiteY168" fmla="*/ 2255650 h 2299512"/>
              <a:gd name="connsiteX169" fmla="*/ 4609997 w 5759450"/>
              <a:gd name="connsiteY169" fmla="*/ 2279206 h 2299512"/>
              <a:gd name="connsiteX170" fmla="*/ 4309434 w 5759450"/>
              <a:gd name="connsiteY170" fmla="*/ 1267128 h 2299512"/>
              <a:gd name="connsiteX171" fmla="*/ 4082792 w 5759450"/>
              <a:gd name="connsiteY171" fmla="*/ 1040507 h 2299512"/>
              <a:gd name="connsiteX172" fmla="*/ 3697746 w 5759450"/>
              <a:gd name="connsiteY172" fmla="*/ 1040507 h 2299512"/>
              <a:gd name="connsiteX173" fmla="*/ 3697746 w 5759450"/>
              <a:gd name="connsiteY173" fmla="*/ 1042944 h 2299512"/>
              <a:gd name="connsiteX174" fmla="*/ 3697746 w 5759450"/>
              <a:gd name="connsiteY174" fmla="*/ 1493749 h 2299512"/>
              <a:gd name="connsiteX175" fmla="*/ 3697746 w 5759450"/>
              <a:gd name="connsiteY175" fmla="*/ 1493749 h 2299512"/>
              <a:gd name="connsiteX176" fmla="*/ 4082792 w 5759450"/>
              <a:gd name="connsiteY176" fmla="*/ 1493749 h 2299512"/>
              <a:gd name="connsiteX177" fmla="*/ 4309434 w 5759450"/>
              <a:gd name="connsiteY177" fmla="*/ 1267128 h 2299512"/>
              <a:gd name="connsiteX178" fmla="*/ 2015401 w 5759450"/>
              <a:gd name="connsiteY178" fmla="*/ 1623711 h 2299512"/>
              <a:gd name="connsiteX179" fmla="*/ 2003216 w 5759450"/>
              <a:gd name="connsiteY179" fmla="*/ 1515680 h 2299512"/>
              <a:gd name="connsiteX180" fmla="*/ 2498740 w 5759450"/>
              <a:gd name="connsiteY180" fmla="*/ 1020200 h 2299512"/>
              <a:gd name="connsiteX181" fmla="*/ 2994264 w 5759450"/>
              <a:gd name="connsiteY181" fmla="*/ 1515680 h 2299512"/>
              <a:gd name="connsiteX182" fmla="*/ 2982079 w 5759450"/>
              <a:gd name="connsiteY182" fmla="*/ 1623711 h 2299512"/>
              <a:gd name="connsiteX183" fmla="*/ 3274520 w 5759450"/>
              <a:gd name="connsiteY183" fmla="*/ 1623711 h 2299512"/>
              <a:gd name="connsiteX184" fmla="*/ 3281831 w 5759450"/>
              <a:gd name="connsiteY184" fmla="*/ 1515680 h 2299512"/>
              <a:gd name="connsiteX185" fmla="*/ 2498740 w 5759450"/>
              <a:gd name="connsiteY185" fmla="*/ 732660 h 2299512"/>
              <a:gd name="connsiteX186" fmla="*/ 1715650 w 5759450"/>
              <a:gd name="connsiteY186" fmla="*/ 1515680 h 2299512"/>
              <a:gd name="connsiteX187" fmla="*/ 1722961 w 5759450"/>
              <a:gd name="connsiteY187" fmla="*/ 1623711 h 2299512"/>
              <a:gd name="connsiteX188" fmla="*/ 2015401 w 5759450"/>
              <a:gd name="connsiteY188" fmla="*/ 1623711 h 2299512"/>
              <a:gd name="connsiteX189" fmla="*/ 1785511 w 5759450"/>
              <a:gd name="connsiteY189" fmla="*/ 1839772 h 2299512"/>
              <a:gd name="connsiteX190" fmla="*/ 2498740 w 5759450"/>
              <a:gd name="connsiteY190" fmla="*/ 2299512 h 2299512"/>
              <a:gd name="connsiteX191" fmla="*/ 3211970 w 5759450"/>
              <a:gd name="connsiteY191" fmla="*/ 1839772 h 2299512"/>
              <a:gd name="connsiteX192" fmla="*/ 1785511 w 5759450"/>
              <a:gd name="connsiteY192" fmla="*/ 1839772 h 2299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5759450" h="2299512">
                <a:moveTo>
                  <a:pt x="1605173" y="767587"/>
                </a:moveTo>
                <a:lnTo>
                  <a:pt x="1605173" y="2263773"/>
                </a:lnTo>
                <a:cubicBezTo>
                  <a:pt x="1605173" y="2271896"/>
                  <a:pt x="1598674" y="2279206"/>
                  <a:pt x="1589738" y="2279206"/>
                </a:cubicBezTo>
                <a:lnTo>
                  <a:pt x="1315169" y="2279206"/>
                </a:lnTo>
                <a:cubicBezTo>
                  <a:pt x="1307046" y="2279206"/>
                  <a:pt x="1299735" y="2272708"/>
                  <a:pt x="1299735" y="2263773"/>
                </a:cubicBezTo>
                <a:lnTo>
                  <a:pt x="1299735" y="1230576"/>
                </a:lnTo>
                <a:lnTo>
                  <a:pt x="887881" y="2024968"/>
                </a:lnTo>
                <a:lnTo>
                  <a:pt x="715667" y="2024968"/>
                </a:lnTo>
                <a:lnTo>
                  <a:pt x="305438" y="1230576"/>
                </a:lnTo>
                <a:lnTo>
                  <a:pt x="305438" y="2263773"/>
                </a:lnTo>
                <a:cubicBezTo>
                  <a:pt x="305438" y="2271896"/>
                  <a:pt x="298939" y="2279206"/>
                  <a:pt x="290003" y="2279206"/>
                </a:cubicBezTo>
                <a:lnTo>
                  <a:pt x="15434" y="2279206"/>
                </a:lnTo>
                <a:cubicBezTo>
                  <a:pt x="7311" y="2279206"/>
                  <a:pt x="0" y="2272708"/>
                  <a:pt x="0" y="2263773"/>
                </a:cubicBezTo>
                <a:lnTo>
                  <a:pt x="0" y="767587"/>
                </a:lnTo>
                <a:cubicBezTo>
                  <a:pt x="0" y="759465"/>
                  <a:pt x="6499" y="752154"/>
                  <a:pt x="15434" y="752154"/>
                </a:cubicBezTo>
                <a:lnTo>
                  <a:pt x="366363" y="752154"/>
                </a:lnTo>
                <a:cubicBezTo>
                  <a:pt x="375298" y="752154"/>
                  <a:pt x="382609" y="757028"/>
                  <a:pt x="386671" y="764338"/>
                </a:cubicBezTo>
                <a:lnTo>
                  <a:pt x="804211" y="1574975"/>
                </a:lnTo>
                <a:lnTo>
                  <a:pt x="1223376" y="764338"/>
                </a:lnTo>
                <a:cubicBezTo>
                  <a:pt x="1227437" y="757028"/>
                  <a:pt x="1235561" y="752154"/>
                  <a:pt x="1243684" y="752154"/>
                </a:cubicBezTo>
                <a:lnTo>
                  <a:pt x="1590551" y="752154"/>
                </a:lnTo>
                <a:cubicBezTo>
                  <a:pt x="1598674" y="752154"/>
                  <a:pt x="1605173" y="759465"/>
                  <a:pt x="1605173" y="767587"/>
                </a:cubicBezTo>
                <a:close/>
                <a:moveTo>
                  <a:pt x="5076277" y="1039695"/>
                </a:moveTo>
                <a:lnTo>
                  <a:pt x="5076277" y="1039695"/>
                </a:lnTo>
                <a:lnTo>
                  <a:pt x="5744016" y="1039695"/>
                </a:lnTo>
                <a:cubicBezTo>
                  <a:pt x="5752139" y="1039695"/>
                  <a:pt x="5759450" y="1033197"/>
                  <a:pt x="5759450" y="1024262"/>
                </a:cubicBezTo>
                <a:lnTo>
                  <a:pt x="5759450" y="767587"/>
                </a:lnTo>
                <a:cubicBezTo>
                  <a:pt x="5759450" y="759465"/>
                  <a:pt x="5752952" y="752154"/>
                  <a:pt x="5744016" y="752154"/>
                </a:cubicBezTo>
                <a:lnTo>
                  <a:pt x="5076277" y="752154"/>
                </a:lnTo>
                <a:cubicBezTo>
                  <a:pt x="4868319" y="752154"/>
                  <a:pt x="4699354" y="921105"/>
                  <a:pt x="4699354" y="1129043"/>
                </a:cubicBezTo>
                <a:lnTo>
                  <a:pt x="4699354" y="1129043"/>
                </a:lnTo>
                <a:lnTo>
                  <a:pt x="4699354" y="1901504"/>
                </a:lnTo>
                <a:cubicBezTo>
                  <a:pt x="4699354" y="2109443"/>
                  <a:pt x="4868319" y="2278394"/>
                  <a:pt x="5076277" y="2278394"/>
                </a:cubicBezTo>
                <a:lnTo>
                  <a:pt x="5744016" y="2278394"/>
                </a:lnTo>
                <a:cubicBezTo>
                  <a:pt x="5752139" y="2278394"/>
                  <a:pt x="5759450" y="2271896"/>
                  <a:pt x="5759450" y="2262961"/>
                </a:cubicBezTo>
                <a:lnTo>
                  <a:pt x="5759450" y="2006286"/>
                </a:lnTo>
                <a:cubicBezTo>
                  <a:pt x="5759450" y="1998163"/>
                  <a:pt x="5752952" y="1990853"/>
                  <a:pt x="5744016" y="1990853"/>
                </a:cubicBezTo>
                <a:lnTo>
                  <a:pt x="5076277" y="1990853"/>
                </a:lnTo>
                <a:cubicBezTo>
                  <a:pt x="5036473" y="1990853"/>
                  <a:pt x="5003979" y="1958363"/>
                  <a:pt x="5003979" y="1918562"/>
                </a:cubicBezTo>
                <a:lnTo>
                  <a:pt x="5003979" y="1654577"/>
                </a:lnTo>
                <a:lnTo>
                  <a:pt x="5671718" y="1654577"/>
                </a:lnTo>
                <a:cubicBezTo>
                  <a:pt x="5679842" y="1654577"/>
                  <a:pt x="5687152" y="1648079"/>
                  <a:pt x="5687152" y="1639144"/>
                </a:cubicBezTo>
                <a:lnTo>
                  <a:pt x="5687152" y="1382469"/>
                </a:lnTo>
                <a:cubicBezTo>
                  <a:pt x="5687152" y="1374347"/>
                  <a:pt x="5680654" y="1367036"/>
                  <a:pt x="5671718" y="1367036"/>
                </a:cubicBezTo>
                <a:lnTo>
                  <a:pt x="5003979" y="1367036"/>
                </a:lnTo>
                <a:lnTo>
                  <a:pt x="5003979" y="1111174"/>
                </a:lnTo>
                <a:cubicBezTo>
                  <a:pt x="5003979" y="1072185"/>
                  <a:pt x="5036473" y="1039695"/>
                  <a:pt x="5076277" y="1039695"/>
                </a:cubicBezTo>
                <a:close/>
                <a:moveTo>
                  <a:pt x="421602" y="118590"/>
                </a:moveTo>
                <a:lnTo>
                  <a:pt x="421602" y="16245"/>
                </a:lnTo>
                <a:cubicBezTo>
                  <a:pt x="421602" y="12996"/>
                  <a:pt x="419164" y="10559"/>
                  <a:pt x="415915" y="10559"/>
                </a:cubicBezTo>
                <a:lnTo>
                  <a:pt x="5686" y="10559"/>
                </a:lnTo>
                <a:cubicBezTo>
                  <a:pt x="2437" y="10559"/>
                  <a:pt x="0" y="12996"/>
                  <a:pt x="0" y="16245"/>
                </a:cubicBezTo>
                <a:lnTo>
                  <a:pt x="0" y="119402"/>
                </a:lnTo>
                <a:cubicBezTo>
                  <a:pt x="0" y="122651"/>
                  <a:pt x="2437" y="125088"/>
                  <a:pt x="5686" y="125088"/>
                </a:cubicBezTo>
                <a:lnTo>
                  <a:pt x="150282" y="125088"/>
                </a:lnTo>
                <a:lnTo>
                  <a:pt x="150282" y="545027"/>
                </a:lnTo>
                <a:cubicBezTo>
                  <a:pt x="150282" y="548277"/>
                  <a:pt x="152719" y="550713"/>
                  <a:pt x="155968" y="550713"/>
                </a:cubicBezTo>
                <a:lnTo>
                  <a:pt x="265633" y="550713"/>
                </a:lnTo>
                <a:cubicBezTo>
                  <a:pt x="268883" y="550713"/>
                  <a:pt x="271320" y="548277"/>
                  <a:pt x="271320" y="545027"/>
                </a:cubicBezTo>
                <a:lnTo>
                  <a:pt x="271320" y="124276"/>
                </a:lnTo>
                <a:lnTo>
                  <a:pt x="415915" y="124276"/>
                </a:lnTo>
                <a:cubicBezTo>
                  <a:pt x="419164" y="124276"/>
                  <a:pt x="421602" y="121839"/>
                  <a:pt x="421602" y="118590"/>
                </a:cubicBezTo>
                <a:close/>
                <a:moveTo>
                  <a:pt x="930935" y="10559"/>
                </a:moveTo>
                <a:lnTo>
                  <a:pt x="821270" y="10559"/>
                </a:lnTo>
                <a:cubicBezTo>
                  <a:pt x="818021" y="10559"/>
                  <a:pt x="815584" y="12996"/>
                  <a:pt x="815584" y="16245"/>
                </a:cubicBezTo>
                <a:lnTo>
                  <a:pt x="815584" y="221747"/>
                </a:lnTo>
                <a:lnTo>
                  <a:pt x="598690" y="221747"/>
                </a:lnTo>
                <a:lnTo>
                  <a:pt x="598690" y="16245"/>
                </a:lnTo>
                <a:cubicBezTo>
                  <a:pt x="598690" y="12996"/>
                  <a:pt x="596253" y="10559"/>
                  <a:pt x="593004" y="10559"/>
                </a:cubicBezTo>
                <a:lnTo>
                  <a:pt x="483339" y="10559"/>
                </a:lnTo>
                <a:cubicBezTo>
                  <a:pt x="480090" y="10559"/>
                  <a:pt x="477653" y="12996"/>
                  <a:pt x="477653" y="16245"/>
                </a:cubicBezTo>
                <a:lnTo>
                  <a:pt x="477653" y="545027"/>
                </a:lnTo>
                <a:cubicBezTo>
                  <a:pt x="477653" y="548277"/>
                  <a:pt x="480090" y="550713"/>
                  <a:pt x="483339" y="550713"/>
                </a:cubicBezTo>
                <a:lnTo>
                  <a:pt x="593004" y="550713"/>
                </a:lnTo>
                <a:cubicBezTo>
                  <a:pt x="596253" y="550713"/>
                  <a:pt x="598690" y="548277"/>
                  <a:pt x="598690" y="545027"/>
                </a:cubicBezTo>
                <a:lnTo>
                  <a:pt x="598690" y="335464"/>
                </a:lnTo>
                <a:lnTo>
                  <a:pt x="815584" y="335464"/>
                </a:lnTo>
                <a:lnTo>
                  <a:pt x="815584" y="544215"/>
                </a:lnTo>
                <a:cubicBezTo>
                  <a:pt x="815584" y="547464"/>
                  <a:pt x="818021" y="549901"/>
                  <a:pt x="821270" y="549901"/>
                </a:cubicBezTo>
                <a:lnTo>
                  <a:pt x="930935" y="549901"/>
                </a:lnTo>
                <a:cubicBezTo>
                  <a:pt x="934184" y="549901"/>
                  <a:pt x="936621" y="547464"/>
                  <a:pt x="936621" y="544215"/>
                </a:cubicBezTo>
                <a:lnTo>
                  <a:pt x="936621" y="16245"/>
                </a:lnTo>
                <a:cubicBezTo>
                  <a:pt x="936621" y="12996"/>
                  <a:pt x="934184" y="10559"/>
                  <a:pt x="930935" y="10559"/>
                </a:cubicBezTo>
                <a:close/>
                <a:moveTo>
                  <a:pt x="1283488" y="559648"/>
                </a:moveTo>
                <a:cubicBezTo>
                  <a:pt x="1445143" y="559648"/>
                  <a:pt x="1569430" y="439433"/>
                  <a:pt x="1569430" y="280230"/>
                </a:cubicBezTo>
                <a:cubicBezTo>
                  <a:pt x="1569430" y="121027"/>
                  <a:pt x="1445143" y="812"/>
                  <a:pt x="1283488" y="812"/>
                </a:cubicBezTo>
                <a:cubicBezTo>
                  <a:pt x="1121021" y="812"/>
                  <a:pt x="997547" y="121027"/>
                  <a:pt x="997547" y="280230"/>
                </a:cubicBezTo>
                <a:cubicBezTo>
                  <a:pt x="997547" y="439433"/>
                  <a:pt x="1120209" y="559648"/>
                  <a:pt x="1283488" y="559648"/>
                </a:cubicBezTo>
                <a:close/>
                <a:moveTo>
                  <a:pt x="1283488" y="442683"/>
                </a:moveTo>
                <a:cubicBezTo>
                  <a:pt x="1191694" y="442683"/>
                  <a:pt x="1122646" y="372828"/>
                  <a:pt x="1122646" y="280230"/>
                </a:cubicBezTo>
                <a:cubicBezTo>
                  <a:pt x="1122646" y="186820"/>
                  <a:pt x="1192507" y="117778"/>
                  <a:pt x="1283488" y="117778"/>
                </a:cubicBezTo>
                <a:cubicBezTo>
                  <a:pt x="1375282" y="117778"/>
                  <a:pt x="1444330" y="187632"/>
                  <a:pt x="1444330" y="280230"/>
                </a:cubicBezTo>
                <a:cubicBezTo>
                  <a:pt x="1444330" y="372828"/>
                  <a:pt x="1374470" y="442683"/>
                  <a:pt x="1283488" y="442683"/>
                </a:cubicBezTo>
                <a:close/>
                <a:moveTo>
                  <a:pt x="2207112" y="10559"/>
                </a:moveTo>
                <a:lnTo>
                  <a:pt x="2071452" y="10559"/>
                </a:lnTo>
                <a:cubicBezTo>
                  <a:pt x="2067391" y="10559"/>
                  <a:pt x="2063329" y="12996"/>
                  <a:pt x="2061704" y="16245"/>
                </a:cubicBezTo>
                <a:lnTo>
                  <a:pt x="1921171" y="276981"/>
                </a:lnTo>
                <a:lnTo>
                  <a:pt x="1782261" y="16245"/>
                </a:lnTo>
                <a:cubicBezTo>
                  <a:pt x="1780637" y="12184"/>
                  <a:pt x="1776575" y="10559"/>
                  <a:pt x="1772513" y="10559"/>
                </a:cubicBezTo>
                <a:lnTo>
                  <a:pt x="1635229" y="10559"/>
                </a:lnTo>
                <a:cubicBezTo>
                  <a:pt x="1631980" y="10559"/>
                  <a:pt x="1629543" y="12996"/>
                  <a:pt x="1629543" y="16245"/>
                </a:cubicBezTo>
                <a:lnTo>
                  <a:pt x="1629543" y="545027"/>
                </a:lnTo>
                <a:cubicBezTo>
                  <a:pt x="1629543" y="548277"/>
                  <a:pt x="1631980" y="550713"/>
                  <a:pt x="1635229" y="550713"/>
                </a:cubicBezTo>
                <a:lnTo>
                  <a:pt x="1744894" y="550713"/>
                </a:lnTo>
                <a:cubicBezTo>
                  <a:pt x="1748143" y="550713"/>
                  <a:pt x="1750580" y="548277"/>
                  <a:pt x="1750580" y="545027"/>
                </a:cubicBezTo>
                <a:lnTo>
                  <a:pt x="1750580" y="203878"/>
                </a:lnTo>
                <a:lnTo>
                  <a:pt x="1887053" y="459740"/>
                </a:lnTo>
                <a:lnTo>
                  <a:pt x="1956101" y="459740"/>
                </a:lnTo>
                <a:lnTo>
                  <a:pt x="2092573" y="203878"/>
                </a:lnTo>
                <a:lnTo>
                  <a:pt x="2092573" y="545027"/>
                </a:lnTo>
                <a:cubicBezTo>
                  <a:pt x="2092573" y="548277"/>
                  <a:pt x="2095010" y="550713"/>
                  <a:pt x="2098259" y="550713"/>
                </a:cubicBezTo>
                <a:lnTo>
                  <a:pt x="2207925" y="550713"/>
                </a:lnTo>
                <a:cubicBezTo>
                  <a:pt x="2211174" y="550713"/>
                  <a:pt x="2213611" y="548277"/>
                  <a:pt x="2213611" y="545027"/>
                </a:cubicBezTo>
                <a:lnTo>
                  <a:pt x="2213611" y="16245"/>
                </a:lnTo>
                <a:cubicBezTo>
                  <a:pt x="2212799" y="12996"/>
                  <a:pt x="2210362" y="10559"/>
                  <a:pt x="2207112" y="10559"/>
                </a:cubicBezTo>
                <a:close/>
                <a:moveTo>
                  <a:pt x="2668518" y="542591"/>
                </a:moveTo>
                <a:cubicBezTo>
                  <a:pt x="2670143" y="547464"/>
                  <a:pt x="2674205" y="549901"/>
                  <a:pt x="2679078" y="549901"/>
                </a:cubicBezTo>
                <a:lnTo>
                  <a:pt x="2796055" y="549901"/>
                </a:lnTo>
                <a:cubicBezTo>
                  <a:pt x="2800116" y="549901"/>
                  <a:pt x="2802553" y="545840"/>
                  <a:pt x="2801741" y="541778"/>
                </a:cubicBezTo>
                <a:lnTo>
                  <a:pt x="2603531" y="17870"/>
                </a:lnTo>
                <a:cubicBezTo>
                  <a:pt x="2601907" y="13808"/>
                  <a:pt x="2597845" y="10559"/>
                  <a:pt x="2592971" y="10559"/>
                </a:cubicBezTo>
                <a:lnTo>
                  <a:pt x="2465435" y="10559"/>
                </a:lnTo>
                <a:cubicBezTo>
                  <a:pt x="2460561" y="10559"/>
                  <a:pt x="2456499" y="13808"/>
                  <a:pt x="2454874" y="17870"/>
                </a:cubicBezTo>
                <a:lnTo>
                  <a:pt x="2258289" y="542591"/>
                </a:lnTo>
                <a:cubicBezTo>
                  <a:pt x="2256665" y="546652"/>
                  <a:pt x="2259914" y="550713"/>
                  <a:pt x="2263976" y="550713"/>
                </a:cubicBezTo>
                <a:lnTo>
                  <a:pt x="2377703" y="550713"/>
                </a:lnTo>
                <a:cubicBezTo>
                  <a:pt x="2382576" y="550713"/>
                  <a:pt x="2386638" y="547464"/>
                  <a:pt x="2388263" y="543403"/>
                </a:cubicBezTo>
                <a:lnTo>
                  <a:pt x="2419131" y="456491"/>
                </a:lnTo>
                <a:lnTo>
                  <a:pt x="2638462" y="456491"/>
                </a:lnTo>
                <a:lnTo>
                  <a:pt x="2668518" y="542591"/>
                </a:lnTo>
                <a:close/>
                <a:moveTo>
                  <a:pt x="2457311" y="343587"/>
                </a:moveTo>
                <a:lnTo>
                  <a:pt x="2527984" y="143770"/>
                </a:lnTo>
                <a:lnTo>
                  <a:pt x="2598657" y="343587"/>
                </a:lnTo>
                <a:lnTo>
                  <a:pt x="2457311" y="343587"/>
                </a:lnTo>
                <a:close/>
                <a:moveTo>
                  <a:pt x="2800929" y="478422"/>
                </a:moveTo>
                <a:cubicBezTo>
                  <a:pt x="2857792" y="527158"/>
                  <a:pt x="2944712" y="559648"/>
                  <a:pt x="3026758" y="559648"/>
                </a:cubicBezTo>
                <a:cubicBezTo>
                  <a:pt x="3146983" y="559648"/>
                  <a:pt x="3240401" y="492230"/>
                  <a:pt x="3240401" y="393135"/>
                </a:cubicBezTo>
                <a:cubicBezTo>
                  <a:pt x="3240401" y="267234"/>
                  <a:pt x="3089307" y="229870"/>
                  <a:pt x="3041380" y="219311"/>
                </a:cubicBezTo>
                <a:cubicBezTo>
                  <a:pt x="2991827" y="208751"/>
                  <a:pt x="2943087" y="192506"/>
                  <a:pt x="2943087" y="157579"/>
                </a:cubicBezTo>
                <a:cubicBezTo>
                  <a:pt x="2943087" y="129150"/>
                  <a:pt x="2977205" y="108843"/>
                  <a:pt x="3025945" y="108843"/>
                </a:cubicBezTo>
                <a:cubicBezTo>
                  <a:pt x="3073873" y="108843"/>
                  <a:pt x="3124238" y="127525"/>
                  <a:pt x="3155919" y="155142"/>
                </a:cubicBezTo>
                <a:cubicBezTo>
                  <a:pt x="3158356" y="157579"/>
                  <a:pt x="3162417" y="156766"/>
                  <a:pt x="3164855" y="153517"/>
                </a:cubicBezTo>
                <a:lnTo>
                  <a:pt x="3215219" y="70667"/>
                </a:lnTo>
                <a:cubicBezTo>
                  <a:pt x="3216844" y="68230"/>
                  <a:pt x="3216031" y="64981"/>
                  <a:pt x="3214407" y="63356"/>
                </a:cubicBezTo>
                <a:cubicBezTo>
                  <a:pt x="3173790" y="26805"/>
                  <a:pt x="3107179" y="0"/>
                  <a:pt x="3026758" y="0"/>
                </a:cubicBezTo>
                <a:cubicBezTo>
                  <a:pt x="2902470" y="0"/>
                  <a:pt x="2818800" y="64169"/>
                  <a:pt x="2818800" y="160828"/>
                </a:cubicBezTo>
                <a:cubicBezTo>
                  <a:pt x="2818800" y="256675"/>
                  <a:pt x="2899221" y="307035"/>
                  <a:pt x="3007262" y="333027"/>
                </a:cubicBezTo>
                <a:cubicBezTo>
                  <a:pt x="3064125" y="346836"/>
                  <a:pt x="3116114" y="359832"/>
                  <a:pt x="3116114" y="397196"/>
                </a:cubicBezTo>
                <a:cubicBezTo>
                  <a:pt x="3116114" y="428874"/>
                  <a:pt x="3074685" y="450805"/>
                  <a:pt x="3025945" y="450805"/>
                </a:cubicBezTo>
                <a:cubicBezTo>
                  <a:pt x="2970707" y="450805"/>
                  <a:pt x="2908157" y="424813"/>
                  <a:pt x="2865103" y="386636"/>
                </a:cubicBezTo>
                <a:cubicBezTo>
                  <a:pt x="2862666" y="384200"/>
                  <a:pt x="2858604" y="385012"/>
                  <a:pt x="2856980" y="387449"/>
                </a:cubicBezTo>
                <a:lnTo>
                  <a:pt x="2800929" y="470299"/>
                </a:lnTo>
                <a:cubicBezTo>
                  <a:pt x="2797679" y="472736"/>
                  <a:pt x="2798492" y="476797"/>
                  <a:pt x="2800929" y="478422"/>
                </a:cubicBezTo>
                <a:close/>
                <a:moveTo>
                  <a:pt x="4609997" y="2279206"/>
                </a:moveTo>
                <a:lnTo>
                  <a:pt x="4317557" y="2279206"/>
                </a:lnTo>
                <a:cubicBezTo>
                  <a:pt x="4309434" y="2279206"/>
                  <a:pt x="4302122" y="2275145"/>
                  <a:pt x="4298061" y="2268647"/>
                </a:cubicBezTo>
                <a:lnTo>
                  <a:pt x="3996685" y="1782914"/>
                </a:lnTo>
                <a:lnTo>
                  <a:pt x="3697746" y="1781289"/>
                </a:lnTo>
                <a:lnTo>
                  <a:pt x="3697746" y="1782914"/>
                </a:lnTo>
                <a:lnTo>
                  <a:pt x="3697746" y="2263773"/>
                </a:lnTo>
                <a:cubicBezTo>
                  <a:pt x="3697746" y="2271896"/>
                  <a:pt x="3691247" y="2279206"/>
                  <a:pt x="3682311" y="2279206"/>
                </a:cubicBezTo>
                <a:lnTo>
                  <a:pt x="3407742" y="2279206"/>
                </a:lnTo>
                <a:cubicBezTo>
                  <a:pt x="3399619" y="2279206"/>
                  <a:pt x="3392308" y="2272708"/>
                  <a:pt x="3392308" y="2263773"/>
                </a:cubicBezTo>
                <a:lnTo>
                  <a:pt x="3392308" y="767587"/>
                </a:lnTo>
                <a:cubicBezTo>
                  <a:pt x="3392308" y="759465"/>
                  <a:pt x="3398807" y="752154"/>
                  <a:pt x="3407742" y="752154"/>
                </a:cubicBezTo>
                <a:lnTo>
                  <a:pt x="4072232" y="752154"/>
                </a:lnTo>
                <a:cubicBezTo>
                  <a:pt x="4355737" y="752154"/>
                  <a:pt x="4593751" y="976338"/>
                  <a:pt x="4597000" y="1259818"/>
                </a:cubicBezTo>
                <a:cubicBezTo>
                  <a:pt x="4599437" y="1470193"/>
                  <a:pt x="4476774" y="1651328"/>
                  <a:pt x="4298061" y="1734178"/>
                </a:cubicBezTo>
                <a:lnTo>
                  <a:pt x="4622182" y="2255650"/>
                </a:lnTo>
                <a:cubicBezTo>
                  <a:pt x="4629493" y="2265397"/>
                  <a:pt x="4622182" y="2279206"/>
                  <a:pt x="4609997" y="2279206"/>
                </a:cubicBezTo>
                <a:close/>
                <a:moveTo>
                  <a:pt x="4309434" y="1267128"/>
                </a:moveTo>
                <a:cubicBezTo>
                  <a:pt x="4309434" y="1142040"/>
                  <a:pt x="4207892" y="1040507"/>
                  <a:pt x="4082792" y="1040507"/>
                </a:cubicBezTo>
                <a:lnTo>
                  <a:pt x="3697746" y="1040507"/>
                </a:lnTo>
                <a:lnTo>
                  <a:pt x="3697746" y="1042944"/>
                </a:lnTo>
                <a:lnTo>
                  <a:pt x="3697746" y="1493749"/>
                </a:lnTo>
                <a:lnTo>
                  <a:pt x="3697746" y="1493749"/>
                </a:lnTo>
                <a:lnTo>
                  <a:pt x="4082792" y="1493749"/>
                </a:lnTo>
                <a:cubicBezTo>
                  <a:pt x="4207892" y="1493749"/>
                  <a:pt x="4309434" y="1392216"/>
                  <a:pt x="4309434" y="1267128"/>
                </a:cubicBezTo>
                <a:close/>
                <a:moveTo>
                  <a:pt x="2015401" y="1623711"/>
                </a:moveTo>
                <a:cubicBezTo>
                  <a:pt x="2007278" y="1588784"/>
                  <a:pt x="2003216" y="1553044"/>
                  <a:pt x="2003216" y="1515680"/>
                </a:cubicBezTo>
                <a:cubicBezTo>
                  <a:pt x="2003216" y="1241948"/>
                  <a:pt x="2224984" y="1020200"/>
                  <a:pt x="2498740" y="1020200"/>
                </a:cubicBezTo>
                <a:cubicBezTo>
                  <a:pt x="2772497" y="1020200"/>
                  <a:pt x="2994264" y="1241948"/>
                  <a:pt x="2994264" y="1515680"/>
                </a:cubicBezTo>
                <a:cubicBezTo>
                  <a:pt x="2994264" y="1553044"/>
                  <a:pt x="2990203" y="1588784"/>
                  <a:pt x="2982079" y="1623711"/>
                </a:cubicBezTo>
                <a:lnTo>
                  <a:pt x="3274520" y="1623711"/>
                </a:lnTo>
                <a:cubicBezTo>
                  <a:pt x="3279394" y="1588784"/>
                  <a:pt x="3281831" y="1552232"/>
                  <a:pt x="3281831" y="1515680"/>
                </a:cubicBezTo>
                <a:cubicBezTo>
                  <a:pt x="3281831" y="1082745"/>
                  <a:pt x="2930902" y="732660"/>
                  <a:pt x="2498740" y="732660"/>
                </a:cubicBezTo>
                <a:cubicBezTo>
                  <a:pt x="2065766" y="732660"/>
                  <a:pt x="1715650" y="1083557"/>
                  <a:pt x="1715650" y="1515680"/>
                </a:cubicBezTo>
                <a:cubicBezTo>
                  <a:pt x="1715650" y="1552232"/>
                  <a:pt x="1718087" y="1587971"/>
                  <a:pt x="1722961" y="1623711"/>
                </a:cubicBezTo>
                <a:lnTo>
                  <a:pt x="2015401" y="1623711"/>
                </a:lnTo>
                <a:close/>
                <a:moveTo>
                  <a:pt x="1785511" y="1839772"/>
                </a:moveTo>
                <a:cubicBezTo>
                  <a:pt x="1908986" y="2111068"/>
                  <a:pt x="2181930" y="2299512"/>
                  <a:pt x="2498740" y="2299512"/>
                </a:cubicBezTo>
                <a:cubicBezTo>
                  <a:pt x="2815551" y="2299512"/>
                  <a:pt x="3089307" y="2111068"/>
                  <a:pt x="3211970" y="1839772"/>
                </a:cubicBezTo>
                <a:lnTo>
                  <a:pt x="1785511" y="1839772"/>
                </a:lnTo>
                <a:close/>
              </a:path>
            </a:pathLst>
          </a:custGeom>
          <a:solidFill>
            <a:srgbClr val="FA6432"/>
          </a:solidFill>
          <a:ln w="8114" cap="flat">
            <a:noFill/>
            <a:prstDash val="solid"/>
            <a:miter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33079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8B7909-5352-1C7B-AB30-8F6759A40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5" name="Rectangle 144">
            <a:extLst>
              <a:ext uri="{FF2B5EF4-FFF2-40B4-BE49-F238E27FC236}">
                <a16:creationId xmlns:a16="http://schemas.microsoft.com/office/drawing/2014/main" id="{0DEDCC5D-8B8A-40DB-BE90-A3AA27C64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1" name="Rectangle 15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861D944-D5EC-0893-D9E3-A1695A9BE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do we expect next?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BC7699A7-AFB0-EE1D-1386-6ADE28CA7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52211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CD814C8-F66B-4915-9FEC-D62A1DED085F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5" name="Logo Thomas More">
            <a:extLst>
              <a:ext uri="{FF2B5EF4-FFF2-40B4-BE49-F238E27FC236}">
                <a16:creationId xmlns:a16="http://schemas.microsoft.com/office/drawing/2014/main" id="{3552F430-98FD-848C-B467-EEF81762A94A}"/>
              </a:ext>
            </a:extLst>
          </p:cNvPr>
          <p:cNvSpPr>
            <a:spLocks noChangeAspect="1"/>
          </p:cNvSpPr>
          <p:nvPr/>
        </p:nvSpPr>
        <p:spPr>
          <a:xfrm>
            <a:off x="98014" y="6534560"/>
            <a:ext cx="682562" cy="272256"/>
          </a:xfrm>
          <a:custGeom>
            <a:avLst/>
            <a:gdLst>
              <a:gd name="connsiteX0" fmla="*/ 1605173 w 5759450"/>
              <a:gd name="connsiteY0" fmla="*/ 767587 h 2299512"/>
              <a:gd name="connsiteX1" fmla="*/ 1605173 w 5759450"/>
              <a:gd name="connsiteY1" fmla="*/ 2263773 h 2299512"/>
              <a:gd name="connsiteX2" fmla="*/ 1589738 w 5759450"/>
              <a:gd name="connsiteY2" fmla="*/ 2279206 h 2299512"/>
              <a:gd name="connsiteX3" fmla="*/ 1315169 w 5759450"/>
              <a:gd name="connsiteY3" fmla="*/ 2279206 h 2299512"/>
              <a:gd name="connsiteX4" fmla="*/ 1299735 w 5759450"/>
              <a:gd name="connsiteY4" fmla="*/ 2263773 h 2299512"/>
              <a:gd name="connsiteX5" fmla="*/ 1299735 w 5759450"/>
              <a:gd name="connsiteY5" fmla="*/ 1230576 h 2299512"/>
              <a:gd name="connsiteX6" fmla="*/ 887881 w 5759450"/>
              <a:gd name="connsiteY6" fmla="*/ 2024968 h 2299512"/>
              <a:gd name="connsiteX7" fmla="*/ 715667 w 5759450"/>
              <a:gd name="connsiteY7" fmla="*/ 2024968 h 2299512"/>
              <a:gd name="connsiteX8" fmla="*/ 305438 w 5759450"/>
              <a:gd name="connsiteY8" fmla="*/ 1230576 h 2299512"/>
              <a:gd name="connsiteX9" fmla="*/ 305438 w 5759450"/>
              <a:gd name="connsiteY9" fmla="*/ 2263773 h 2299512"/>
              <a:gd name="connsiteX10" fmla="*/ 290003 w 5759450"/>
              <a:gd name="connsiteY10" fmla="*/ 2279206 h 2299512"/>
              <a:gd name="connsiteX11" fmla="*/ 15434 w 5759450"/>
              <a:gd name="connsiteY11" fmla="*/ 2279206 h 2299512"/>
              <a:gd name="connsiteX12" fmla="*/ 0 w 5759450"/>
              <a:gd name="connsiteY12" fmla="*/ 2263773 h 2299512"/>
              <a:gd name="connsiteX13" fmla="*/ 0 w 5759450"/>
              <a:gd name="connsiteY13" fmla="*/ 767587 h 2299512"/>
              <a:gd name="connsiteX14" fmla="*/ 15434 w 5759450"/>
              <a:gd name="connsiteY14" fmla="*/ 752154 h 2299512"/>
              <a:gd name="connsiteX15" fmla="*/ 366363 w 5759450"/>
              <a:gd name="connsiteY15" fmla="*/ 752154 h 2299512"/>
              <a:gd name="connsiteX16" fmla="*/ 386671 w 5759450"/>
              <a:gd name="connsiteY16" fmla="*/ 764338 h 2299512"/>
              <a:gd name="connsiteX17" fmla="*/ 804211 w 5759450"/>
              <a:gd name="connsiteY17" fmla="*/ 1574975 h 2299512"/>
              <a:gd name="connsiteX18" fmla="*/ 1223376 w 5759450"/>
              <a:gd name="connsiteY18" fmla="*/ 764338 h 2299512"/>
              <a:gd name="connsiteX19" fmla="*/ 1243684 w 5759450"/>
              <a:gd name="connsiteY19" fmla="*/ 752154 h 2299512"/>
              <a:gd name="connsiteX20" fmla="*/ 1590551 w 5759450"/>
              <a:gd name="connsiteY20" fmla="*/ 752154 h 2299512"/>
              <a:gd name="connsiteX21" fmla="*/ 1605173 w 5759450"/>
              <a:gd name="connsiteY21" fmla="*/ 767587 h 2299512"/>
              <a:gd name="connsiteX22" fmla="*/ 5076277 w 5759450"/>
              <a:gd name="connsiteY22" fmla="*/ 1039695 h 2299512"/>
              <a:gd name="connsiteX23" fmla="*/ 5076277 w 5759450"/>
              <a:gd name="connsiteY23" fmla="*/ 1039695 h 2299512"/>
              <a:gd name="connsiteX24" fmla="*/ 5744016 w 5759450"/>
              <a:gd name="connsiteY24" fmla="*/ 1039695 h 2299512"/>
              <a:gd name="connsiteX25" fmla="*/ 5759450 w 5759450"/>
              <a:gd name="connsiteY25" fmla="*/ 1024262 h 2299512"/>
              <a:gd name="connsiteX26" fmla="*/ 5759450 w 5759450"/>
              <a:gd name="connsiteY26" fmla="*/ 767587 h 2299512"/>
              <a:gd name="connsiteX27" fmla="*/ 5744016 w 5759450"/>
              <a:gd name="connsiteY27" fmla="*/ 752154 h 2299512"/>
              <a:gd name="connsiteX28" fmla="*/ 5076277 w 5759450"/>
              <a:gd name="connsiteY28" fmla="*/ 752154 h 2299512"/>
              <a:gd name="connsiteX29" fmla="*/ 4699354 w 5759450"/>
              <a:gd name="connsiteY29" fmla="*/ 1129043 h 2299512"/>
              <a:gd name="connsiteX30" fmla="*/ 4699354 w 5759450"/>
              <a:gd name="connsiteY30" fmla="*/ 1129043 h 2299512"/>
              <a:gd name="connsiteX31" fmla="*/ 4699354 w 5759450"/>
              <a:gd name="connsiteY31" fmla="*/ 1901504 h 2299512"/>
              <a:gd name="connsiteX32" fmla="*/ 5076277 w 5759450"/>
              <a:gd name="connsiteY32" fmla="*/ 2278394 h 2299512"/>
              <a:gd name="connsiteX33" fmla="*/ 5744016 w 5759450"/>
              <a:gd name="connsiteY33" fmla="*/ 2278394 h 2299512"/>
              <a:gd name="connsiteX34" fmla="*/ 5759450 w 5759450"/>
              <a:gd name="connsiteY34" fmla="*/ 2262961 h 2299512"/>
              <a:gd name="connsiteX35" fmla="*/ 5759450 w 5759450"/>
              <a:gd name="connsiteY35" fmla="*/ 2006286 h 2299512"/>
              <a:gd name="connsiteX36" fmla="*/ 5744016 w 5759450"/>
              <a:gd name="connsiteY36" fmla="*/ 1990853 h 2299512"/>
              <a:gd name="connsiteX37" fmla="*/ 5076277 w 5759450"/>
              <a:gd name="connsiteY37" fmla="*/ 1990853 h 2299512"/>
              <a:gd name="connsiteX38" fmla="*/ 5003979 w 5759450"/>
              <a:gd name="connsiteY38" fmla="*/ 1918562 h 2299512"/>
              <a:gd name="connsiteX39" fmla="*/ 5003979 w 5759450"/>
              <a:gd name="connsiteY39" fmla="*/ 1654577 h 2299512"/>
              <a:gd name="connsiteX40" fmla="*/ 5671718 w 5759450"/>
              <a:gd name="connsiteY40" fmla="*/ 1654577 h 2299512"/>
              <a:gd name="connsiteX41" fmla="*/ 5687152 w 5759450"/>
              <a:gd name="connsiteY41" fmla="*/ 1639144 h 2299512"/>
              <a:gd name="connsiteX42" fmla="*/ 5687152 w 5759450"/>
              <a:gd name="connsiteY42" fmla="*/ 1382469 h 2299512"/>
              <a:gd name="connsiteX43" fmla="*/ 5671718 w 5759450"/>
              <a:gd name="connsiteY43" fmla="*/ 1367036 h 2299512"/>
              <a:gd name="connsiteX44" fmla="*/ 5003979 w 5759450"/>
              <a:gd name="connsiteY44" fmla="*/ 1367036 h 2299512"/>
              <a:gd name="connsiteX45" fmla="*/ 5003979 w 5759450"/>
              <a:gd name="connsiteY45" fmla="*/ 1111174 h 2299512"/>
              <a:gd name="connsiteX46" fmla="*/ 5076277 w 5759450"/>
              <a:gd name="connsiteY46" fmla="*/ 1039695 h 2299512"/>
              <a:gd name="connsiteX47" fmla="*/ 421602 w 5759450"/>
              <a:gd name="connsiteY47" fmla="*/ 118590 h 2299512"/>
              <a:gd name="connsiteX48" fmla="*/ 421602 w 5759450"/>
              <a:gd name="connsiteY48" fmla="*/ 16245 h 2299512"/>
              <a:gd name="connsiteX49" fmla="*/ 415915 w 5759450"/>
              <a:gd name="connsiteY49" fmla="*/ 10559 h 2299512"/>
              <a:gd name="connsiteX50" fmla="*/ 5686 w 5759450"/>
              <a:gd name="connsiteY50" fmla="*/ 10559 h 2299512"/>
              <a:gd name="connsiteX51" fmla="*/ 0 w 5759450"/>
              <a:gd name="connsiteY51" fmla="*/ 16245 h 2299512"/>
              <a:gd name="connsiteX52" fmla="*/ 0 w 5759450"/>
              <a:gd name="connsiteY52" fmla="*/ 119402 h 2299512"/>
              <a:gd name="connsiteX53" fmla="*/ 5686 w 5759450"/>
              <a:gd name="connsiteY53" fmla="*/ 125088 h 2299512"/>
              <a:gd name="connsiteX54" fmla="*/ 150282 w 5759450"/>
              <a:gd name="connsiteY54" fmla="*/ 125088 h 2299512"/>
              <a:gd name="connsiteX55" fmla="*/ 150282 w 5759450"/>
              <a:gd name="connsiteY55" fmla="*/ 545027 h 2299512"/>
              <a:gd name="connsiteX56" fmla="*/ 155968 w 5759450"/>
              <a:gd name="connsiteY56" fmla="*/ 550713 h 2299512"/>
              <a:gd name="connsiteX57" fmla="*/ 265633 w 5759450"/>
              <a:gd name="connsiteY57" fmla="*/ 550713 h 2299512"/>
              <a:gd name="connsiteX58" fmla="*/ 271320 w 5759450"/>
              <a:gd name="connsiteY58" fmla="*/ 545027 h 2299512"/>
              <a:gd name="connsiteX59" fmla="*/ 271320 w 5759450"/>
              <a:gd name="connsiteY59" fmla="*/ 124276 h 2299512"/>
              <a:gd name="connsiteX60" fmla="*/ 415915 w 5759450"/>
              <a:gd name="connsiteY60" fmla="*/ 124276 h 2299512"/>
              <a:gd name="connsiteX61" fmla="*/ 421602 w 5759450"/>
              <a:gd name="connsiteY61" fmla="*/ 118590 h 2299512"/>
              <a:gd name="connsiteX62" fmla="*/ 930935 w 5759450"/>
              <a:gd name="connsiteY62" fmla="*/ 10559 h 2299512"/>
              <a:gd name="connsiteX63" fmla="*/ 821270 w 5759450"/>
              <a:gd name="connsiteY63" fmla="*/ 10559 h 2299512"/>
              <a:gd name="connsiteX64" fmla="*/ 815584 w 5759450"/>
              <a:gd name="connsiteY64" fmla="*/ 16245 h 2299512"/>
              <a:gd name="connsiteX65" fmla="*/ 815584 w 5759450"/>
              <a:gd name="connsiteY65" fmla="*/ 221747 h 2299512"/>
              <a:gd name="connsiteX66" fmla="*/ 598690 w 5759450"/>
              <a:gd name="connsiteY66" fmla="*/ 221747 h 2299512"/>
              <a:gd name="connsiteX67" fmla="*/ 598690 w 5759450"/>
              <a:gd name="connsiteY67" fmla="*/ 16245 h 2299512"/>
              <a:gd name="connsiteX68" fmla="*/ 593004 w 5759450"/>
              <a:gd name="connsiteY68" fmla="*/ 10559 h 2299512"/>
              <a:gd name="connsiteX69" fmla="*/ 483339 w 5759450"/>
              <a:gd name="connsiteY69" fmla="*/ 10559 h 2299512"/>
              <a:gd name="connsiteX70" fmla="*/ 477653 w 5759450"/>
              <a:gd name="connsiteY70" fmla="*/ 16245 h 2299512"/>
              <a:gd name="connsiteX71" fmla="*/ 477653 w 5759450"/>
              <a:gd name="connsiteY71" fmla="*/ 545027 h 2299512"/>
              <a:gd name="connsiteX72" fmla="*/ 483339 w 5759450"/>
              <a:gd name="connsiteY72" fmla="*/ 550713 h 2299512"/>
              <a:gd name="connsiteX73" fmla="*/ 593004 w 5759450"/>
              <a:gd name="connsiteY73" fmla="*/ 550713 h 2299512"/>
              <a:gd name="connsiteX74" fmla="*/ 598690 w 5759450"/>
              <a:gd name="connsiteY74" fmla="*/ 545027 h 2299512"/>
              <a:gd name="connsiteX75" fmla="*/ 598690 w 5759450"/>
              <a:gd name="connsiteY75" fmla="*/ 335464 h 2299512"/>
              <a:gd name="connsiteX76" fmla="*/ 815584 w 5759450"/>
              <a:gd name="connsiteY76" fmla="*/ 335464 h 2299512"/>
              <a:gd name="connsiteX77" fmla="*/ 815584 w 5759450"/>
              <a:gd name="connsiteY77" fmla="*/ 544215 h 2299512"/>
              <a:gd name="connsiteX78" fmla="*/ 821270 w 5759450"/>
              <a:gd name="connsiteY78" fmla="*/ 549901 h 2299512"/>
              <a:gd name="connsiteX79" fmla="*/ 930935 w 5759450"/>
              <a:gd name="connsiteY79" fmla="*/ 549901 h 2299512"/>
              <a:gd name="connsiteX80" fmla="*/ 936621 w 5759450"/>
              <a:gd name="connsiteY80" fmla="*/ 544215 h 2299512"/>
              <a:gd name="connsiteX81" fmla="*/ 936621 w 5759450"/>
              <a:gd name="connsiteY81" fmla="*/ 16245 h 2299512"/>
              <a:gd name="connsiteX82" fmla="*/ 930935 w 5759450"/>
              <a:gd name="connsiteY82" fmla="*/ 10559 h 2299512"/>
              <a:gd name="connsiteX83" fmla="*/ 1283488 w 5759450"/>
              <a:gd name="connsiteY83" fmla="*/ 559648 h 2299512"/>
              <a:gd name="connsiteX84" fmla="*/ 1569430 w 5759450"/>
              <a:gd name="connsiteY84" fmla="*/ 280230 h 2299512"/>
              <a:gd name="connsiteX85" fmla="*/ 1283488 w 5759450"/>
              <a:gd name="connsiteY85" fmla="*/ 812 h 2299512"/>
              <a:gd name="connsiteX86" fmla="*/ 997547 w 5759450"/>
              <a:gd name="connsiteY86" fmla="*/ 280230 h 2299512"/>
              <a:gd name="connsiteX87" fmla="*/ 1283488 w 5759450"/>
              <a:gd name="connsiteY87" fmla="*/ 559648 h 2299512"/>
              <a:gd name="connsiteX88" fmla="*/ 1283488 w 5759450"/>
              <a:gd name="connsiteY88" fmla="*/ 442683 h 2299512"/>
              <a:gd name="connsiteX89" fmla="*/ 1122646 w 5759450"/>
              <a:gd name="connsiteY89" fmla="*/ 280230 h 2299512"/>
              <a:gd name="connsiteX90" fmla="*/ 1283488 w 5759450"/>
              <a:gd name="connsiteY90" fmla="*/ 117778 h 2299512"/>
              <a:gd name="connsiteX91" fmla="*/ 1444330 w 5759450"/>
              <a:gd name="connsiteY91" fmla="*/ 280230 h 2299512"/>
              <a:gd name="connsiteX92" fmla="*/ 1283488 w 5759450"/>
              <a:gd name="connsiteY92" fmla="*/ 442683 h 2299512"/>
              <a:gd name="connsiteX93" fmla="*/ 2207112 w 5759450"/>
              <a:gd name="connsiteY93" fmla="*/ 10559 h 2299512"/>
              <a:gd name="connsiteX94" fmla="*/ 2071452 w 5759450"/>
              <a:gd name="connsiteY94" fmla="*/ 10559 h 2299512"/>
              <a:gd name="connsiteX95" fmla="*/ 2061704 w 5759450"/>
              <a:gd name="connsiteY95" fmla="*/ 16245 h 2299512"/>
              <a:gd name="connsiteX96" fmla="*/ 1921171 w 5759450"/>
              <a:gd name="connsiteY96" fmla="*/ 276981 h 2299512"/>
              <a:gd name="connsiteX97" fmla="*/ 1782261 w 5759450"/>
              <a:gd name="connsiteY97" fmla="*/ 16245 h 2299512"/>
              <a:gd name="connsiteX98" fmla="*/ 1772513 w 5759450"/>
              <a:gd name="connsiteY98" fmla="*/ 10559 h 2299512"/>
              <a:gd name="connsiteX99" fmla="*/ 1635229 w 5759450"/>
              <a:gd name="connsiteY99" fmla="*/ 10559 h 2299512"/>
              <a:gd name="connsiteX100" fmla="*/ 1629543 w 5759450"/>
              <a:gd name="connsiteY100" fmla="*/ 16245 h 2299512"/>
              <a:gd name="connsiteX101" fmla="*/ 1629543 w 5759450"/>
              <a:gd name="connsiteY101" fmla="*/ 545027 h 2299512"/>
              <a:gd name="connsiteX102" fmla="*/ 1635229 w 5759450"/>
              <a:gd name="connsiteY102" fmla="*/ 550713 h 2299512"/>
              <a:gd name="connsiteX103" fmla="*/ 1744894 w 5759450"/>
              <a:gd name="connsiteY103" fmla="*/ 550713 h 2299512"/>
              <a:gd name="connsiteX104" fmla="*/ 1750580 w 5759450"/>
              <a:gd name="connsiteY104" fmla="*/ 545027 h 2299512"/>
              <a:gd name="connsiteX105" fmla="*/ 1750580 w 5759450"/>
              <a:gd name="connsiteY105" fmla="*/ 203878 h 2299512"/>
              <a:gd name="connsiteX106" fmla="*/ 1887053 w 5759450"/>
              <a:gd name="connsiteY106" fmla="*/ 459740 h 2299512"/>
              <a:gd name="connsiteX107" fmla="*/ 1956101 w 5759450"/>
              <a:gd name="connsiteY107" fmla="*/ 459740 h 2299512"/>
              <a:gd name="connsiteX108" fmla="*/ 2092573 w 5759450"/>
              <a:gd name="connsiteY108" fmla="*/ 203878 h 2299512"/>
              <a:gd name="connsiteX109" fmla="*/ 2092573 w 5759450"/>
              <a:gd name="connsiteY109" fmla="*/ 545027 h 2299512"/>
              <a:gd name="connsiteX110" fmla="*/ 2098259 w 5759450"/>
              <a:gd name="connsiteY110" fmla="*/ 550713 h 2299512"/>
              <a:gd name="connsiteX111" fmla="*/ 2207925 w 5759450"/>
              <a:gd name="connsiteY111" fmla="*/ 550713 h 2299512"/>
              <a:gd name="connsiteX112" fmla="*/ 2213611 w 5759450"/>
              <a:gd name="connsiteY112" fmla="*/ 545027 h 2299512"/>
              <a:gd name="connsiteX113" fmla="*/ 2213611 w 5759450"/>
              <a:gd name="connsiteY113" fmla="*/ 16245 h 2299512"/>
              <a:gd name="connsiteX114" fmla="*/ 2207112 w 5759450"/>
              <a:gd name="connsiteY114" fmla="*/ 10559 h 2299512"/>
              <a:gd name="connsiteX115" fmla="*/ 2668518 w 5759450"/>
              <a:gd name="connsiteY115" fmla="*/ 542591 h 2299512"/>
              <a:gd name="connsiteX116" fmla="*/ 2679078 w 5759450"/>
              <a:gd name="connsiteY116" fmla="*/ 549901 h 2299512"/>
              <a:gd name="connsiteX117" fmla="*/ 2796055 w 5759450"/>
              <a:gd name="connsiteY117" fmla="*/ 549901 h 2299512"/>
              <a:gd name="connsiteX118" fmla="*/ 2801741 w 5759450"/>
              <a:gd name="connsiteY118" fmla="*/ 541778 h 2299512"/>
              <a:gd name="connsiteX119" fmla="*/ 2603531 w 5759450"/>
              <a:gd name="connsiteY119" fmla="*/ 17870 h 2299512"/>
              <a:gd name="connsiteX120" fmla="*/ 2592971 w 5759450"/>
              <a:gd name="connsiteY120" fmla="*/ 10559 h 2299512"/>
              <a:gd name="connsiteX121" fmla="*/ 2465435 w 5759450"/>
              <a:gd name="connsiteY121" fmla="*/ 10559 h 2299512"/>
              <a:gd name="connsiteX122" fmla="*/ 2454874 w 5759450"/>
              <a:gd name="connsiteY122" fmla="*/ 17870 h 2299512"/>
              <a:gd name="connsiteX123" fmla="*/ 2258289 w 5759450"/>
              <a:gd name="connsiteY123" fmla="*/ 542591 h 2299512"/>
              <a:gd name="connsiteX124" fmla="*/ 2263976 w 5759450"/>
              <a:gd name="connsiteY124" fmla="*/ 550713 h 2299512"/>
              <a:gd name="connsiteX125" fmla="*/ 2377703 w 5759450"/>
              <a:gd name="connsiteY125" fmla="*/ 550713 h 2299512"/>
              <a:gd name="connsiteX126" fmla="*/ 2388263 w 5759450"/>
              <a:gd name="connsiteY126" fmla="*/ 543403 h 2299512"/>
              <a:gd name="connsiteX127" fmla="*/ 2419131 w 5759450"/>
              <a:gd name="connsiteY127" fmla="*/ 456491 h 2299512"/>
              <a:gd name="connsiteX128" fmla="*/ 2638462 w 5759450"/>
              <a:gd name="connsiteY128" fmla="*/ 456491 h 2299512"/>
              <a:gd name="connsiteX129" fmla="*/ 2668518 w 5759450"/>
              <a:gd name="connsiteY129" fmla="*/ 542591 h 2299512"/>
              <a:gd name="connsiteX130" fmla="*/ 2457311 w 5759450"/>
              <a:gd name="connsiteY130" fmla="*/ 343587 h 2299512"/>
              <a:gd name="connsiteX131" fmla="*/ 2527984 w 5759450"/>
              <a:gd name="connsiteY131" fmla="*/ 143770 h 2299512"/>
              <a:gd name="connsiteX132" fmla="*/ 2598657 w 5759450"/>
              <a:gd name="connsiteY132" fmla="*/ 343587 h 2299512"/>
              <a:gd name="connsiteX133" fmla="*/ 2457311 w 5759450"/>
              <a:gd name="connsiteY133" fmla="*/ 343587 h 2299512"/>
              <a:gd name="connsiteX134" fmla="*/ 2800929 w 5759450"/>
              <a:gd name="connsiteY134" fmla="*/ 478422 h 2299512"/>
              <a:gd name="connsiteX135" fmla="*/ 3026758 w 5759450"/>
              <a:gd name="connsiteY135" fmla="*/ 559648 h 2299512"/>
              <a:gd name="connsiteX136" fmla="*/ 3240401 w 5759450"/>
              <a:gd name="connsiteY136" fmla="*/ 393135 h 2299512"/>
              <a:gd name="connsiteX137" fmla="*/ 3041380 w 5759450"/>
              <a:gd name="connsiteY137" fmla="*/ 219311 h 2299512"/>
              <a:gd name="connsiteX138" fmla="*/ 2943087 w 5759450"/>
              <a:gd name="connsiteY138" fmla="*/ 157579 h 2299512"/>
              <a:gd name="connsiteX139" fmla="*/ 3025945 w 5759450"/>
              <a:gd name="connsiteY139" fmla="*/ 108843 h 2299512"/>
              <a:gd name="connsiteX140" fmla="*/ 3155919 w 5759450"/>
              <a:gd name="connsiteY140" fmla="*/ 155142 h 2299512"/>
              <a:gd name="connsiteX141" fmla="*/ 3164855 w 5759450"/>
              <a:gd name="connsiteY141" fmla="*/ 153517 h 2299512"/>
              <a:gd name="connsiteX142" fmla="*/ 3215219 w 5759450"/>
              <a:gd name="connsiteY142" fmla="*/ 70667 h 2299512"/>
              <a:gd name="connsiteX143" fmla="*/ 3214407 w 5759450"/>
              <a:gd name="connsiteY143" fmla="*/ 63356 h 2299512"/>
              <a:gd name="connsiteX144" fmla="*/ 3026758 w 5759450"/>
              <a:gd name="connsiteY144" fmla="*/ 0 h 2299512"/>
              <a:gd name="connsiteX145" fmla="*/ 2818800 w 5759450"/>
              <a:gd name="connsiteY145" fmla="*/ 160828 h 2299512"/>
              <a:gd name="connsiteX146" fmla="*/ 3007262 w 5759450"/>
              <a:gd name="connsiteY146" fmla="*/ 333027 h 2299512"/>
              <a:gd name="connsiteX147" fmla="*/ 3116114 w 5759450"/>
              <a:gd name="connsiteY147" fmla="*/ 397196 h 2299512"/>
              <a:gd name="connsiteX148" fmla="*/ 3025945 w 5759450"/>
              <a:gd name="connsiteY148" fmla="*/ 450805 h 2299512"/>
              <a:gd name="connsiteX149" fmla="*/ 2865103 w 5759450"/>
              <a:gd name="connsiteY149" fmla="*/ 386636 h 2299512"/>
              <a:gd name="connsiteX150" fmla="*/ 2856980 w 5759450"/>
              <a:gd name="connsiteY150" fmla="*/ 387449 h 2299512"/>
              <a:gd name="connsiteX151" fmla="*/ 2800929 w 5759450"/>
              <a:gd name="connsiteY151" fmla="*/ 470299 h 2299512"/>
              <a:gd name="connsiteX152" fmla="*/ 2800929 w 5759450"/>
              <a:gd name="connsiteY152" fmla="*/ 478422 h 2299512"/>
              <a:gd name="connsiteX153" fmla="*/ 4609997 w 5759450"/>
              <a:gd name="connsiteY153" fmla="*/ 2279206 h 2299512"/>
              <a:gd name="connsiteX154" fmla="*/ 4317557 w 5759450"/>
              <a:gd name="connsiteY154" fmla="*/ 2279206 h 2299512"/>
              <a:gd name="connsiteX155" fmla="*/ 4298061 w 5759450"/>
              <a:gd name="connsiteY155" fmla="*/ 2268647 h 2299512"/>
              <a:gd name="connsiteX156" fmla="*/ 3996685 w 5759450"/>
              <a:gd name="connsiteY156" fmla="*/ 1782914 h 2299512"/>
              <a:gd name="connsiteX157" fmla="*/ 3697746 w 5759450"/>
              <a:gd name="connsiteY157" fmla="*/ 1781289 h 2299512"/>
              <a:gd name="connsiteX158" fmla="*/ 3697746 w 5759450"/>
              <a:gd name="connsiteY158" fmla="*/ 1782914 h 2299512"/>
              <a:gd name="connsiteX159" fmla="*/ 3697746 w 5759450"/>
              <a:gd name="connsiteY159" fmla="*/ 2263773 h 2299512"/>
              <a:gd name="connsiteX160" fmla="*/ 3682311 w 5759450"/>
              <a:gd name="connsiteY160" fmla="*/ 2279206 h 2299512"/>
              <a:gd name="connsiteX161" fmla="*/ 3407742 w 5759450"/>
              <a:gd name="connsiteY161" fmla="*/ 2279206 h 2299512"/>
              <a:gd name="connsiteX162" fmla="*/ 3392308 w 5759450"/>
              <a:gd name="connsiteY162" fmla="*/ 2263773 h 2299512"/>
              <a:gd name="connsiteX163" fmla="*/ 3392308 w 5759450"/>
              <a:gd name="connsiteY163" fmla="*/ 767587 h 2299512"/>
              <a:gd name="connsiteX164" fmla="*/ 3407742 w 5759450"/>
              <a:gd name="connsiteY164" fmla="*/ 752154 h 2299512"/>
              <a:gd name="connsiteX165" fmla="*/ 4072232 w 5759450"/>
              <a:gd name="connsiteY165" fmla="*/ 752154 h 2299512"/>
              <a:gd name="connsiteX166" fmla="*/ 4597000 w 5759450"/>
              <a:gd name="connsiteY166" fmla="*/ 1259818 h 2299512"/>
              <a:gd name="connsiteX167" fmla="*/ 4298061 w 5759450"/>
              <a:gd name="connsiteY167" fmla="*/ 1734178 h 2299512"/>
              <a:gd name="connsiteX168" fmla="*/ 4622182 w 5759450"/>
              <a:gd name="connsiteY168" fmla="*/ 2255650 h 2299512"/>
              <a:gd name="connsiteX169" fmla="*/ 4609997 w 5759450"/>
              <a:gd name="connsiteY169" fmla="*/ 2279206 h 2299512"/>
              <a:gd name="connsiteX170" fmla="*/ 4309434 w 5759450"/>
              <a:gd name="connsiteY170" fmla="*/ 1267128 h 2299512"/>
              <a:gd name="connsiteX171" fmla="*/ 4082792 w 5759450"/>
              <a:gd name="connsiteY171" fmla="*/ 1040507 h 2299512"/>
              <a:gd name="connsiteX172" fmla="*/ 3697746 w 5759450"/>
              <a:gd name="connsiteY172" fmla="*/ 1040507 h 2299512"/>
              <a:gd name="connsiteX173" fmla="*/ 3697746 w 5759450"/>
              <a:gd name="connsiteY173" fmla="*/ 1042944 h 2299512"/>
              <a:gd name="connsiteX174" fmla="*/ 3697746 w 5759450"/>
              <a:gd name="connsiteY174" fmla="*/ 1493749 h 2299512"/>
              <a:gd name="connsiteX175" fmla="*/ 3697746 w 5759450"/>
              <a:gd name="connsiteY175" fmla="*/ 1493749 h 2299512"/>
              <a:gd name="connsiteX176" fmla="*/ 4082792 w 5759450"/>
              <a:gd name="connsiteY176" fmla="*/ 1493749 h 2299512"/>
              <a:gd name="connsiteX177" fmla="*/ 4309434 w 5759450"/>
              <a:gd name="connsiteY177" fmla="*/ 1267128 h 2299512"/>
              <a:gd name="connsiteX178" fmla="*/ 2015401 w 5759450"/>
              <a:gd name="connsiteY178" fmla="*/ 1623711 h 2299512"/>
              <a:gd name="connsiteX179" fmla="*/ 2003216 w 5759450"/>
              <a:gd name="connsiteY179" fmla="*/ 1515680 h 2299512"/>
              <a:gd name="connsiteX180" fmla="*/ 2498740 w 5759450"/>
              <a:gd name="connsiteY180" fmla="*/ 1020200 h 2299512"/>
              <a:gd name="connsiteX181" fmla="*/ 2994264 w 5759450"/>
              <a:gd name="connsiteY181" fmla="*/ 1515680 h 2299512"/>
              <a:gd name="connsiteX182" fmla="*/ 2982079 w 5759450"/>
              <a:gd name="connsiteY182" fmla="*/ 1623711 h 2299512"/>
              <a:gd name="connsiteX183" fmla="*/ 3274520 w 5759450"/>
              <a:gd name="connsiteY183" fmla="*/ 1623711 h 2299512"/>
              <a:gd name="connsiteX184" fmla="*/ 3281831 w 5759450"/>
              <a:gd name="connsiteY184" fmla="*/ 1515680 h 2299512"/>
              <a:gd name="connsiteX185" fmla="*/ 2498740 w 5759450"/>
              <a:gd name="connsiteY185" fmla="*/ 732660 h 2299512"/>
              <a:gd name="connsiteX186" fmla="*/ 1715650 w 5759450"/>
              <a:gd name="connsiteY186" fmla="*/ 1515680 h 2299512"/>
              <a:gd name="connsiteX187" fmla="*/ 1722961 w 5759450"/>
              <a:gd name="connsiteY187" fmla="*/ 1623711 h 2299512"/>
              <a:gd name="connsiteX188" fmla="*/ 2015401 w 5759450"/>
              <a:gd name="connsiteY188" fmla="*/ 1623711 h 2299512"/>
              <a:gd name="connsiteX189" fmla="*/ 1785511 w 5759450"/>
              <a:gd name="connsiteY189" fmla="*/ 1839772 h 2299512"/>
              <a:gd name="connsiteX190" fmla="*/ 2498740 w 5759450"/>
              <a:gd name="connsiteY190" fmla="*/ 2299512 h 2299512"/>
              <a:gd name="connsiteX191" fmla="*/ 3211970 w 5759450"/>
              <a:gd name="connsiteY191" fmla="*/ 1839772 h 2299512"/>
              <a:gd name="connsiteX192" fmla="*/ 1785511 w 5759450"/>
              <a:gd name="connsiteY192" fmla="*/ 1839772 h 2299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5759450" h="2299512">
                <a:moveTo>
                  <a:pt x="1605173" y="767587"/>
                </a:moveTo>
                <a:lnTo>
                  <a:pt x="1605173" y="2263773"/>
                </a:lnTo>
                <a:cubicBezTo>
                  <a:pt x="1605173" y="2271896"/>
                  <a:pt x="1598674" y="2279206"/>
                  <a:pt x="1589738" y="2279206"/>
                </a:cubicBezTo>
                <a:lnTo>
                  <a:pt x="1315169" y="2279206"/>
                </a:lnTo>
                <a:cubicBezTo>
                  <a:pt x="1307046" y="2279206"/>
                  <a:pt x="1299735" y="2272708"/>
                  <a:pt x="1299735" y="2263773"/>
                </a:cubicBezTo>
                <a:lnTo>
                  <a:pt x="1299735" y="1230576"/>
                </a:lnTo>
                <a:lnTo>
                  <a:pt x="887881" y="2024968"/>
                </a:lnTo>
                <a:lnTo>
                  <a:pt x="715667" y="2024968"/>
                </a:lnTo>
                <a:lnTo>
                  <a:pt x="305438" y="1230576"/>
                </a:lnTo>
                <a:lnTo>
                  <a:pt x="305438" y="2263773"/>
                </a:lnTo>
                <a:cubicBezTo>
                  <a:pt x="305438" y="2271896"/>
                  <a:pt x="298939" y="2279206"/>
                  <a:pt x="290003" y="2279206"/>
                </a:cubicBezTo>
                <a:lnTo>
                  <a:pt x="15434" y="2279206"/>
                </a:lnTo>
                <a:cubicBezTo>
                  <a:pt x="7311" y="2279206"/>
                  <a:pt x="0" y="2272708"/>
                  <a:pt x="0" y="2263773"/>
                </a:cubicBezTo>
                <a:lnTo>
                  <a:pt x="0" y="767587"/>
                </a:lnTo>
                <a:cubicBezTo>
                  <a:pt x="0" y="759465"/>
                  <a:pt x="6499" y="752154"/>
                  <a:pt x="15434" y="752154"/>
                </a:cubicBezTo>
                <a:lnTo>
                  <a:pt x="366363" y="752154"/>
                </a:lnTo>
                <a:cubicBezTo>
                  <a:pt x="375298" y="752154"/>
                  <a:pt x="382609" y="757028"/>
                  <a:pt x="386671" y="764338"/>
                </a:cubicBezTo>
                <a:lnTo>
                  <a:pt x="804211" y="1574975"/>
                </a:lnTo>
                <a:lnTo>
                  <a:pt x="1223376" y="764338"/>
                </a:lnTo>
                <a:cubicBezTo>
                  <a:pt x="1227437" y="757028"/>
                  <a:pt x="1235561" y="752154"/>
                  <a:pt x="1243684" y="752154"/>
                </a:cubicBezTo>
                <a:lnTo>
                  <a:pt x="1590551" y="752154"/>
                </a:lnTo>
                <a:cubicBezTo>
                  <a:pt x="1598674" y="752154"/>
                  <a:pt x="1605173" y="759465"/>
                  <a:pt x="1605173" y="767587"/>
                </a:cubicBezTo>
                <a:close/>
                <a:moveTo>
                  <a:pt x="5076277" y="1039695"/>
                </a:moveTo>
                <a:lnTo>
                  <a:pt x="5076277" y="1039695"/>
                </a:lnTo>
                <a:lnTo>
                  <a:pt x="5744016" y="1039695"/>
                </a:lnTo>
                <a:cubicBezTo>
                  <a:pt x="5752139" y="1039695"/>
                  <a:pt x="5759450" y="1033197"/>
                  <a:pt x="5759450" y="1024262"/>
                </a:cubicBezTo>
                <a:lnTo>
                  <a:pt x="5759450" y="767587"/>
                </a:lnTo>
                <a:cubicBezTo>
                  <a:pt x="5759450" y="759465"/>
                  <a:pt x="5752952" y="752154"/>
                  <a:pt x="5744016" y="752154"/>
                </a:cubicBezTo>
                <a:lnTo>
                  <a:pt x="5076277" y="752154"/>
                </a:lnTo>
                <a:cubicBezTo>
                  <a:pt x="4868319" y="752154"/>
                  <a:pt x="4699354" y="921105"/>
                  <a:pt x="4699354" y="1129043"/>
                </a:cubicBezTo>
                <a:lnTo>
                  <a:pt x="4699354" y="1129043"/>
                </a:lnTo>
                <a:lnTo>
                  <a:pt x="4699354" y="1901504"/>
                </a:lnTo>
                <a:cubicBezTo>
                  <a:pt x="4699354" y="2109443"/>
                  <a:pt x="4868319" y="2278394"/>
                  <a:pt x="5076277" y="2278394"/>
                </a:cubicBezTo>
                <a:lnTo>
                  <a:pt x="5744016" y="2278394"/>
                </a:lnTo>
                <a:cubicBezTo>
                  <a:pt x="5752139" y="2278394"/>
                  <a:pt x="5759450" y="2271896"/>
                  <a:pt x="5759450" y="2262961"/>
                </a:cubicBezTo>
                <a:lnTo>
                  <a:pt x="5759450" y="2006286"/>
                </a:lnTo>
                <a:cubicBezTo>
                  <a:pt x="5759450" y="1998163"/>
                  <a:pt x="5752952" y="1990853"/>
                  <a:pt x="5744016" y="1990853"/>
                </a:cubicBezTo>
                <a:lnTo>
                  <a:pt x="5076277" y="1990853"/>
                </a:lnTo>
                <a:cubicBezTo>
                  <a:pt x="5036473" y="1990853"/>
                  <a:pt x="5003979" y="1958363"/>
                  <a:pt x="5003979" y="1918562"/>
                </a:cubicBezTo>
                <a:lnTo>
                  <a:pt x="5003979" y="1654577"/>
                </a:lnTo>
                <a:lnTo>
                  <a:pt x="5671718" y="1654577"/>
                </a:lnTo>
                <a:cubicBezTo>
                  <a:pt x="5679842" y="1654577"/>
                  <a:pt x="5687152" y="1648079"/>
                  <a:pt x="5687152" y="1639144"/>
                </a:cubicBezTo>
                <a:lnTo>
                  <a:pt x="5687152" y="1382469"/>
                </a:lnTo>
                <a:cubicBezTo>
                  <a:pt x="5687152" y="1374347"/>
                  <a:pt x="5680654" y="1367036"/>
                  <a:pt x="5671718" y="1367036"/>
                </a:cubicBezTo>
                <a:lnTo>
                  <a:pt x="5003979" y="1367036"/>
                </a:lnTo>
                <a:lnTo>
                  <a:pt x="5003979" y="1111174"/>
                </a:lnTo>
                <a:cubicBezTo>
                  <a:pt x="5003979" y="1072185"/>
                  <a:pt x="5036473" y="1039695"/>
                  <a:pt x="5076277" y="1039695"/>
                </a:cubicBezTo>
                <a:close/>
                <a:moveTo>
                  <a:pt x="421602" y="118590"/>
                </a:moveTo>
                <a:lnTo>
                  <a:pt x="421602" y="16245"/>
                </a:lnTo>
                <a:cubicBezTo>
                  <a:pt x="421602" y="12996"/>
                  <a:pt x="419164" y="10559"/>
                  <a:pt x="415915" y="10559"/>
                </a:cubicBezTo>
                <a:lnTo>
                  <a:pt x="5686" y="10559"/>
                </a:lnTo>
                <a:cubicBezTo>
                  <a:pt x="2437" y="10559"/>
                  <a:pt x="0" y="12996"/>
                  <a:pt x="0" y="16245"/>
                </a:cubicBezTo>
                <a:lnTo>
                  <a:pt x="0" y="119402"/>
                </a:lnTo>
                <a:cubicBezTo>
                  <a:pt x="0" y="122651"/>
                  <a:pt x="2437" y="125088"/>
                  <a:pt x="5686" y="125088"/>
                </a:cubicBezTo>
                <a:lnTo>
                  <a:pt x="150282" y="125088"/>
                </a:lnTo>
                <a:lnTo>
                  <a:pt x="150282" y="545027"/>
                </a:lnTo>
                <a:cubicBezTo>
                  <a:pt x="150282" y="548277"/>
                  <a:pt x="152719" y="550713"/>
                  <a:pt x="155968" y="550713"/>
                </a:cubicBezTo>
                <a:lnTo>
                  <a:pt x="265633" y="550713"/>
                </a:lnTo>
                <a:cubicBezTo>
                  <a:pt x="268883" y="550713"/>
                  <a:pt x="271320" y="548277"/>
                  <a:pt x="271320" y="545027"/>
                </a:cubicBezTo>
                <a:lnTo>
                  <a:pt x="271320" y="124276"/>
                </a:lnTo>
                <a:lnTo>
                  <a:pt x="415915" y="124276"/>
                </a:lnTo>
                <a:cubicBezTo>
                  <a:pt x="419164" y="124276"/>
                  <a:pt x="421602" y="121839"/>
                  <a:pt x="421602" y="118590"/>
                </a:cubicBezTo>
                <a:close/>
                <a:moveTo>
                  <a:pt x="930935" y="10559"/>
                </a:moveTo>
                <a:lnTo>
                  <a:pt x="821270" y="10559"/>
                </a:lnTo>
                <a:cubicBezTo>
                  <a:pt x="818021" y="10559"/>
                  <a:pt x="815584" y="12996"/>
                  <a:pt x="815584" y="16245"/>
                </a:cubicBezTo>
                <a:lnTo>
                  <a:pt x="815584" y="221747"/>
                </a:lnTo>
                <a:lnTo>
                  <a:pt x="598690" y="221747"/>
                </a:lnTo>
                <a:lnTo>
                  <a:pt x="598690" y="16245"/>
                </a:lnTo>
                <a:cubicBezTo>
                  <a:pt x="598690" y="12996"/>
                  <a:pt x="596253" y="10559"/>
                  <a:pt x="593004" y="10559"/>
                </a:cubicBezTo>
                <a:lnTo>
                  <a:pt x="483339" y="10559"/>
                </a:lnTo>
                <a:cubicBezTo>
                  <a:pt x="480090" y="10559"/>
                  <a:pt x="477653" y="12996"/>
                  <a:pt x="477653" y="16245"/>
                </a:cubicBezTo>
                <a:lnTo>
                  <a:pt x="477653" y="545027"/>
                </a:lnTo>
                <a:cubicBezTo>
                  <a:pt x="477653" y="548277"/>
                  <a:pt x="480090" y="550713"/>
                  <a:pt x="483339" y="550713"/>
                </a:cubicBezTo>
                <a:lnTo>
                  <a:pt x="593004" y="550713"/>
                </a:lnTo>
                <a:cubicBezTo>
                  <a:pt x="596253" y="550713"/>
                  <a:pt x="598690" y="548277"/>
                  <a:pt x="598690" y="545027"/>
                </a:cubicBezTo>
                <a:lnTo>
                  <a:pt x="598690" y="335464"/>
                </a:lnTo>
                <a:lnTo>
                  <a:pt x="815584" y="335464"/>
                </a:lnTo>
                <a:lnTo>
                  <a:pt x="815584" y="544215"/>
                </a:lnTo>
                <a:cubicBezTo>
                  <a:pt x="815584" y="547464"/>
                  <a:pt x="818021" y="549901"/>
                  <a:pt x="821270" y="549901"/>
                </a:cubicBezTo>
                <a:lnTo>
                  <a:pt x="930935" y="549901"/>
                </a:lnTo>
                <a:cubicBezTo>
                  <a:pt x="934184" y="549901"/>
                  <a:pt x="936621" y="547464"/>
                  <a:pt x="936621" y="544215"/>
                </a:cubicBezTo>
                <a:lnTo>
                  <a:pt x="936621" y="16245"/>
                </a:lnTo>
                <a:cubicBezTo>
                  <a:pt x="936621" y="12996"/>
                  <a:pt x="934184" y="10559"/>
                  <a:pt x="930935" y="10559"/>
                </a:cubicBezTo>
                <a:close/>
                <a:moveTo>
                  <a:pt x="1283488" y="559648"/>
                </a:moveTo>
                <a:cubicBezTo>
                  <a:pt x="1445143" y="559648"/>
                  <a:pt x="1569430" y="439433"/>
                  <a:pt x="1569430" y="280230"/>
                </a:cubicBezTo>
                <a:cubicBezTo>
                  <a:pt x="1569430" y="121027"/>
                  <a:pt x="1445143" y="812"/>
                  <a:pt x="1283488" y="812"/>
                </a:cubicBezTo>
                <a:cubicBezTo>
                  <a:pt x="1121021" y="812"/>
                  <a:pt x="997547" y="121027"/>
                  <a:pt x="997547" y="280230"/>
                </a:cubicBezTo>
                <a:cubicBezTo>
                  <a:pt x="997547" y="439433"/>
                  <a:pt x="1120209" y="559648"/>
                  <a:pt x="1283488" y="559648"/>
                </a:cubicBezTo>
                <a:close/>
                <a:moveTo>
                  <a:pt x="1283488" y="442683"/>
                </a:moveTo>
                <a:cubicBezTo>
                  <a:pt x="1191694" y="442683"/>
                  <a:pt x="1122646" y="372828"/>
                  <a:pt x="1122646" y="280230"/>
                </a:cubicBezTo>
                <a:cubicBezTo>
                  <a:pt x="1122646" y="186820"/>
                  <a:pt x="1192507" y="117778"/>
                  <a:pt x="1283488" y="117778"/>
                </a:cubicBezTo>
                <a:cubicBezTo>
                  <a:pt x="1375282" y="117778"/>
                  <a:pt x="1444330" y="187632"/>
                  <a:pt x="1444330" y="280230"/>
                </a:cubicBezTo>
                <a:cubicBezTo>
                  <a:pt x="1444330" y="372828"/>
                  <a:pt x="1374470" y="442683"/>
                  <a:pt x="1283488" y="442683"/>
                </a:cubicBezTo>
                <a:close/>
                <a:moveTo>
                  <a:pt x="2207112" y="10559"/>
                </a:moveTo>
                <a:lnTo>
                  <a:pt x="2071452" y="10559"/>
                </a:lnTo>
                <a:cubicBezTo>
                  <a:pt x="2067391" y="10559"/>
                  <a:pt x="2063329" y="12996"/>
                  <a:pt x="2061704" y="16245"/>
                </a:cubicBezTo>
                <a:lnTo>
                  <a:pt x="1921171" y="276981"/>
                </a:lnTo>
                <a:lnTo>
                  <a:pt x="1782261" y="16245"/>
                </a:lnTo>
                <a:cubicBezTo>
                  <a:pt x="1780637" y="12184"/>
                  <a:pt x="1776575" y="10559"/>
                  <a:pt x="1772513" y="10559"/>
                </a:cubicBezTo>
                <a:lnTo>
                  <a:pt x="1635229" y="10559"/>
                </a:lnTo>
                <a:cubicBezTo>
                  <a:pt x="1631980" y="10559"/>
                  <a:pt x="1629543" y="12996"/>
                  <a:pt x="1629543" y="16245"/>
                </a:cubicBezTo>
                <a:lnTo>
                  <a:pt x="1629543" y="545027"/>
                </a:lnTo>
                <a:cubicBezTo>
                  <a:pt x="1629543" y="548277"/>
                  <a:pt x="1631980" y="550713"/>
                  <a:pt x="1635229" y="550713"/>
                </a:cubicBezTo>
                <a:lnTo>
                  <a:pt x="1744894" y="550713"/>
                </a:lnTo>
                <a:cubicBezTo>
                  <a:pt x="1748143" y="550713"/>
                  <a:pt x="1750580" y="548277"/>
                  <a:pt x="1750580" y="545027"/>
                </a:cubicBezTo>
                <a:lnTo>
                  <a:pt x="1750580" y="203878"/>
                </a:lnTo>
                <a:lnTo>
                  <a:pt x="1887053" y="459740"/>
                </a:lnTo>
                <a:lnTo>
                  <a:pt x="1956101" y="459740"/>
                </a:lnTo>
                <a:lnTo>
                  <a:pt x="2092573" y="203878"/>
                </a:lnTo>
                <a:lnTo>
                  <a:pt x="2092573" y="545027"/>
                </a:lnTo>
                <a:cubicBezTo>
                  <a:pt x="2092573" y="548277"/>
                  <a:pt x="2095010" y="550713"/>
                  <a:pt x="2098259" y="550713"/>
                </a:cubicBezTo>
                <a:lnTo>
                  <a:pt x="2207925" y="550713"/>
                </a:lnTo>
                <a:cubicBezTo>
                  <a:pt x="2211174" y="550713"/>
                  <a:pt x="2213611" y="548277"/>
                  <a:pt x="2213611" y="545027"/>
                </a:cubicBezTo>
                <a:lnTo>
                  <a:pt x="2213611" y="16245"/>
                </a:lnTo>
                <a:cubicBezTo>
                  <a:pt x="2212799" y="12996"/>
                  <a:pt x="2210362" y="10559"/>
                  <a:pt x="2207112" y="10559"/>
                </a:cubicBezTo>
                <a:close/>
                <a:moveTo>
                  <a:pt x="2668518" y="542591"/>
                </a:moveTo>
                <a:cubicBezTo>
                  <a:pt x="2670143" y="547464"/>
                  <a:pt x="2674205" y="549901"/>
                  <a:pt x="2679078" y="549901"/>
                </a:cubicBezTo>
                <a:lnTo>
                  <a:pt x="2796055" y="549901"/>
                </a:lnTo>
                <a:cubicBezTo>
                  <a:pt x="2800116" y="549901"/>
                  <a:pt x="2802553" y="545840"/>
                  <a:pt x="2801741" y="541778"/>
                </a:cubicBezTo>
                <a:lnTo>
                  <a:pt x="2603531" y="17870"/>
                </a:lnTo>
                <a:cubicBezTo>
                  <a:pt x="2601907" y="13808"/>
                  <a:pt x="2597845" y="10559"/>
                  <a:pt x="2592971" y="10559"/>
                </a:cubicBezTo>
                <a:lnTo>
                  <a:pt x="2465435" y="10559"/>
                </a:lnTo>
                <a:cubicBezTo>
                  <a:pt x="2460561" y="10559"/>
                  <a:pt x="2456499" y="13808"/>
                  <a:pt x="2454874" y="17870"/>
                </a:cubicBezTo>
                <a:lnTo>
                  <a:pt x="2258289" y="542591"/>
                </a:lnTo>
                <a:cubicBezTo>
                  <a:pt x="2256665" y="546652"/>
                  <a:pt x="2259914" y="550713"/>
                  <a:pt x="2263976" y="550713"/>
                </a:cubicBezTo>
                <a:lnTo>
                  <a:pt x="2377703" y="550713"/>
                </a:lnTo>
                <a:cubicBezTo>
                  <a:pt x="2382576" y="550713"/>
                  <a:pt x="2386638" y="547464"/>
                  <a:pt x="2388263" y="543403"/>
                </a:cubicBezTo>
                <a:lnTo>
                  <a:pt x="2419131" y="456491"/>
                </a:lnTo>
                <a:lnTo>
                  <a:pt x="2638462" y="456491"/>
                </a:lnTo>
                <a:lnTo>
                  <a:pt x="2668518" y="542591"/>
                </a:lnTo>
                <a:close/>
                <a:moveTo>
                  <a:pt x="2457311" y="343587"/>
                </a:moveTo>
                <a:lnTo>
                  <a:pt x="2527984" y="143770"/>
                </a:lnTo>
                <a:lnTo>
                  <a:pt x="2598657" y="343587"/>
                </a:lnTo>
                <a:lnTo>
                  <a:pt x="2457311" y="343587"/>
                </a:lnTo>
                <a:close/>
                <a:moveTo>
                  <a:pt x="2800929" y="478422"/>
                </a:moveTo>
                <a:cubicBezTo>
                  <a:pt x="2857792" y="527158"/>
                  <a:pt x="2944712" y="559648"/>
                  <a:pt x="3026758" y="559648"/>
                </a:cubicBezTo>
                <a:cubicBezTo>
                  <a:pt x="3146983" y="559648"/>
                  <a:pt x="3240401" y="492230"/>
                  <a:pt x="3240401" y="393135"/>
                </a:cubicBezTo>
                <a:cubicBezTo>
                  <a:pt x="3240401" y="267234"/>
                  <a:pt x="3089307" y="229870"/>
                  <a:pt x="3041380" y="219311"/>
                </a:cubicBezTo>
                <a:cubicBezTo>
                  <a:pt x="2991827" y="208751"/>
                  <a:pt x="2943087" y="192506"/>
                  <a:pt x="2943087" y="157579"/>
                </a:cubicBezTo>
                <a:cubicBezTo>
                  <a:pt x="2943087" y="129150"/>
                  <a:pt x="2977205" y="108843"/>
                  <a:pt x="3025945" y="108843"/>
                </a:cubicBezTo>
                <a:cubicBezTo>
                  <a:pt x="3073873" y="108843"/>
                  <a:pt x="3124238" y="127525"/>
                  <a:pt x="3155919" y="155142"/>
                </a:cubicBezTo>
                <a:cubicBezTo>
                  <a:pt x="3158356" y="157579"/>
                  <a:pt x="3162417" y="156766"/>
                  <a:pt x="3164855" y="153517"/>
                </a:cubicBezTo>
                <a:lnTo>
                  <a:pt x="3215219" y="70667"/>
                </a:lnTo>
                <a:cubicBezTo>
                  <a:pt x="3216844" y="68230"/>
                  <a:pt x="3216031" y="64981"/>
                  <a:pt x="3214407" y="63356"/>
                </a:cubicBezTo>
                <a:cubicBezTo>
                  <a:pt x="3173790" y="26805"/>
                  <a:pt x="3107179" y="0"/>
                  <a:pt x="3026758" y="0"/>
                </a:cubicBezTo>
                <a:cubicBezTo>
                  <a:pt x="2902470" y="0"/>
                  <a:pt x="2818800" y="64169"/>
                  <a:pt x="2818800" y="160828"/>
                </a:cubicBezTo>
                <a:cubicBezTo>
                  <a:pt x="2818800" y="256675"/>
                  <a:pt x="2899221" y="307035"/>
                  <a:pt x="3007262" y="333027"/>
                </a:cubicBezTo>
                <a:cubicBezTo>
                  <a:pt x="3064125" y="346836"/>
                  <a:pt x="3116114" y="359832"/>
                  <a:pt x="3116114" y="397196"/>
                </a:cubicBezTo>
                <a:cubicBezTo>
                  <a:pt x="3116114" y="428874"/>
                  <a:pt x="3074685" y="450805"/>
                  <a:pt x="3025945" y="450805"/>
                </a:cubicBezTo>
                <a:cubicBezTo>
                  <a:pt x="2970707" y="450805"/>
                  <a:pt x="2908157" y="424813"/>
                  <a:pt x="2865103" y="386636"/>
                </a:cubicBezTo>
                <a:cubicBezTo>
                  <a:pt x="2862666" y="384200"/>
                  <a:pt x="2858604" y="385012"/>
                  <a:pt x="2856980" y="387449"/>
                </a:cubicBezTo>
                <a:lnTo>
                  <a:pt x="2800929" y="470299"/>
                </a:lnTo>
                <a:cubicBezTo>
                  <a:pt x="2797679" y="472736"/>
                  <a:pt x="2798492" y="476797"/>
                  <a:pt x="2800929" y="478422"/>
                </a:cubicBezTo>
                <a:close/>
                <a:moveTo>
                  <a:pt x="4609997" y="2279206"/>
                </a:moveTo>
                <a:lnTo>
                  <a:pt x="4317557" y="2279206"/>
                </a:lnTo>
                <a:cubicBezTo>
                  <a:pt x="4309434" y="2279206"/>
                  <a:pt x="4302122" y="2275145"/>
                  <a:pt x="4298061" y="2268647"/>
                </a:cubicBezTo>
                <a:lnTo>
                  <a:pt x="3996685" y="1782914"/>
                </a:lnTo>
                <a:lnTo>
                  <a:pt x="3697746" y="1781289"/>
                </a:lnTo>
                <a:lnTo>
                  <a:pt x="3697746" y="1782914"/>
                </a:lnTo>
                <a:lnTo>
                  <a:pt x="3697746" y="2263773"/>
                </a:lnTo>
                <a:cubicBezTo>
                  <a:pt x="3697746" y="2271896"/>
                  <a:pt x="3691247" y="2279206"/>
                  <a:pt x="3682311" y="2279206"/>
                </a:cubicBezTo>
                <a:lnTo>
                  <a:pt x="3407742" y="2279206"/>
                </a:lnTo>
                <a:cubicBezTo>
                  <a:pt x="3399619" y="2279206"/>
                  <a:pt x="3392308" y="2272708"/>
                  <a:pt x="3392308" y="2263773"/>
                </a:cubicBezTo>
                <a:lnTo>
                  <a:pt x="3392308" y="767587"/>
                </a:lnTo>
                <a:cubicBezTo>
                  <a:pt x="3392308" y="759465"/>
                  <a:pt x="3398807" y="752154"/>
                  <a:pt x="3407742" y="752154"/>
                </a:cubicBezTo>
                <a:lnTo>
                  <a:pt x="4072232" y="752154"/>
                </a:lnTo>
                <a:cubicBezTo>
                  <a:pt x="4355737" y="752154"/>
                  <a:pt x="4593751" y="976338"/>
                  <a:pt x="4597000" y="1259818"/>
                </a:cubicBezTo>
                <a:cubicBezTo>
                  <a:pt x="4599437" y="1470193"/>
                  <a:pt x="4476774" y="1651328"/>
                  <a:pt x="4298061" y="1734178"/>
                </a:cubicBezTo>
                <a:lnTo>
                  <a:pt x="4622182" y="2255650"/>
                </a:lnTo>
                <a:cubicBezTo>
                  <a:pt x="4629493" y="2265397"/>
                  <a:pt x="4622182" y="2279206"/>
                  <a:pt x="4609997" y="2279206"/>
                </a:cubicBezTo>
                <a:close/>
                <a:moveTo>
                  <a:pt x="4309434" y="1267128"/>
                </a:moveTo>
                <a:cubicBezTo>
                  <a:pt x="4309434" y="1142040"/>
                  <a:pt x="4207892" y="1040507"/>
                  <a:pt x="4082792" y="1040507"/>
                </a:cubicBezTo>
                <a:lnTo>
                  <a:pt x="3697746" y="1040507"/>
                </a:lnTo>
                <a:lnTo>
                  <a:pt x="3697746" y="1042944"/>
                </a:lnTo>
                <a:lnTo>
                  <a:pt x="3697746" y="1493749"/>
                </a:lnTo>
                <a:lnTo>
                  <a:pt x="3697746" y="1493749"/>
                </a:lnTo>
                <a:lnTo>
                  <a:pt x="4082792" y="1493749"/>
                </a:lnTo>
                <a:cubicBezTo>
                  <a:pt x="4207892" y="1493749"/>
                  <a:pt x="4309434" y="1392216"/>
                  <a:pt x="4309434" y="1267128"/>
                </a:cubicBezTo>
                <a:close/>
                <a:moveTo>
                  <a:pt x="2015401" y="1623711"/>
                </a:moveTo>
                <a:cubicBezTo>
                  <a:pt x="2007278" y="1588784"/>
                  <a:pt x="2003216" y="1553044"/>
                  <a:pt x="2003216" y="1515680"/>
                </a:cubicBezTo>
                <a:cubicBezTo>
                  <a:pt x="2003216" y="1241948"/>
                  <a:pt x="2224984" y="1020200"/>
                  <a:pt x="2498740" y="1020200"/>
                </a:cubicBezTo>
                <a:cubicBezTo>
                  <a:pt x="2772497" y="1020200"/>
                  <a:pt x="2994264" y="1241948"/>
                  <a:pt x="2994264" y="1515680"/>
                </a:cubicBezTo>
                <a:cubicBezTo>
                  <a:pt x="2994264" y="1553044"/>
                  <a:pt x="2990203" y="1588784"/>
                  <a:pt x="2982079" y="1623711"/>
                </a:cubicBezTo>
                <a:lnTo>
                  <a:pt x="3274520" y="1623711"/>
                </a:lnTo>
                <a:cubicBezTo>
                  <a:pt x="3279394" y="1588784"/>
                  <a:pt x="3281831" y="1552232"/>
                  <a:pt x="3281831" y="1515680"/>
                </a:cubicBezTo>
                <a:cubicBezTo>
                  <a:pt x="3281831" y="1082745"/>
                  <a:pt x="2930902" y="732660"/>
                  <a:pt x="2498740" y="732660"/>
                </a:cubicBezTo>
                <a:cubicBezTo>
                  <a:pt x="2065766" y="732660"/>
                  <a:pt x="1715650" y="1083557"/>
                  <a:pt x="1715650" y="1515680"/>
                </a:cubicBezTo>
                <a:cubicBezTo>
                  <a:pt x="1715650" y="1552232"/>
                  <a:pt x="1718087" y="1587971"/>
                  <a:pt x="1722961" y="1623711"/>
                </a:cubicBezTo>
                <a:lnTo>
                  <a:pt x="2015401" y="1623711"/>
                </a:lnTo>
                <a:close/>
                <a:moveTo>
                  <a:pt x="1785511" y="1839772"/>
                </a:moveTo>
                <a:cubicBezTo>
                  <a:pt x="1908986" y="2111068"/>
                  <a:pt x="2181930" y="2299512"/>
                  <a:pt x="2498740" y="2299512"/>
                </a:cubicBezTo>
                <a:cubicBezTo>
                  <a:pt x="2815551" y="2299512"/>
                  <a:pt x="3089307" y="2111068"/>
                  <a:pt x="3211970" y="1839772"/>
                </a:cubicBezTo>
                <a:lnTo>
                  <a:pt x="1785511" y="1839772"/>
                </a:lnTo>
                <a:close/>
              </a:path>
            </a:pathLst>
          </a:custGeom>
          <a:solidFill>
            <a:srgbClr val="FA6432"/>
          </a:solidFill>
          <a:ln w="8114" cap="flat">
            <a:noFill/>
            <a:prstDash val="solid"/>
            <a:miter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LID4096"/>
          </a:p>
        </p:txBody>
      </p:sp>
      <p:graphicFrame>
        <p:nvGraphicFramePr>
          <p:cNvPr id="141" name="TextBox 3">
            <a:extLst>
              <a:ext uri="{FF2B5EF4-FFF2-40B4-BE49-F238E27FC236}">
                <a16:creationId xmlns:a16="http://schemas.microsoft.com/office/drawing/2014/main" id="{033D6B2B-5A44-B1CD-ED97-93FB3D2EC6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0189957"/>
              </p:ext>
            </p:extLst>
          </p:nvPr>
        </p:nvGraphicFramePr>
        <p:xfrm>
          <a:off x="1284626" y="2902912"/>
          <a:ext cx="9848088" cy="31009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5644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BE1908-012A-C765-AD53-71BCA1253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0BAFF76-BF81-C479-5974-FA713006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BE" err="1"/>
              <a:t>Table</a:t>
            </a:r>
            <a:r>
              <a:rPr lang="nl-BE"/>
              <a:t> of contents</a:t>
            </a:r>
          </a:p>
        </p:txBody>
      </p:sp>
      <p:sp>
        <p:nvSpPr>
          <p:cNvPr id="104" name="Arc 10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2" name="Tijdelijke aanduiding voor inhoud 2">
            <a:extLst>
              <a:ext uri="{FF2B5EF4-FFF2-40B4-BE49-F238E27FC236}">
                <a16:creationId xmlns:a16="http://schemas.microsoft.com/office/drawing/2014/main" id="{17E65F21-AC9A-EC63-5916-6CD2E126C4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0497194"/>
              </p:ext>
            </p:extLst>
          </p:nvPr>
        </p:nvGraphicFramePr>
        <p:xfrm>
          <a:off x="943896" y="1825624"/>
          <a:ext cx="10409903" cy="4221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F58DC20-13FC-89E7-73DB-AA1A36DF0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2</a:t>
            </a:fld>
            <a:endParaRPr lang="de-DE"/>
          </a:p>
        </p:txBody>
      </p:sp>
      <p:sp>
        <p:nvSpPr>
          <p:cNvPr id="5" name="Logo Thomas More">
            <a:extLst>
              <a:ext uri="{FF2B5EF4-FFF2-40B4-BE49-F238E27FC236}">
                <a16:creationId xmlns:a16="http://schemas.microsoft.com/office/drawing/2014/main" id="{39D0C73B-7288-A839-7F3B-D9223FA9C01A}"/>
              </a:ext>
            </a:extLst>
          </p:cNvPr>
          <p:cNvSpPr>
            <a:spLocks noChangeAspect="1"/>
          </p:cNvSpPr>
          <p:nvPr/>
        </p:nvSpPr>
        <p:spPr>
          <a:xfrm>
            <a:off x="98014" y="6534560"/>
            <a:ext cx="682562" cy="272256"/>
          </a:xfrm>
          <a:custGeom>
            <a:avLst/>
            <a:gdLst>
              <a:gd name="connsiteX0" fmla="*/ 1605173 w 5759450"/>
              <a:gd name="connsiteY0" fmla="*/ 767587 h 2299512"/>
              <a:gd name="connsiteX1" fmla="*/ 1605173 w 5759450"/>
              <a:gd name="connsiteY1" fmla="*/ 2263773 h 2299512"/>
              <a:gd name="connsiteX2" fmla="*/ 1589738 w 5759450"/>
              <a:gd name="connsiteY2" fmla="*/ 2279206 h 2299512"/>
              <a:gd name="connsiteX3" fmla="*/ 1315169 w 5759450"/>
              <a:gd name="connsiteY3" fmla="*/ 2279206 h 2299512"/>
              <a:gd name="connsiteX4" fmla="*/ 1299735 w 5759450"/>
              <a:gd name="connsiteY4" fmla="*/ 2263773 h 2299512"/>
              <a:gd name="connsiteX5" fmla="*/ 1299735 w 5759450"/>
              <a:gd name="connsiteY5" fmla="*/ 1230576 h 2299512"/>
              <a:gd name="connsiteX6" fmla="*/ 887881 w 5759450"/>
              <a:gd name="connsiteY6" fmla="*/ 2024968 h 2299512"/>
              <a:gd name="connsiteX7" fmla="*/ 715667 w 5759450"/>
              <a:gd name="connsiteY7" fmla="*/ 2024968 h 2299512"/>
              <a:gd name="connsiteX8" fmla="*/ 305438 w 5759450"/>
              <a:gd name="connsiteY8" fmla="*/ 1230576 h 2299512"/>
              <a:gd name="connsiteX9" fmla="*/ 305438 w 5759450"/>
              <a:gd name="connsiteY9" fmla="*/ 2263773 h 2299512"/>
              <a:gd name="connsiteX10" fmla="*/ 290003 w 5759450"/>
              <a:gd name="connsiteY10" fmla="*/ 2279206 h 2299512"/>
              <a:gd name="connsiteX11" fmla="*/ 15434 w 5759450"/>
              <a:gd name="connsiteY11" fmla="*/ 2279206 h 2299512"/>
              <a:gd name="connsiteX12" fmla="*/ 0 w 5759450"/>
              <a:gd name="connsiteY12" fmla="*/ 2263773 h 2299512"/>
              <a:gd name="connsiteX13" fmla="*/ 0 w 5759450"/>
              <a:gd name="connsiteY13" fmla="*/ 767587 h 2299512"/>
              <a:gd name="connsiteX14" fmla="*/ 15434 w 5759450"/>
              <a:gd name="connsiteY14" fmla="*/ 752154 h 2299512"/>
              <a:gd name="connsiteX15" fmla="*/ 366363 w 5759450"/>
              <a:gd name="connsiteY15" fmla="*/ 752154 h 2299512"/>
              <a:gd name="connsiteX16" fmla="*/ 386671 w 5759450"/>
              <a:gd name="connsiteY16" fmla="*/ 764338 h 2299512"/>
              <a:gd name="connsiteX17" fmla="*/ 804211 w 5759450"/>
              <a:gd name="connsiteY17" fmla="*/ 1574975 h 2299512"/>
              <a:gd name="connsiteX18" fmla="*/ 1223376 w 5759450"/>
              <a:gd name="connsiteY18" fmla="*/ 764338 h 2299512"/>
              <a:gd name="connsiteX19" fmla="*/ 1243684 w 5759450"/>
              <a:gd name="connsiteY19" fmla="*/ 752154 h 2299512"/>
              <a:gd name="connsiteX20" fmla="*/ 1590551 w 5759450"/>
              <a:gd name="connsiteY20" fmla="*/ 752154 h 2299512"/>
              <a:gd name="connsiteX21" fmla="*/ 1605173 w 5759450"/>
              <a:gd name="connsiteY21" fmla="*/ 767587 h 2299512"/>
              <a:gd name="connsiteX22" fmla="*/ 5076277 w 5759450"/>
              <a:gd name="connsiteY22" fmla="*/ 1039695 h 2299512"/>
              <a:gd name="connsiteX23" fmla="*/ 5076277 w 5759450"/>
              <a:gd name="connsiteY23" fmla="*/ 1039695 h 2299512"/>
              <a:gd name="connsiteX24" fmla="*/ 5744016 w 5759450"/>
              <a:gd name="connsiteY24" fmla="*/ 1039695 h 2299512"/>
              <a:gd name="connsiteX25" fmla="*/ 5759450 w 5759450"/>
              <a:gd name="connsiteY25" fmla="*/ 1024262 h 2299512"/>
              <a:gd name="connsiteX26" fmla="*/ 5759450 w 5759450"/>
              <a:gd name="connsiteY26" fmla="*/ 767587 h 2299512"/>
              <a:gd name="connsiteX27" fmla="*/ 5744016 w 5759450"/>
              <a:gd name="connsiteY27" fmla="*/ 752154 h 2299512"/>
              <a:gd name="connsiteX28" fmla="*/ 5076277 w 5759450"/>
              <a:gd name="connsiteY28" fmla="*/ 752154 h 2299512"/>
              <a:gd name="connsiteX29" fmla="*/ 4699354 w 5759450"/>
              <a:gd name="connsiteY29" fmla="*/ 1129043 h 2299512"/>
              <a:gd name="connsiteX30" fmla="*/ 4699354 w 5759450"/>
              <a:gd name="connsiteY30" fmla="*/ 1129043 h 2299512"/>
              <a:gd name="connsiteX31" fmla="*/ 4699354 w 5759450"/>
              <a:gd name="connsiteY31" fmla="*/ 1901504 h 2299512"/>
              <a:gd name="connsiteX32" fmla="*/ 5076277 w 5759450"/>
              <a:gd name="connsiteY32" fmla="*/ 2278394 h 2299512"/>
              <a:gd name="connsiteX33" fmla="*/ 5744016 w 5759450"/>
              <a:gd name="connsiteY33" fmla="*/ 2278394 h 2299512"/>
              <a:gd name="connsiteX34" fmla="*/ 5759450 w 5759450"/>
              <a:gd name="connsiteY34" fmla="*/ 2262961 h 2299512"/>
              <a:gd name="connsiteX35" fmla="*/ 5759450 w 5759450"/>
              <a:gd name="connsiteY35" fmla="*/ 2006286 h 2299512"/>
              <a:gd name="connsiteX36" fmla="*/ 5744016 w 5759450"/>
              <a:gd name="connsiteY36" fmla="*/ 1990853 h 2299512"/>
              <a:gd name="connsiteX37" fmla="*/ 5076277 w 5759450"/>
              <a:gd name="connsiteY37" fmla="*/ 1990853 h 2299512"/>
              <a:gd name="connsiteX38" fmla="*/ 5003979 w 5759450"/>
              <a:gd name="connsiteY38" fmla="*/ 1918562 h 2299512"/>
              <a:gd name="connsiteX39" fmla="*/ 5003979 w 5759450"/>
              <a:gd name="connsiteY39" fmla="*/ 1654577 h 2299512"/>
              <a:gd name="connsiteX40" fmla="*/ 5671718 w 5759450"/>
              <a:gd name="connsiteY40" fmla="*/ 1654577 h 2299512"/>
              <a:gd name="connsiteX41" fmla="*/ 5687152 w 5759450"/>
              <a:gd name="connsiteY41" fmla="*/ 1639144 h 2299512"/>
              <a:gd name="connsiteX42" fmla="*/ 5687152 w 5759450"/>
              <a:gd name="connsiteY42" fmla="*/ 1382469 h 2299512"/>
              <a:gd name="connsiteX43" fmla="*/ 5671718 w 5759450"/>
              <a:gd name="connsiteY43" fmla="*/ 1367036 h 2299512"/>
              <a:gd name="connsiteX44" fmla="*/ 5003979 w 5759450"/>
              <a:gd name="connsiteY44" fmla="*/ 1367036 h 2299512"/>
              <a:gd name="connsiteX45" fmla="*/ 5003979 w 5759450"/>
              <a:gd name="connsiteY45" fmla="*/ 1111174 h 2299512"/>
              <a:gd name="connsiteX46" fmla="*/ 5076277 w 5759450"/>
              <a:gd name="connsiteY46" fmla="*/ 1039695 h 2299512"/>
              <a:gd name="connsiteX47" fmla="*/ 421602 w 5759450"/>
              <a:gd name="connsiteY47" fmla="*/ 118590 h 2299512"/>
              <a:gd name="connsiteX48" fmla="*/ 421602 w 5759450"/>
              <a:gd name="connsiteY48" fmla="*/ 16245 h 2299512"/>
              <a:gd name="connsiteX49" fmla="*/ 415915 w 5759450"/>
              <a:gd name="connsiteY49" fmla="*/ 10559 h 2299512"/>
              <a:gd name="connsiteX50" fmla="*/ 5686 w 5759450"/>
              <a:gd name="connsiteY50" fmla="*/ 10559 h 2299512"/>
              <a:gd name="connsiteX51" fmla="*/ 0 w 5759450"/>
              <a:gd name="connsiteY51" fmla="*/ 16245 h 2299512"/>
              <a:gd name="connsiteX52" fmla="*/ 0 w 5759450"/>
              <a:gd name="connsiteY52" fmla="*/ 119402 h 2299512"/>
              <a:gd name="connsiteX53" fmla="*/ 5686 w 5759450"/>
              <a:gd name="connsiteY53" fmla="*/ 125088 h 2299512"/>
              <a:gd name="connsiteX54" fmla="*/ 150282 w 5759450"/>
              <a:gd name="connsiteY54" fmla="*/ 125088 h 2299512"/>
              <a:gd name="connsiteX55" fmla="*/ 150282 w 5759450"/>
              <a:gd name="connsiteY55" fmla="*/ 545027 h 2299512"/>
              <a:gd name="connsiteX56" fmla="*/ 155968 w 5759450"/>
              <a:gd name="connsiteY56" fmla="*/ 550713 h 2299512"/>
              <a:gd name="connsiteX57" fmla="*/ 265633 w 5759450"/>
              <a:gd name="connsiteY57" fmla="*/ 550713 h 2299512"/>
              <a:gd name="connsiteX58" fmla="*/ 271320 w 5759450"/>
              <a:gd name="connsiteY58" fmla="*/ 545027 h 2299512"/>
              <a:gd name="connsiteX59" fmla="*/ 271320 w 5759450"/>
              <a:gd name="connsiteY59" fmla="*/ 124276 h 2299512"/>
              <a:gd name="connsiteX60" fmla="*/ 415915 w 5759450"/>
              <a:gd name="connsiteY60" fmla="*/ 124276 h 2299512"/>
              <a:gd name="connsiteX61" fmla="*/ 421602 w 5759450"/>
              <a:gd name="connsiteY61" fmla="*/ 118590 h 2299512"/>
              <a:gd name="connsiteX62" fmla="*/ 930935 w 5759450"/>
              <a:gd name="connsiteY62" fmla="*/ 10559 h 2299512"/>
              <a:gd name="connsiteX63" fmla="*/ 821270 w 5759450"/>
              <a:gd name="connsiteY63" fmla="*/ 10559 h 2299512"/>
              <a:gd name="connsiteX64" fmla="*/ 815584 w 5759450"/>
              <a:gd name="connsiteY64" fmla="*/ 16245 h 2299512"/>
              <a:gd name="connsiteX65" fmla="*/ 815584 w 5759450"/>
              <a:gd name="connsiteY65" fmla="*/ 221747 h 2299512"/>
              <a:gd name="connsiteX66" fmla="*/ 598690 w 5759450"/>
              <a:gd name="connsiteY66" fmla="*/ 221747 h 2299512"/>
              <a:gd name="connsiteX67" fmla="*/ 598690 w 5759450"/>
              <a:gd name="connsiteY67" fmla="*/ 16245 h 2299512"/>
              <a:gd name="connsiteX68" fmla="*/ 593004 w 5759450"/>
              <a:gd name="connsiteY68" fmla="*/ 10559 h 2299512"/>
              <a:gd name="connsiteX69" fmla="*/ 483339 w 5759450"/>
              <a:gd name="connsiteY69" fmla="*/ 10559 h 2299512"/>
              <a:gd name="connsiteX70" fmla="*/ 477653 w 5759450"/>
              <a:gd name="connsiteY70" fmla="*/ 16245 h 2299512"/>
              <a:gd name="connsiteX71" fmla="*/ 477653 w 5759450"/>
              <a:gd name="connsiteY71" fmla="*/ 545027 h 2299512"/>
              <a:gd name="connsiteX72" fmla="*/ 483339 w 5759450"/>
              <a:gd name="connsiteY72" fmla="*/ 550713 h 2299512"/>
              <a:gd name="connsiteX73" fmla="*/ 593004 w 5759450"/>
              <a:gd name="connsiteY73" fmla="*/ 550713 h 2299512"/>
              <a:gd name="connsiteX74" fmla="*/ 598690 w 5759450"/>
              <a:gd name="connsiteY74" fmla="*/ 545027 h 2299512"/>
              <a:gd name="connsiteX75" fmla="*/ 598690 w 5759450"/>
              <a:gd name="connsiteY75" fmla="*/ 335464 h 2299512"/>
              <a:gd name="connsiteX76" fmla="*/ 815584 w 5759450"/>
              <a:gd name="connsiteY76" fmla="*/ 335464 h 2299512"/>
              <a:gd name="connsiteX77" fmla="*/ 815584 w 5759450"/>
              <a:gd name="connsiteY77" fmla="*/ 544215 h 2299512"/>
              <a:gd name="connsiteX78" fmla="*/ 821270 w 5759450"/>
              <a:gd name="connsiteY78" fmla="*/ 549901 h 2299512"/>
              <a:gd name="connsiteX79" fmla="*/ 930935 w 5759450"/>
              <a:gd name="connsiteY79" fmla="*/ 549901 h 2299512"/>
              <a:gd name="connsiteX80" fmla="*/ 936621 w 5759450"/>
              <a:gd name="connsiteY80" fmla="*/ 544215 h 2299512"/>
              <a:gd name="connsiteX81" fmla="*/ 936621 w 5759450"/>
              <a:gd name="connsiteY81" fmla="*/ 16245 h 2299512"/>
              <a:gd name="connsiteX82" fmla="*/ 930935 w 5759450"/>
              <a:gd name="connsiteY82" fmla="*/ 10559 h 2299512"/>
              <a:gd name="connsiteX83" fmla="*/ 1283488 w 5759450"/>
              <a:gd name="connsiteY83" fmla="*/ 559648 h 2299512"/>
              <a:gd name="connsiteX84" fmla="*/ 1569430 w 5759450"/>
              <a:gd name="connsiteY84" fmla="*/ 280230 h 2299512"/>
              <a:gd name="connsiteX85" fmla="*/ 1283488 w 5759450"/>
              <a:gd name="connsiteY85" fmla="*/ 812 h 2299512"/>
              <a:gd name="connsiteX86" fmla="*/ 997547 w 5759450"/>
              <a:gd name="connsiteY86" fmla="*/ 280230 h 2299512"/>
              <a:gd name="connsiteX87" fmla="*/ 1283488 w 5759450"/>
              <a:gd name="connsiteY87" fmla="*/ 559648 h 2299512"/>
              <a:gd name="connsiteX88" fmla="*/ 1283488 w 5759450"/>
              <a:gd name="connsiteY88" fmla="*/ 442683 h 2299512"/>
              <a:gd name="connsiteX89" fmla="*/ 1122646 w 5759450"/>
              <a:gd name="connsiteY89" fmla="*/ 280230 h 2299512"/>
              <a:gd name="connsiteX90" fmla="*/ 1283488 w 5759450"/>
              <a:gd name="connsiteY90" fmla="*/ 117778 h 2299512"/>
              <a:gd name="connsiteX91" fmla="*/ 1444330 w 5759450"/>
              <a:gd name="connsiteY91" fmla="*/ 280230 h 2299512"/>
              <a:gd name="connsiteX92" fmla="*/ 1283488 w 5759450"/>
              <a:gd name="connsiteY92" fmla="*/ 442683 h 2299512"/>
              <a:gd name="connsiteX93" fmla="*/ 2207112 w 5759450"/>
              <a:gd name="connsiteY93" fmla="*/ 10559 h 2299512"/>
              <a:gd name="connsiteX94" fmla="*/ 2071452 w 5759450"/>
              <a:gd name="connsiteY94" fmla="*/ 10559 h 2299512"/>
              <a:gd name="connsiteX95" fmla="*/ 2061704 w 5759450"/>
              <a:gd name="connsiteY95" fmla="*/ 16245 h 2299512"/>
              <a:gd name="connsiteX96" fmla="*/ 1921171 w 5759450"/>
              <a:gd name="connsiteY96" fmla="*/ 276981 h 2299512"/>
              <a:gd name="connsiteX97" fmla="*/ 1782261 w 5759450"/>
              <a:gd name="connsiteY97" fmla="*/ 16245 h 2299512"/>
              <a:gd name="connsiteX98" fmla="*/ 1772513 w 5759450"/>
              <a:gd name="connsiteY98" fmla="*/ 10559 h 2299512"/>
              <a:gd name="connsiteX99" fmla="*/ 1635229 w 5759450"/>
              <a:gd name="connsiteY99" fmla="*/ 10559 h 2299512"/>
              <a:gd name="connsiteX100" fmla="*/ 1629543 w 5759450"/>
              <a:gd name="connsiteY100" fmla="*/ 16245 h 2299512"/>
              <a:gd name="connsiteX101" fmla="*/ 1629543 w 5759450"/>
              <a:gd name="connsiteY101" fmla="*/ 545027 h 2299512"/>
              <a:gd name="connsiteX102" fmla="*/ 1635229 w 5759450"/>
              <a:gd name="connsiteY102" fmla="*/ 550713 h 2299512"/>
              <a:gd name="connsiteX103" fmla="*/ 1744894 w 5759450"/>
              <a:gd name="connsiteY103" fmla="*/ 550713 h 2299512"/>
              <a:gd name="connsiteX104" fmla="*/ 1750580 w 5759450"/>
              <a:gd name="connsiteY104" fmla="*/ 545027 h 2299512"/>
              <a:gd name="connsiteX105" fmla="*/ 1750580 w 5759450"/>
              <a:gd name="connsiteY105" fmla="*/ 203878 h 2299512"/>
              <a:gd name="connsiteX106" fmla="*/ 1887053 w 5759450"/>
              <a:gd name="connsiteY106" fmla="*/ 459740 h 2299512"/>
              <a:gd name="connsiteX107" fmla="*/ 1956101 w 5759450"/>
              <a:gd name="connsiteY107" fmla="*/ 459740 h 2299512"/>
              <a:gd name="connsiteX108" fmla="*/ 2092573 w 5759450"/>
              <a:gd name="connsiteY108" fmla="*/ 203878 h 2299512"/>
              <a:gd name="connsiteX109" fmla="*/ 2092573 w 5759450"/>
              <a:gd name="connsiteY109" fmla="*/ 545027 h 2299512"/>
              <a:gd name="connsiteX110" fmla="*/ 2098259 w 5759450"/>
              <a:gd name="connsiteY110" fmla="*/ 550713 h 2299512"/>
              <a:gd name="connsiteX111" fmla="*/ 2207925 w 5759450"/>
              <a:gd name="connsiteY111" fmla="*/ 550713 h 2299512"/>
              <a:gd name="connsiteX112" fmla="*/ 2213611 w 5759450"/>
              <a:gd name="connsiteY112" fmla="*/ 545027 h 2299512"/>
              <a:gd name="connsiteX113" fmla="*/ 2213611 w 5759450"/>
              <a:gd name="connsiteY113" fmla="*/ 16245 h 2299512"/>
              <a:gd name="connsiteX114" fmla="*/ 2207112 w 5759450"/>
              <a:gd name="connsiteY114" fmla="*/ 10559 h 2299512"/>
              <a:gd name="connsiteX115" fmla="*/ 2668518 w 5759450"/>
              <a:gd name="connsiteY115" fmla="*/ 542591 h 2299512"/>
              <a:gd name="connsiteX116" fmla="*/ 2679078 w 5759450"/>
              <a:gd name="connsiteY116" fmla="*/ 549901 h 2299512"/>
              <a:gd name="connsiteX117" fmla="*/ 2796055 w 5759450"/>
              <a:gd name="connsiteY117" fmla="*/ 549901 h 2299512"/>
              <a:gd name="connsiteX118" fmla="*/ 2801741 w 5759450"/>
              <a:gd name="connsiteY118" fmla="*/ 541778 h 2299512"/>
              <a:gd name="connsiteX119" fmla="*/ 2603531 w 5759450"/>
              <a:gd name="connsiteY119" fmla="*/ 17870 h 2299512"/>
              <a:gd name="connsiteX120" fmla="*/ 2592971 w 5759450"/>
              <a:gd name="connsiteY120" fmla="*/ 10559 h 2299512"/>
              <a:gd name="connsiteX121" fmla="*/ 2465435 w 5759450"/>
              <a:gd name="connsiteY121" fmla="*/ 10559 h 2299512"/>
              <a:gd name="connsiteX122" fmla="*/ 2454874 w 5759450"/>
              <a:gd name="connsiteY122" fmla="*/ 17870 h 2299512"/>
              <a:gd name="connsiteX123" fmla="*/ 2258289 w 5759450"/>
              <a:gd name="connsiteY123" fmla="*/ 542591 h 2299512"/>
              <a:gd name="connsiteX124" fmla="*/ 2263976 w 5759450"/>
              <a:gd name="connsiteY124" fmla="*/ 550713 h 2299512"/>
              <a:gd name="connsiteX125" fmla="*/ 2377703 w 5759450"/>
              <a:gd name="connsiteY125" fmla="*/ 550713 h 2299512"/>
              <a:gd name="connsiteX126" fmla="*/ 2388263 w 5759450"/>
              <a:gd name="connsiteY126" fmla="*/ 543403 h 2299512"/>
              <a:gd name="connsiteX127" fmla="*/ 2419131 w 5759450"/>
              <a:gd name="connsiteY127" fmla="*/ 456491 h 2299512"/>
              <a:gd name="connsiteX128" fmla="*/ 2638462 w 5759450"/>
              <a:gd name="connsiteY128" fmla="*/ 456491 h 2299512"/>
              <a:gd name="connsiteX129" fmla="*/ 2668518 w 5759450"/>
              <a:gd name="connsiteY129" fmla="*/ 542591 h 2299512"/>
              <a:gd name="connsiteX130" fmla="*/ 2457311 w 5759450"/>
              <a:gd name="connsiteY130" fmla="*/ 343587 h 2299512"/>
              <a:gd name="connsiteX131" fmla="*/ 2527984 w 5759450"/>
              <a:gd name="connsiteY131" fmla="*/ 143770 h 2299512"/>
              <a:gd name="connsiteX132" fmla="*/ 2598657 w 5759450"/>
              <a:gd name="connsiteY132" fmla="*/ 343587 h 2299512"/>
              <a:gd name="connsiteX133" fmla="*/ 2457311 w 5759450"/>
              <a:gd name="connsiteY133" fmla="*/ 343587 h 2299512"/>
              <a:gd name="connsiteX134" fmla="*/ 2800929 w 5759450"/>
              <a:gd name="connsiteY134" fmla="*/ 478422 h 2299512"/>
              <a:gd name="connsiteX135" fmla="*/ 3026758 w 5759450"/>
              <a:gd name="connsiteY135" fmla="*/ 559648 h 2299512"/>
              <a:gd name="connsiteX136" fmla="*/ 3240401 w 5759450"/>
              <a:gd name="connsiteY136" fmla="*/ 393135 h 2299512"/>
              <a:gd name="connsiteX137" fmla="*/ 3041380 w 5759450"/>
              <a:gd name="connsiteY137" fmla="*/ 219311 h 2299512"/>
              <a:gd name="connsiteX138" fmla="*/ 2943087 w 5759450"/>
              <a:gd name="connsiteY138" fmla="*/ 157579 h 2299512"/>
              <a:gd name="connsiteX139" fmla="*/ 3025945 w 5759450"/>
              <a:gd name="connsiteY139" fmla="*/ 108843 h 2299512"/>
              <a:gd name="connsiteX140" fmla="*/ 3155919 w 5759450"/>
              <a:gd name="connsiteY140" fmla="*/ 155142 h 2299512"/>
              <a:gd name="connsiteX141" fmla="*/ 3164855 w 5759450"/>
              <a:gd name="connsiteY141" fmla="*/ 153517 h 2299512"/>
              <a:gd name="connsiteX142" fmla="*/ 3215219 w 5759450"/>
              <a:gd name="connsiteY142" fmla="*/ 70667 h 2299512"/>
              <a:gd name="connsiteX143" fmla="*/ 3214407 w 5759450"/>
              <a:gd name="connsiteY143" fmla="*/ 63356 h 2299512"/>
              <a:gd name="connsiteX144" fmla="*/ 3026758 w 5759450"/>
              <a:gd name="connsiteY144" fmla="*/ 0 h 2299512"/>
              <a:gd name="connsiteX145" fmla="*/ 2818800 w 5759450"/>
              <a:gd name="connsiteY145" fmla="*/ 160828 h 2299512"/>
              <a:gd name="connsiteX146" fmla="*/ 3007262 w 5759450"/>
              <a:gd name="connsiteY146" fmla="*/ 333027 h 2299512"/>
              <a:gd name="connsiteX147" fmla="*/ 3116114 w 5759450"/>
              <a:gd name="connsiteY147" fmla="*/ 397196 h 2299512"/>
              <a:gd name="connsiteX148" fmla="*/ 3025945 w 5759450"/>
              <a:gd name="connsiteY148" fmla="*/ 450805 h 2299512"/>
              <a:gd name="connsiteX149" fmla="*/ 2865103 w 5759450"/>
              <a:gd name="connsiteY149" fmla="*/ 386636 h 2299512"/>
              <a:gd name="connsiteX150" fmla="*/ 2856980 w 5759450"/>
              <a:gd name="connsiteY150" fmla="*/ 387449 h 2299512"/>
              <a:gd name="connsiteX151" fmla="*/ 2800929 w 5759450"/>
              <a:gd name="connsiteY151" fmla="*/ 470299 h 2299512"/>
              <a:gd name="connsiteX152" fmla="*/ 2800929 w 5759450"/>
              <a:gd name="connsiteY152" fmla="*/ 478422 h 2299512"/>
              <a:gd name="connsiteX153" fmla="*/ 4609997 w 5759450"/>
              <a:gd name="connsiteY153" fmla="*/ 2279206 h 2299512"/>
              <a:gd name="connsiteX154" fmla="*/ 4317557 w 5759450"/>
              <a:gd name="connsiteY154" fmla="*/ 2279206 h 2299512"/>
              <a:gd name="connsiteX155" fmla="*/ 4298061 w 5759450"/>
              <a:gd name="connsiteY155" fmla="*/ 2268647 h 2299512"/>
              <a:gd name="connsiteX156" fmla="*/ 3996685 w 5759450"/>
              <a:gd name="connsiteY156" fmla="*/ 1782914 h 2299512"/>
              <a:gd name="connsiteX157" fmla="*/ 3697746 w 5759450"/>
              <a:gd name="connsiteY157" fmla="*/ 1781289 h 2299512"/>
              <a:gd name="connsiteX158" fmla="*/ 3697746 w 5759450"/>
              <a:gd name="connsiteY158" fmla="*/ 1782914 h 2299512"/>
              <a:gd name="connsiteX159" fmla="*/ 3697746 w 5759450"/>
              <a:gd name="connsiteY159" fmla="*/ 2263773 h 2299512"/>
              <a:gd name="connsiteX160" fmla="*/ 3682311 w 5759450"/>
              <a:gd name="connsiteY160" fmla="*/ 2279206 h 2299512"/>
              <a:gd name="connsiteX161" fmla="*/ 3407742 w 5759450"/>
              <a:gd name="connsiteY161" fmla="*/ 2279206 h 2299512"/>
              <a:gd name="connsiteX162" fmla="*/ 3392308 w 5759450"/>
              <a:gd name="connsiteY162" fmla="*/ 2263773 h 2299512"/>
              <a:gd name="connsiteX163" fmla="*/ 3392308 w 5759450"/>
              <a:gd name="connsiteY163" fmla="*/ 767587 h 2299512"/>
              <a:gd name="connsiteX164" fmla="*/ 3407742 w 5759450"/>
              <a:gd name="connsiteY164" fmla="*/ 752154 h 2299512"/>
              <a:gd name="connsiteX165" fmla="*/ 4072232 w 5759450"/>
              <a:gd name="connsiteY165" fmla="*/ 752154 h 2299512"/>
              <a:gd name="connsiteX166" fmla="*/ 4597000 w 5759450"/>
              <a:gd name="connsiteY166" fmla="*/ 1259818 h 2299512"/>
              <a:gd name="connsiteX167" fmla="*/ 4298061 w 5759450"/>
              <a:gd name="connsiteY167" fmla="*/ 1734178 h 2299512"/>
              <a:gd name="connsiteX168" fmla="*/ 4622182 w 5759450"/>
              <a:gd name="connsiteY168" fmla="*/ 2255650 h 2299512"/>
              <a:gd name="connsiteX169" fmla="*/ 4609997 w 5759450"/>
              <a:gd name="connsiteY169" fmla="*/ 2279206 h 2299512"/>
              <a:gd name="connsiteX170" fmla="*/ 4309434 w 5759450"/>
              <a:gd name="connsiteY170" fmla="*/ 1267128 h 2299512"/>
              <a:gd name="connsiteX171" fmla="*/ 4082792 w 5759450"/>
              <a:gd name="connsiteY171" fmla="*/ 1040507 h 2299512"/>
              <a:gd name="connsiteX172" fmla="*/ 3697746 w 5759450"/>
              <a:gd name="connsiteY172" fmla="*/ 1040507 h 2299512"/>
              <a:gd name="connsiteX173" fmla="*/ 3697746 w 5759450"/>
              <a:gd name="connsiteY173" fmla="*/ 1042944 h 2299512"/>
              <a:gd name="connsiteX174" fmla="*/ 3697746 w 5759450"/>
              <a:gd name="connsiteY174" fmla="*/ 1493749 h 2299512"/>
              <a:gd name="connsiteX175" fmla="*/ 3697746 w 5759450"/>
              <a:gd name="connsiteY175" fmla="*/ 1493749 h 2299512"/>
              <a:gd name="connsiteX176" fmla="*/ 4082792 w 5759450"/>
              <a:gd name="connsiteY176" fmla="*/ 1493749 h 2299512"/>
              <a:gd name="connsiteX177" fmla="*/ 4309434 w 5759450"/>
              <a:gd name="connsiteY177" fmla="*/ 1267128 h 2299512"/>
              <a:gd name="connsiteX178" fmla="*/ 2015401 w 5759450"/>
              <a:gd name="connsiteY178" fmla="*/ 1623711 h 2299512"/>
              <a:gd name="connsiteX179" fmla="*/ 2003216 w 5759450"/>
              <a:gd name="connsiteY179" fmla="*/ 1515680 h 2299512"/>
              <a:gd name="connsiteX180" fmla="*/ 2498740 w 5759450"/>
              <a:gd name="connsiteY180" fmla="*/ 1020200 h 2299512"/>
              <a:gd name="connsiteX181" fmla="*/ 2994264 w 5759450"/>
              <a:gd name="connsiteY181" fmla="*/ 1515680 h 2299512"/>
              <a:gd name="connsiteX182" fmla="*/ 2982079 w 5759450"/>
              <a:gd name="connsiteY182" fmla="*/ 1623711 h 2299512"/>
              <a:gd name="connsiteX183" fmla="*/ 3274520 w 5759450"/>
              <a:gd name="connsiteY183" fmla="*/ 1623711 h 2299512"/>
              <a:gd name="connsiteX184" fmla="*/ 3281831 w 5759450"/>
              <a:gd name="connsiteY184" fmla="*/ 1515680 h 2299512"/>
              <a:gd name="connsiteX185" fmla="*/ 2498740 w 5759450"/>
              <a:gd name="connsiteY185" fmla="*/ 732660 h 2299512"/>
              <a:gd name="connsiteX186" fmla="*/ 1715650 w 5759450"/>
              <a:gd name="connsiteY186" fmla="*/ 1515680 h 2299512"/>
              <a:gd name="connsiteX187" fmla="*/ 1722961 w 5759450"/>
              <a:gd name="connsiteY187" fmla="*/ 1623711 h 2299512"/>
              <a:gd name="connsiteX188" fmla="*/ 2015401 w 5759450"/>
              <a:gd name="connsiteY188" fmla="*/ 1623711 h 2299512"/>
              <a:gd name="connsiteX189" fmla="*/ 1785511 w 5759450"/>
              <a:gd name="connsiteY189" fmla="*/ 1839772 h 2299512"/>
              <a:gd name="connsiteX190" fmla="*/ 2498740 w 5759450"/>
              <a:gd name="connsiteY190" fmla="*/ 2299512 h 2299512"/>
              <a:gd name="connsiteX191" fmla="*/ 3211970 w 5759450"/>
              <a:gd name="connsiteY191" fmla="*/ 1839772 h 2299512"/>
              <a:gd name="connsiteX192" fmla="*/ 1785511 w 5759450"/>
              <a:gd name="connsiteY192" fmla="*/ 1839772 h 2299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5759450" h="2299512">
                <a:moveTo>
                  <a:pt x="1605173" y="767587"/>
                </a:moveTo>
                <a:lnTo>
                  <a:pt x="1605173" y="2263773"/>
                </a:lnTo>
                <a:cubicBezTo>
                  <a:pt x="1605173" y="2271896"/>
                  <a:pt x="1598674" y="2279206"/>
                  <a:pt x="1589738" y="2279206"/>
                </a:cubicBezTo>
                <a:lnTo>
                  <a:pt x="1315169" y="2279206"/>
                </a:lnTo>
                <a:cubicBezTo>
                  <a:pt x="1307046" y="2279206"/>
                  <a:pt x="1299735" y="2272708"/>
                  <a:pt x="1299735" y="2263773"/>
                </a:cubicBezTo>
                <a:lnTo>
                  <a:pt x="1299735" y="1230576"/>
                </a:lnTo>
                <a:lnTo>
                  <a:pt x="887881" y="2024968"/>
                </a:lnTo>
                <a:lnTo>
                  <a:pt x="715667" y="2024968"/>
                </a:lnTo>
                <a:lnTo>
                  <a:pt x="305438" y="1230576"/>
                </a:lnTo>
                <a:lnTo>
                  <a:pt x="305438" y="2263773"/>
                </a:lnTo>
                <a:cubicBezTo>
                  <a:pt x="305438" y="2271896"/>
                  <a:pt x="298939" y="2279206"/>
                  <a:pt x="290003" y="2279206"/>
                </a:cubicBezTo>
                <a:lnTo>
                  <a:pt x="15434" y="2279206"/>
                </a:lnTo>
                <a:cubicBezTo>
                  <a:pt x="7311" y="2279206"/>
                  <a:pt x="0" y="2272708"/>
                  <a:pt x="0" y="2263773"/>
                </a:cubicBezTo>
                <a:lnTo>
                  <a:pt x="0" y="767587"/>
                </a:lnTo>
                <a:cubicBezTo>
                  <a:pt x="0" y="759465"/>
                  <a:pt x="6499" y="752154"/>
                  <a:pt x="15434" y="752154"/>
                </a:cubicBezTo>
                <a:lnTo>
                  <a:pt x="366363" y="752154"/>
                </a:lnTo>
                <a:cubicBezTo>
                  <a:pt x="375298" y="752154"/>
                  <a:pt x="382609" y="757028"/>
                  <a:pt x="386671" y="764338"/>
                </a:cubicBezTo>
                <a:lnTo>
                  <a:pt x="804211" y="1574975"/>
                </a:lnTo>
                <a:lnTo>
                  <a:pt x="1223376" y="764338"/>
                </a:lnTo>
                <a:cubicBezTo>
                  <a:pt x="1227437" y="757028"/>
                  <a:pt x="1235561" y="752154"/>
                  <a:pt x="1243684" y="752154"/>
                </a:cubicBezTo>
                <a:lnTo>
                  <a:pt x="1590551" y="752154"/>
                </a:lnTo>
                <a:cubicBezTo>
                  <a:pt x="1598674" y="752154"/>
                  <a:pt x="1605173" y="759465"/>
                  <a:pt x="1605173" y="767587"/>
                </a:cubicBezTo>
                <a:close/>
                <a:moveTo>
                  <a:pt x="5076277" y="1039695"/>
                </a:moveTo>
                <a:lnTo>
                  <a:pt x="5076277" y="1039695"/>
                </a:lnTo>
                <a:lnTo>
                  <a:pt x="5744016" y="1039695"/>
                </a:lnTo>
                <a:cubicBezTo>
                  <a:pt x="5752139" y="1039695"/>
                  <a:pt x="5759450" y="1033197"/>
                  <a:pt x="5759450" y="1024262"/>
                </a:cubicBezTo>
                <a:lnTo>
                  <a:pt x="5759450" y="767587"/>
                </a:lnTo>
                <a:cubicBezTo>
                  <a:pt x="5759450" y="759465"/>
                  <a:pt x="5752952" y="752154"/>
                  <a:pt x="5744016" y="752154"/>
                </a:cubicBezTo>
                <a:lnTo>
                  <a:pt x="5076277" y="752154"/>
                </a:lnTo>
                <a:cubicBezTo>
                  <a:pt x="4868319" y="752154"/>
                  <a:pt x="4699354" y="921105"/>
                  <a:pt x="4699354" y="1129043"/>
                </a:cubicBezTo>
                <a:lnTo>
                  <a:pt x="4699354" y="1129043"/>
                </a:lnTo>
                <a:lnTo>
                  <a:pt x="4699354" y="1901504"/>
                </a:lnTo>
                <a:cubicBezTo>
                  <a:pt x="4699354" y="2109443"/>
                  <a:pt x="4868319" y="2278394"/>
                  <a:pt x="5076277" y="2278394"/>
                </a:cubicBezTo>
                <a:lnTo>
                  <a:pt x="5744016" y="2278394"/>
                </a:lnTo>
                <a:cubicBezTo>
                  <a:pt x="5752139" y="2278394"/>
                  <a:pt x="5759450" y="2271896"/>
                  <a:pt x="5759450" y="2262961"/>
                </a:cubicBezTo>
                <a:lnTo>
                  <a:pt x="5759450" y="2006286"/>
                </a:lnTo>
                <a:cubicBezTo>
                  <a:pt x="5759450" y="1998163"/>
                  <a:pt x="5752952" y="1990853"/>
                  <a:pt x="5744016" y="1990853"/>
                </a:cubicBezTo>
                <a:lnTo>
                  <a:pt x="5076277" y="1990853"/>
                </a:lnTo>
                <a:cubicBezTo>
                  <a:pt x="5036473" y="1990853"/>
                  <a:pt x="5003979" y="1958363"/>
                  <a:pt x="5003979" y="1918562"/>
                </a:cubicBezTo>
                <a:lnTo>
                  <a:pt x="5003979" y="1654577"/>
                </a:lnTo>
                <a:lnTo>
                  <a:pt x="5671718" y="1654577"/>
                </a:lnTo>
                <a:cubicBezTo>
                  <a:pt x="5679842" y="1654577"/>
                  <a:pt x="5687152" y="1648079"/>
                  <a:pt x="5687152" y="1639144"/>
                </a:cubicBezTo>
                <a:lnTo>
                  <a:pt x="5687152" y="1382469"/>
                </a:lnTo>
                <a:cubicBezTo>
                  <a:pt x="5687152" y="1374347"/>
                  <a:pt x="5680654" y="1367036"/>
                  <a:pt x="5671718" y="1367036"/>
                </a:cubicBezTo>
                <a:lnTo>
                  <a:pt x="5003979" y="1367036"/>
                </a:lnTo>
                <a:lnTo>
                  <a:pt x="5003979" y="1111174"/>
                </a:lnTo>
                <a:cubicBezTo>
                  <a:pt x="5003979" y="1072185"/>
                  <a:pt x="5036473" y="1039695"/>
                  <a:pt x="5076277" y="1039695"/>
                </a:cubicBezTo>
                <a:close/>
                <a:moveTo>
                  <a:pt x="421602" y="118590"/>
                </a:moveTo>
                <a:lnTo>
                  <a:pt x="421602" y="16245"/>
                </a:lnTo>
                <a:cubicBezTo>
                  <a:pt x="421602" y="12996"/>
                  <a:pt x="419164" y="10559"/>
                  <a:pt x="415915" y="10559"/>
                </a:cubicBezTo>
                <a:lnTo>
                  <a:pt x="5686" y="10559"/>
                </a:lnTo>
                <a:cubicBezTo>
                  <a:pt x="2437" y="10559"/>
                  <a:pt x="0" y="12996"/>
                  <a:pt x="0" y="16245"/>
                </a:cubicBezTo>
                <a:lnTo>
                  <a:pt x="0" y="119402"/>
                </a:lnTo>
                <a:cubicBezTo>
                  <a:pt x="0" y="122651"/>
                  <a:pt x="2437" y="125088"/>
                  <a:pt x="5686" y="125088"/>
                </a:cubicBezTo>
                <a:lnTo>
                  <a:pt x="150282" y="125088"/>
                </a:lnTo>
                <a:lnTo>
                  <a:pt x="150282" y="545027"/>
                </a:lnTo>
                <a:cubicBezTo>
                  <a:pt x="150282" y="548277"/>
                  <a:pt x="152719" y="550713"/>
                  <a:pt x="155968" y="550713"/>
                </a:cubicBezTo>
                <a:lnTo>
                  <a:pt x="265633" y="550713"/>
                </a:lnTo>
                <a:cubicBezTo>
                  <a:pt x="268883" y="550713"/>
                  <a:pt x="271320" y="548277"/>
                  <a:pt x="271320" y="545027"/>
                </a:cubicBezTo>
                <a:lnTo>
                  <a:pt x="271320" y="124276"/>
                </a:lnTo>
                <a:lnTo>
                  <a:pt x="415915" y="124276"/>
                </a:lnTo>
                <a:cubicBezTo>
                  <a:pt x="419164" y="124276"/>
                  <a:pt x="421602" y="121839"/>
                  <a:pt x="421602" y="118590"/>
                </a:cubicBezTo>
                <a:close/>
                <a:moveTo>
                  <a:pt x="930935" y="10559"/>
                </a:moveTo>
                <a:lnTo>
                  <a:pt x="821270" y="10559"/>
                </a:lnTo>
                <a:cubicBezTo>
                  <a:pt x="818021" y="10559"/>
                  <a:pt x="815584" y="12996"/>
                  <a:pt x="815584" y="16245"/>
                </a:cubicBezTo>
                <a:lnTo>
                  <a:pt x="815584" y="221747"/>
                </a:lnTo>
                <a:lnTo>
                  <a:pt x="598690" y="221747"/>
                </a:lnTo>
                <a:lnTo>
                  <a:pt x="598690" y="16245"/>
                </a:lnTo>
                <a:cubicBezTo>
                  <a:pt x="598690" y="12996"/>
                  <a:pt x="596253" y="10559"/>
                  <a:pt x="593004" y="10559"/>
                </a:cubicBezTo>
                <a:lnTo>
                  <a:pt x="483339" y="10559"/>
                </a:lnTo>
                <a:cubicBezTo>
                  <a:pt x="480090" y="10559"/>
                  <a:pt x="477653" y="12996"/>
                  <a:pt x="477653" y="16245"/>
                </a:cubicBezTo>
                <a:lnTo>
                  <a:pt x="477653" y="545027"/>
                </a:lnTo>
                <a:cubicBezTo>
                  <a:pt x="477653" y="548277"/>
                  <a:pt x="480090" y="550713"/>
                  <a:pt x="483339" y="550713"/>
                </a:cubicBezTo>
                <a:lnTo>
                  <a:pt x="593004" y="550713"/>
                </a:lnTo>
                <a:cubicBezTo>
                  <a:pt x="596253" y="550713"/>
                  <a:pt x="598690" y="548277"/>
                  <a:pt x="598690" y="545027"/>
                </a:cubicBezTo>
                <a:lnTo>
                  <a:pt x="598690" y="335464"/>
                </a:lnTo>
                <a:lnTo>
                  <a:pt x="815584" y="335464"/>
                </a:lnTo>
                <a:lnTo>
                  <a:pt x="815584" y="544215"/>
                </a:lnTo>
                <a:cubicBezTo>
                  <a:pt x="815584" y="547464"/>
                  <a:pt x="818021" y="549901"/>
                  <a:pt x="821270" y="549901"/>
                </a:cubicBezTo>
                <a:lnTo>
                  <a:pt x="930935" y="549901"/>
                </a:lnTo>
                <a:cubicBezTo>
                  <a:pt x="934184" y="549901"/>
                  <a:pt x="936621" y="547464"/>
                  <a:pt x="936621" y="544215"/>
                </a:cubicBezTo>
                <a:lnTo>
                  <a:pt x="936621" y="16245"/>
                </a:lnTo>
                <a:cubicBezTo>
                  <a:pt x="936621" y="12996"/>
                  <a:pt x="934184" y="10559"/>
                  <a:pt x="930935" y="10559"/>
                </a:cubicBezTo>
                <a:close/>
                <a:moveTo>
                  <a:pt x="1283488" y="559648"/>
                </a:moveTo>
                <a:cubicBezTo>
                  <a:pt x="1445143" y="559648"/>
                  <a:pt x="1569430" y="439433"/>
                  <a:pt x="1569430" y="280230"/>
                </a:cubicBezTo>
                <a:cubicBezTo>
                  <a:pt x="1569430" y="121027"/>
                  <a:pt x="1445143" y="812"/>
                  <a:pt x="1283488" y="812"/>
                </a:cubicBezTo>
                <a:cubicBezTo>
                  <a:pt x="1121021" y="812"/>
                  <a:pt x="997547" y="121027"/>
                  <a:pt x="997547" y="280230"/>
                </a:cubicBezTo>
                <a:cubicBezTo>
                  <a:pt x="997547" y="439433"/>
                  <a:pt x="1120209" y="559648"/>
                  <a:pt x="1283488" y="559648"/>
                </a:cubicBezTo>
                <a:close/>
                <a:moveTo>
                  <a:pt x="1283488" y="442683"/>
                </a:moveTo>
                <a:cubicBezTo>
                  <a:pt x="1191694" y="442683"/>
                  <a:pt x="1122646" y="372828"/>
                  <a:pt x="1122646" y="280230"/>
                </a:cubicBezTo>
                <a:cubicBezTo>
                  <a:pt x="1122646" y="186820"/>
                  <a:pt x="1192507" y="117778"/>
                  <a:pt x="1283488" y="117778"/>
                </a:cubicBezTo>
                <a:cubicBezTo>
                  <a:pt x="1375282" y="117778"/>
                  <a:pt x="1444330" y="187632"/>
                  <a:pt x="1444330" y="280230"/>
                </a:cubicBezTo>
                <a:cubicBezTo>
                  <a:pt x="1444330" y="372828"/>
                  <a:pt x="1374470" y="442683"/>
                  <a:pt x="1283488" y="442683"/>
                </a:cubicBezTo>
                <a:close/>
                <a:moveTo>
                  <a:pt x="2207112" y="10559"/>
                </a:moveTo>
                <a:lnTo>
                  <a:pt x="2071452" y="10559"/>
                </a:lnTo>
                <a:cubicBezTo>
                  <a:pt x="2067391" y="10559"/>
                  <a:pt x="2063329" y="12996"/>
                  <a:pt x="2061704" y="16245"/>
                </a:cubicBezTo>
                <a:lnTo>
                  <a:pt x="1921171" y="276981"/>
                </a:lnTo>
                <a:lnTo>
                  <a:pt x="1782261" y="16245"/>
                </a:lnTo>
                <a:cubicBezTo>
                  <a:pt x="1780637" y="12184"/>
                  <a:pt x="1776575" y="10559"/>
                  <a:pt x="1772513" y="10559"/>
                </a:cubicBezTo>
                <a:lnTo>
                  <a:pt x="1635229" y="10559"/>
                </a:lnTo>
                <a:cubicBezTo>
                  <a:pt x="1631980" y="10559"/>
                  <a:pt x="1629543" y="12996"/>
                  <a:pt x="1629543" y="16245"/>
                </a:cubicBezTo>
                <a:lnTo>
                  <a:pt x="1629543" y="545027"/>
                </a:lnTo>
                <a:cubicBezTo>
                  <a:pt x="1629543" y="548277"/>
                  <a:pt x="1631980" y="550713"/>
                  <a:pt x="1635229" y="550713"/>
                </a:cubicBezTo>
                <a:lnTo>
                  <a:pt x="1744894" y="550713"/>
                </a:lnTo>
                <a:cubicBezTo>
                  <a:pt x="1748143" y="550713"/>
                  <a:pt x="1750580" y="548277"/>
                  <a:pt x="1750580" y="545027"/>
                </a:cubicBezTo>
                <a:lnTo>
                  <a:pt x="1750580" y="203878"/>
                </a:lnTo>
                <a:lnTo>
                  <a:pt x="1887053" y="459740"/>
                </a:lnTo>
                <a:lnTo>
                  <a:pt x="1956101" y="459740"/>
                </a:lnTo>
                <a:lnTo>
                  <a:pt x="2092573" y="203878"/>
                </a:lnTo>
                <a:lnTo>
                  <a:pt x="2092573" y="545027"/>
                </a:lnTo>
                <a:cubicBezTo>
                  <a:pt x="2092573" y="548277"/>
                  <a:pt x="2095010" y="550713"/>
                  <a:pt x="2098259" y="550713"/>
                </a:cubicBezTo>
                <a:lnTo>
                  <a:pt x="2207925" y="550713"/>
                </a:lnTo>
                <a:cubicBezTo>
                  <a:pt x="2211174" y="550713"/>
                  <a:pt x="2213611" y="548277"/>
                  <a:pt x="2213611" y="545027"/>
                </a:cubicBezTo>
                <a:lnTo>
                  <a:pt x="2213611" y="16245"/>
                </a:lnTo>
                <a:cubicBezTo>
                  <a:pt x="2212799" y="12996"/>
                  <a:pt x="2210362" y="10559"/>
                  <a:pt x="2207112" y="10559"/>
                </a:cubicBezTo>
                <a:close/>
                <a:moveTo>
                  <a:pt x="2668518" y="542591"/>
                </a:moveTo>
                <a:cubicBezTo>
                  <a:pt x="2670143" y="547464"/>
                  <a:pt x="2674205" y="549901"/>
                  <a:pt x="2679078" y="549901"/>
                </a:cubicBezTo>
                <a:lnTo>
                  <a:pt x="2796055" y="549901"/>
                </a:lnTo>
                <a:cubicBezTo>
                  <a:pt x="2800116" y="549901"/>
                  <a:pt x="2802553" y="545840"/>
                  <a:pt x="2801741" y="541778"/>
                </a:cubicBezTo>
                <a:lnTo>
                  <a:pt x="2603531" y="17870"/>
                </a:lnTo>
                <a:cubicBezTo>
                  <a:pt x="2601907" y="13808"/>
                  <a:pt x="2597845" y="10559"/>
                  <a:pt x="2592971" y="10559"/>
                </a:cubicBezTo>
                <a:lnTo>
                  <a:pt x="2465435" y="10559"/>
                </a:lnTo>
                <a:cubicBezTo>
                  <a:pt x="2460561" y="10559"/>
                  <a:pt x="2456499" y="13808"/>
                  <a:pt x="2454874" y="17870"/>
                </a:cubicBezTo>
                <a:lnTo>
                  <a:pt x="2258289" y="542591"/>
                </a:lnTo>
                <a:cubicBezTo>
                  <a:pt x="2256665" y="546652"/>
                  <a:pt x="2259914" y="550713"/>
                  <a:pt x="2263976" y="550713"/>
                </a:cubicBezTo>
                <a:lnTo>
                  <a:pt x="2377703" y="550713"/>
                </a:lnTo>
                <a:cubicBezTo>
                  <a:pt x="2382576" y="550713"/>
                  <a:pt x="2386638" y="547464"/>
                  <a:pt x="2388263" y="543403"/>
                </a:cubicBezTo>
                <a:lnTo>
                  <a:pt x="2419131" y="456491"/>
                </a:lnTo>
                <a:lnTo>
                  <a:pt x="2638462" y="456491"/>
                </a:lnTo>
                <a:lnTo>
                  <a:pt x="2668518" y="542591"/>
                </a:lnTo>
                <a:close/>
                <a:moveTo>
                  <a:pt x="2457311" y="343587"/>
                </a:moveTo>
                <a:lnTo>
                  <a:pt x="2527984" y="143770"/>
                </a:lnTo>
                <a:lnTo>
                  <a:pt x="2598657" y="343587"/>
                </a:lnTo>
                <a:lnTo>
                  <a:pt x="2457311" y="343587"/>
                </a:lnTo>
                <a:close/>
                <a:moveTo>
                  <a:pt x="2800929" y="478422"/>
                </a:moveTo>
                <a:cubicBezTo>
                  <a:pt x="2857792" y="527158"/>
                  <a:pt x="2944712" y="559648"/>
                  <a:pt x="3026758" y="559648"/>
                </a:cubicBezTo>
                <a:cubicBezTo>
                  <a:pt x="3146983" y="559648"/>
                  <a:pt x="3240401" y="492230"/>
                  <a:pt x="3240401" y="393135"/>
                </a:cubicBezTo>
                <a:cubicBezTo>
                  <a:pt x="3240401" y="267234"/>
                  <a:pt x="3089307" y="229870"/>
                  <a:pt x="3041380" y="219311"/>
                </a:cubicBezTo>
                <a:cubicBezTo>
                  <a:pt x="2991827" y="208751"/>
                  <a:pt x="2943087" y="192506"/>
                  <a:pt x="2943087" y="157579"/>
                </a:cubicBezTo>
                <a:cubicBezTo>
                  <a:pt x="2943087" y="129150"/>
                  <a:pt x="2977205" y="108843"/>
                  <a:pt x="3025945" y="108843"/>
                </a:cubicBezTo>
                <a:cubicBezTo>
                  <a:pt x="3073873" y="108843"/>
                  <a:pt x="3124238" y="127525"/>
                  <a:pt x="3155919" y="155142"/>
                </a:cubicBezTo>
                <a:cubicBezTo>
                  <a:pt x="3158356" y="157579"/>
                  <a:pt x="3162417" y="156766"/>
                  <a:pt x="3164855" y="153517"/>
                </a:cubicBezTo>
                <a:lnTo>
                  <a:pt x="3215219" y="70667"/>
                </a:lnTo>
                <a:cubicBezTo>
                  <a:pt x="3216844" y="68230"/>
                  <a:pt x="3216031" y="64981"/>
                  <a:pt x="3214407" y="63356"/>
                </a:cubicBezTo>
                <a:cubicBezTo>
                  <a:pt x="3173790" y="26805"/>
                  <a:pt x="3107179" y="0"/>
                  <a:pt x="3026758" y="0"/>
                </a:cubicBezTo>
                <a:cubicBezTo>
                  <a:pt x="2902470" y="0"/>
                  <a:pt x="2818800" y="64169"/>
                  <a:pt x="2818800" y="160828"/>
                </a:cubicBezTo>
                <a:cubicBezTo>
                  <a:pt x="2818800" y="256675"/>
                  <a:pt x="2899221" y="307035"/>
                  <a:pt x="3007262" y="333027"/>
                </a:cubicBezTo>
                <a:cubicBezTo>
                  <a:pt x="3064125" y="346836"/>
                  <a:pt x="3116114" y="359832"/>
                  <a:pt x="3116114" y="397196"/>
                </a:cubicBezTo>
                <a:cubicBezTo>
                  <a:pt x="3116114" y="428874"/>
                  <a:pt x="3074685" y="450805"/>
                  <a:pt x="3025945" y="450805"/>
                </a:cubicBezTo>
                <a:cubicBezTo>
                  <a:pt x="2970707" y="450805"/>
                  <a:pt x="2908157" y="424813"/>
                  <a:pt x="2865103" y="386636"/>
                </a:cubicBezTo>
                <a:cubicBezTo>
                  <a:pt x="2862666" y="384200"/>
                  <a:pt x="2858604" y="385012"/>
                  <a:pt x="2856980" y="387449"/>
                </a:cubicBezTo>
                <a:lnTo>
                  <a:pt x="2800929" y="470299"/>
                </a:lnTo>
                <a:cubicBezTo>
                  <a:pt x="2797679" y="472736"/>
                  <a:pt x="2798492" y="476797"/>
                  <a:pt x="2800929" y="478422"/>
                </a:cubicBezTo>
                <a:close/>
                <a:moveTo>
                  <a:pt x="4609997" y="2279206"/>
                </a:moveTo>
                <a:lnTo>
                  <a:pt x="4317557" y="2279206"/>
                </a:lnTo>
                <a:cubicBezTo>
                  <a:pt x="4309434" y="2279206"/>
                  <a:pt x="4302122" y="2275145"/>
                  <a:pt x="4298061" y="2268647"/>
                </a:cubicBezTo>
                <a:lnTo>
                  <a:pt x="3996685" y="1782914"/>
                </a:lnTo>
                <a:lnTo>
                  <a:pt x="3697746" y="1781289"/>
                </a:lnTo>
                <a:lnTo>
                  <a:pt x="3697746" y="1782914"/>
                </a:lnTo>
                <a:lnTo>
                  <a:pt x="3697746" y="2263773"/>
                </a:lnTo>
                <a:cubicBezTo>
                  <a:pt x="3697746" y="2271896"/>
                  <a:pt x="3691247" y="2279206"/>
                  <a:pt x="3682311" y="2279206"/>
                </a:cubicBezTo>
                <a:lnTo>
                  <a:pt x="3407742" y="2279206"/>
                </a:lnTo>
                <a:cubicBezTo>
                  <a:pt x="3399619" y="2279206"/>
                  <a:pt x="3392308" y="2272708"/>
                  <a:pt x="3392308" y="2263773"/>
                </a:cubicBezTo>
                <a:lnTo>
                  <a:pt x="3392308" y="767587"/>
                </a:lnTo>
                <a:cubicBezTo>
                  <a:pt x="3392308" y="759465"/>
                  <a:pt x="3398807" y="752154"/>
                  <a:pt x="3407742" y="752154"/>
                </a:cubicBezTo>
                <a:lnTo>
                  <a:pt x="4072232" y="752154"/>
                </a:lnTo>
                <a:cubicBezTo>
                  <a:pt x="4355737" y="752154"/>
                  <a:pt x="4593751" y="976338"/>
                  <a:pt x="4597000" y="1259818"/>
                </a:cubicBezTo>
                <a:cubicBezTo>
                  <a:pt x="4599437" y="1470193"/>
                  <a:pt x="4476774" y="1651328"/>
                  <a:pt x="4298061" y="1734178"/>
                </a:cubicBezTo>
                <a:lnTo>
                  <a:pt x="4622182" y="2255650"/>
                </a:lnTo>
                <a:cubicBezTo>
                  <a:pt x="4629493" y="2265397"/>
                  <a:pt x="4622182" y="2279206"/>
                  <a:pt x="4609997" y="2279206"/>
                </a:cubicBezTo>
                <a:close/>
                <a:moveTo>
                  <a:pt x="4309434" y="1267128"/>
                </a:moveTo>
                <a:cubicBezTo>
                  <a:pt x="4309434" y="1142040"/>
                  <a:pt x="4207892" y="1040507"/>
                  <a:pt x="4082792" y="1040507"/>
                </a:cubicBezTo>
                <a:lnTo>
                  <a:pt x="3697746" y="1040507"/>
                </a:lnTo>
                <a:lnTo>
                  <a:pt x="3697746" y="1042944"/>
                </a:lnTo>
                <a:lnTo>
                  <a:pt x="3697746" y="1493749"/>
                </a:lnTo>
                <a:lnTo>
                  <a:pt x="3697746" y="1493749"/>
                </a:lnTo>
                <a:lnTo>
                  <a:pt x="4082792" y="1493749"/>
                </a:lnTo>
                <a:cubicBezTo>
                  <a:pt x="4207892" y="1493749"/>
                  <a:pt x="4309434" y="1392216"/>
                  <a:pt x="4309434" y="1267128"/>
                </a:cubicBezTo>
                <a:close/>
                <a:moveTo>
                  <a:pt x="2015401" y="1623711"/>
                </a:moveTo>
                <a:cubicBezTo>
                  <a:pt x="2007278" y="1588784"/>
                  <a:pt x="2003216" y="1553044"/>
                  <a:pt x="2003216" y="1515680"/>
                </a:cubicBezTo>
                <a:cubicBezTo>
                  <a:pt x="2003216" y="1241948"/>
                  <a:pt x="2224984" y="1020200"/>
                  <a:pt x="2498740" y="1020200"/>
                </a:cubicBezTo>
                <a:cubicBezTo>
                  <a:pt x="2772497" y="1020200"/>
                  <a:pt x="2994264" y="1241948"/>
                  <a:pt x="2994264" y="1515680"/>
                </a:cubicBezTo>
                <a:cubicBezTo>
                  <a:pt x="2994264" y="1553044"/>
                  <a:pt x="2990203" y="1588784"/>
                  <a:pt x="2982079" y="1623711"/>
                </a:cubicBezTo>
                <a:lnTo>
                  <a:pt x="3274520" y="1623711"/>
                </a:lnTo>
                <a:cubicBezTo>
                  <a:pt x="3279394" y="1588784"/>
                  <a:pt x="3281831" y="1552232"/>
                  <a:pt x="3281831" y="1515680"/>
                </a:cubicBezTo>
                <a:cubicBezTo>
                  <a:pt x="3281831" y="1082745"/>
                  <a:pt x="2930902" y="732660"/>
                  <a:pt x="2498740" y="732660"/>
                </a:cubicBezTo>
                <a:cubicBezTo>
                  <a:pt x="2065766" y="732660"/>
                  <a:pt x="1715650" y="1083557"/>
                  <a:pt x="1715650" y="1515680"/>
                </a:cubicBezTo>
                <a:cubicBezTo>
                  <a:pt x="1715650" y="1552232"/>
                  <a:pt x="1718087" y="1587971"/>
                  <a:pt x="1722961" y="1623711"/>
                </a:cubicBezTo>
                <a:lnTo>
                  <a:pt x="2015401" y="1623711"/>
                </a:lnTo>
                <a:close/>
                <a:moveTo>
                  <a:pt x="1785511" y="1839772"/>
                </a:moveTo>
                <a:cubicBezTo>
                  <a:pt x="1908986" y="2111068"/>
                  <a:pt x="2181930" y="2299512"/>
                  <a:pt x="2498740" y="2299512"/>
                </a:cubicBezTo>
                <a:cubicBezTo>
                  <a:pt x="2815551" y="2299512"/>
                  <a:pt x="3089307" y="2111068"/>
                  <a:pt x="3211970" y="1839772"/>
                </a:cubicBezTo>
                <a:lnTo>
                  <a:pt x="1785511" y="1839772"/>
                </a:lnTo>
                <a:close/>
              </a:path>
            </a:pathLst>
          </a:custGeom>
          <a:solidFill>
            <a:srgbClr val="FA6432"/>
          </a:solidFill>
          <a:ln w="8114" cap="flat">
            <a:noFill/>
            <a:prstDash val="solid"/>
            <a:miter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30787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9B6261-879D-01BD-29FB-3BC172178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4" name="Rectangle 183">
            <a:extLst>
              <a:ext uri="{FF2B5EF4-FFF2-40B4-BE49-F238E27FC236}">
                <a16:creationId xmlns:a16="http://schemas.microsoft.com/office/drawing/2014/main" id="{C4B24C7E-2D5E-4C4E-9CD5-D61F243C9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99072643-A0EC-42FB-B66A-24C0E6FFD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2" y="1846371"/>
            <a:ext cx="12048829" cy="3165257"/>
            <a:chOff x="143163" y="5763486"/>
            <a:chExt cx="12048829" cy="739555"/>
          </a:xfrm>
        </p:grpSpPr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45065" y="5763486"/>
              <a:ext cx="11546927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5FB1B595-4E0E-4913-822E-EB9B40163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434108" y="5763486"/>
              <a:ext cx="1" cy="739555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1" name="Rectangle 190">
            <a:extLst>
              <a:ext uri="{FF2B5EF4-FFF2-40B4-BE49-F238E27FC236}">
                <a16:creationId xmlns:a16="http://schemas.microsoft.com/office/drawing/2014/main" id="{3C48EA58-53D6-4E4A-9BDB-087D34617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0752" y="389517"/>
            <a:ext cx="6686629" cy="60586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32F481E-7CDD-848E-E4C7-2AA9AD778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4" y="968432"/>
            <a:ext cx="5597236" cy="49211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Situation app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E35CFE62-953E-FA83-152B-4A86431E3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3</a:t>
            </a:fld>
            <a:endParaRPr lang="de-DE"/>
          </a:p>
        </p:txBody>
      </p:sp>
      <p:sp>
        <p:nvSpPr>
          <p:cNvPr id="8" name="Logo Thomas More">
            <a:extLst>
              <a:ext uri="{FF2B5EF4-FFF2-40B4-BE49-F238E27FC236}">
                <a16:creationId xmlns:a16="http://schemas.microsoft.com/office/drawing/2014/main" id="{37DB8029-790E-1E66-965B-E133FC3AF477}"/>
              </a:ext>
            </a:extLst>
          </p:cNvPr>
          <p:cNvSpPr>
            <a:spLocks noChangeAspect="1"/>
          </p:cNvSpPr>
          <p:nvPr/>
        </p:nvSpPr>
        <p:spPr>
          <a:xfrm>
            <a:off x="98014" y="6534560"/>
            <a:ext cx="682562" cy="272256"/>
          </a:xfrm>
          <a:custGeom>
            <a:avLst/>
            <a:gdLst>
              <a:gd name="connsiteX0" fmla="*/ 1605173 w 5759450"/>
              <a:gd name="connsiteY0" fmla="*/ 767587 h 2299512"/>
              <a:gd name="connsiteX1" fmla="*/ 1605173 w 5759450"/>
              <a:gd name="connsiteY1" fmla="*/ 2263773 h 2299512"/>
              <a:gd name="connsiteX2" fmla="*/ 1589738 w 5759450"/>
              <a:gd name="connsiteY2" fmla="*/ 2279206 h 2299512"/>
              <a:gd name="connsiteX3" fmla="*/ 1315169 w 5759450"/>
              <a:gd name="connsiteY3" fmla="*/ 2279206 h 2299512"/>
              <a:gd name="connsiteX4" fmla="*/ 1299735 w 5759450"/>
              <a:gd name="connsiteY4" fmla="*/ 2263773 h 2299512"/>
              <a:gd name="connsiteX5" fmla="*/ 1299735 w 5759450"/>
              <a:gd name="connsiteY5" fmla="*/ 1230576 h 2299512"/>
              <a:gd name="connsiteX6" fmla="*/ 887881 w 5759450"/>
              <a:gd name="connsiteY6" fmla="*/ 2024968 h 2299512"/>
              <a:gd name="connsiteX7" fmla="*/ 715667 w 5759450"/>
              <a:gd name="connsiteY7" fmla="*/ 2024968 h 2299512"/>
              <a:gd name="connsiteX8" fmla="*/ 305438 w 5759450"/>
              <a:gd name="connsiteY8" fmla="*/ 1230576 h 2299512"/>
              <a:gd name="connsiteX9" fmla="*/ 305438 w 5759450"/>
              <a:gd name="connsiteY9" fmla="*/ 2263773 h 2299512"/>
              <a:gd name="connsiteX10" fmla="*/ 290003 w 5759450"/>
              <a:gd name="connsiteY10" fmla="*/ 2279206 h 2299512"/>
              <a:gd name="connsiteX11" fmla="*/ 15434 w 5759450"/>
              <a:gd name="connsiteY11" fmla="*/ 2279206 h 2299512"/>
              <a:gd name="connsiteX12" fmla="*/ 0 w 5759450"/>
              <a:gd name="connsiteY12" fmla="*/ 2263773 h 2299512"/>
              <a:gd name="connsiteX13" fmla="*/ 0 w 5759450"/>
              <a:gd name="connsiteY13" fmla="*/ 767587 h 2299512"/>
              <a:gd name="connsiteX14" fmla="*/ 15434 w 5759450"/>
              <a:gd name="connsiteY14" fmla="*/ 752154 h 2299512"/>
              <a:gd name="connsiteX15" fmla="*/ 366363 w 5759450"/>
              <a:gd name="connsiteY15" fmla="*/ 752154 h 2299512"/>
              <a:gd name="connsiteX16" fmla="*/ 386671 w 5759450"/>
              <a:gd name="connsiteY16" fmla="*/ 764338 h 2299512"/>
              <a:gd name="connsiteX17" fmla="*/ 804211 w 5759450"/>
              <a:gd name="connsiteY17" fmla="*/ 1574975 h 2299512"/>
              <a:gd name="connsiteX18" fmla="*/ 1223376 w 5759450"/>
              <a:gd name="connsiteY18" fmla="*/ 764338 h 2299512"/>
              <a:gd name="connsiteX19" fmla="*/ 1243684 w 5759450"/>
              <a:gd name="connsiteY19" fmla="*/ 752154 h 2299512"/>
              <a:gd name="connsiteX20" fmla="*/ 1590551 w 5759450"/>
              <a:gd name="connsiteY20" fmla="*/ 752154 h 2299512"/>
              <a:gd name="connsiteX21" fmla="*/ 1605173 w 5759450"/>
              <a:gd name="connsiteY21" fmla="*/ 767587 h 2299512"/>
              <a:gd name="connsiteX22" fmla="*/ 5076277 w 5759450"/>
              <a:gd name="connsiteY22" fmla="*/ 1039695 h 2299512"/>
              <a:gd name="connsiteX23" fmla="*/ 5076277 w 5759450"/>
              <a:gd name="connsiteY23" fmla="*/ 1039695 h 2299512"/>
              <a:gd name="connsiteX24" fmla="*/ 5744016 w 5759450"/>
              <a:gd name="connsiteY24" fmla="*/ 1039695 h 2299512"/>
              <a:gd name="connsiteX25" fmla="*/ 5759450 w 5759450"/>
              <a:gd name="connsiteY25" fmla="*/ 1024262 h 2299512"/>
              <a:gd name="connsiteX26" fmla="*/ 5759450 w 5759450"/>
              <a:gd name="connsiteY26" fmla="*/ 767587 h 2299512"/>
              <a:gd name="connsiteX27" fmla="*/ 5744016 w 5759450"/>
              <a:gd name="connsiteY27" fmla="*/ 752154 h 2299512"/>
              <a:gd name="connsiteX28" fmla="*/ 5076277 w 5759450"/>
              <a:gd name="connsiteY28" fmla="*/ 752154 h 2299512"/>
              <a:gd name="connsiteX29" fmla="*/ 4699354 w 5759450"/>
              <a:gd name="connsiteY29" fmla="*/ 1129043 h 2299512"/>
              <a:gd name="connsiteX30" fmla="*/ 4699354 w 5759450"/>
              <a:gd name="connsiteY30" fmla="*/ 1129043 h 2299512"/>
              <a:gd name="connsiteX31" fmla="*/ 4699354 w 5759450"/>
              <a:gd name="connsiteY31" fmla="*/ 1901504 h 2299512"/>
              <a:gd name="connsiteX32" fmla="*/ 5076277 w 5759450"/>
              <a:gd name="connsiteY32" fmla="*/ 2278394 h 2299512"/>
              <a:gd name="connsiteX33" fmla="*/ 5744016 w 5759450"/>
              <a:gd name="connsiteY33" fmla="*/ 2278394 h 2299512"/>
              <a:gd name="connsiteX34" fmla="*/ 5759450 w 5759450"/>
              <a:gd name="connsiteY34" fmla="*/ 2262961 h 2299512"/>
              <a:gd name="connsiteX35" fmla="*/ 5759450 w 5759450"/>
              <a:gd name="connsiteY35" fmla="*/ 2006286 h 2299512"/>
              <a:gd name="connsiteX36" fmla="*/ 5744016 w 5759450"/>
              <a:gd name="connsiteY36" fmla="*/ 1990853 h 2299512"/>
              <a:gd name="connsiteX37" fmla="*/ 5076277 w 5759450"/>
              <a:gd name="connsiteY37" fmla="*/ 1990853 h 2299512"/>
              <a:gd name="connsiteX38" fmla="*/ 5003979 w 5759450"/>
              <a:gd name="connsiteY38" fmla="*/ 1918562 h 2299512"/>
              <a:gd name="connsiteX39" fmla="*/ 5003979 w 5759450"/>
              <a:gd name="connsiteY39" fmla="*/ 1654577 h 2299512"/>
              <a:gd name="connsiteX40" fmla="*/ 5671718 w 5759450"/>
              <a:gd name="connsiteY40" fmla="*/ 1654577 h 2299512"/>
              <a:gd name="connsiteX41" fmla="*/ 5687152 w 5759450"/>
              <a:gd name="connsiteY41" fmla="*/ 1639144 h 2299512"/>
              <a:gd name="connsiteX42" fmla="*/ 5687152 w 5759450"/>
              <a:gd name="connsiteY42" fmla="*/ 1382469 h 2299512"/>
              <a:gd name="connsiteX43" fmla="*/ 5671718 w 5759450"/>
              <a:gd name="connsiteY43" fmla="*/ 1367036 h 2299512"/>
              <a:gd name="connsiteX44" fmla="*/ 5003979 w 5759450"/>
              <a:gd name="connsiteY44" fmla="*/ 1367036 h 2299512"/>
              <a:gd name="connsiteX45" fmla="*/ 5003979 w 5759450"/>
              <a:gd name="connsiteY45" fmla="*/ 1111174 h 2299512"/>
              <a:gd name="connsiteX46" fmla="*/ 5076277 w 5759450"/>
              <a:gd name="connsiteY46" fmla="*/ 1039695 h 2299512"/>
              <a:gd name="connsiteX47" fmla="*/ 421602 w 5759450"/>
              <a:gd name="connsiteY47" fmla="*/ 118590 h 2299512"/>
              <a:gd name="connsiteX48" fmla="*/ 421602 w 5759450"/>
              <a:gd name="connsiteY48" fmla="*/ 16245 h 2299512"/>
              <a:gd name="connsiteX49" fmla="*/ 415915 w 5759450"/>
              <a:gd name="connsiteY49" fmla="*/ 10559 h 2299512"/>
              <a:gd name="connsiteX50" fmla="*/ 5686 w 5759450"/>
              <a:gd name="connsiteY50" fmla="*/ 10559 h 2299512"/>
              <a:gd name="connsiteX51" fmla="*/ 0 w 5759450"/>
              <a:gd name="connsiteY51" fmla="*/ 16245 h 2299512"/>
              <a:gd name="connsiteX52" fmla="*/ 0 w 5759450"/>
              <a:gd name="connsiteY52" fmla="*/ 119402 h 2299512"/>
              <a:gd name="connsiteX53" fmla="*/ 5686 w 5759450"/>
              <a:gd name="connsiteY53" fmla="*/ 125088 h 2299512"/>
              <a:gd name="connsiteX54" fmla="*/ 150282 w 5759450"/>
              <a:gd name="connsiteY54" fmla="*/ 125088 h 2299512"/>
              <a:gd name="connsiteX55" fmla="*/ 150282 w 5759450"/>
              <a:gd name="connsiteY55" fmla="*/ 545027 h 2299512"/>
              <a:gd name="connsiteX56" fmla="*/ 155968 w 5759450"/>
              <a:gd name="connsiteY56" fmla="*/ 550713 h 2299512"/>
              <a:gd name="connsiteX57" fmla="*/ 265633 w 5759450"/>
              <a:gd name="connsiteY57" fmla="*/ 550713 h 2299512"/>
              <a:gd name="connsiteX58" fmla="*/ 271320 w 5759450"/>
              <a:gd name="connsiteY58" fmla="*/ 545027 h 2299512"/>
              <a:gd name="connsiteX59" fmla="*/ 271320 w 5759450"/>
              <a:gd name="connsiteY59" fmla="*/ 124276 h 2299512"/>
              <a:gd name="connsiteX60" fmla="*/ 415915 w 5759450"/>
              <a:gd name="connsiteY60" fmla="*/ 124276 h 2299512"/>
              <a:gd name="connsiteX61" fmla="*/ 421602 w 5759450"/>
              <a:gd name="connsiteY61" fmla="*/ 118590 h 2299512"/>
              <a:gd name="connsiteX62" fmla="*/ 930935 w 5759450"/>
              <a:gd name="connsiteY62" fmla="*/ 10559 h 2299512"/>
              <a:gd name="connsiteX63" fmla="*/ 821270 w 5759450"/>
              <a:gd name="connsiteY63" fmla="*/ 10559 h 2299512"/>
              <a:gd name="connsiteX64" fmla="*/ 815584 w 5759450"/>
              <a:gd name="connsiteY64" fmla="*/ 16245 h 2299512"/>
              <a:gd name="connsiteX65" fmla="*/ 815584 w 5759450"/>
              <a:gd name="connsiteY65" fmla="*/ 221747 h 2299512"/>
              <a:gd name="connsiteX66" fmla="*/ 598690 w 5759450"/>
              <a:gd name="connsiteY66" fmla="*/ 221747 h 2299512"/>
              <a:gd name="connsiteX67" fmla="*/ 598690 w 5759450"/>
              <a:gd name="connsiteY67" fmla="*/ 16245 h 2299512"/>
              <a:gd name="connsiteX68" fmla="*/ 593004 w 5759450"/>
              <a:gd name="connsiteY68" fmla="*/ 10559 h 2299512"/>
              <a:gd name="connsiteX69" fmla="*/ 483339 w 5759450"/>
              <a:gd name="connsiteY69" fmla="*/ 10559 h 2299512"/>
              <a:gd name="connsiteX70" fmla="*/ 477653 w 5759450"/>
              <a:gd name="connsiteY70" fmla="*/ 16245 h 2299512"/>
              <a:gd name="connsiteX71" fmla="*/ 477653 w 5759450"/>
              <a:gd name="connsiteY71" fmla="*/ 545027 h 2299512"/>
              <a:gd name="connsiteX72" fmla="*/ 483339 w 5759450"/>
              <a:gd name="connsiteY72" fmla="*/ 550713 h 2299512"/>
              <a:gd name="connsiteX73" fmla="*/ 593004 w 5759450"/>
              <a:gd name="connsiteY73" fmla="*/ 550713 h 2299512"/>
              <a:gd name="connsiteX74" fmla="*/ 598690 w 5759450"/>
              <a:gd name="connsiteY74" fmla="*/ 545027 h 2299512"/>
              <a:gd name="connsiteX75" fmla="*/ 598690 w 5759450"/>
              <a:gd name="connsiteY75" fmla="*/ 335464 h 2299512"/>
              <a:gd name="connsiteX76" fmla="*/ 815584 w 5759450"/>
              <a:gd name="connsiteY76" fmla="*/ 335464 h 2299512"/>
              <a:gd name="connsiteX77" fmla="*/ 815584 w 5759450"/>
              <a:gd name="connsiteY77" fmla="*/ 544215 h 2299512"/>
              <a:gd name="connsiteX78" fmla="*/ 821270 w 5759450"/>
              <a:gd name="connsiteY78" fmla="*/ 549901 h 2299512"/>
              <a:gd name="connsiteX79" fmla="*/ 930935 w 5759450"/>
              <a:gd name="connsiteY79" fmla="*/ 549901 h 2299512"/>
              <a:gd name="connsiteX80" fmla="*/ 936621 w 5759450"/>
              <a:gd name="connsiteY80" fmla="*/ 544215 h 2299512"/>
              <a:gd name="connsiteX81" fmla="*/ 936621 w 5759450"/>
              <a:gd name="connsiteY81" fmla="*/ 16245 h 2299512"/>
              <a:gd name="connsiteX82" fmla="*/ 930935 w 5759450"/>
              <a:gd name="connsiteY82" fmla="*/ 10559 h 2299512"/>
              <a:gd name="connsiteX83" fmla="*/ 1283488 w 5759450"/>
              <a:gd name="connsiteY83" fmla="*/ 559648 h 2299512"/>
              <a:gd name="connsiteX84" fmla="*/ 1569430 w 5759450"/>
              <a:gd name="connsiteY84" fmla="*/ 280230 h 2299512"/>
              <a:gd name="connsiteX85" fmla="*/ 1283488 w 5759450"/>
              <a:gd name="connsiteY85" fmla="*/ 812 h 2299512"/>
              <a:gd name="connsiteX86" fmla="*/ 997547 w 5759450"/>
              <a:gd name="connsiteY86" fmla="*/ 280230 h 2299512"/>
              <a:gd name="connsiteX87" fmla="*/ 1283488 w 5759450"/>
              <a:gd name="connsiteY87" fmla="*/ 559648 h 2299512"/>
              <a:gd name="connsiteX88" fmla="*/ 1283488 w 5759450"/>
              <a:gd name="connsiteY88" fmla="*/ 442683 h 2299512"/>
              <a:gd name="connsiteX89" fmla="*/ 1122646 w 5759450"/>
              <a:gd name="connsiteY89" fmla="*/ 280230 h 2299512"/>
              <a:gd name="connsiteX90" fmla="*/ 1283488 w 5759450"/>
              <a:gd name="connsiteY90" fmla="*/ 117778 h 2299512"/>
              <a:gd name="connsiteX91" fmla="*/ 1444330 w 5759450"/>
              <a:gd name="connsiteY91" fmla="*/ 280230 h 2299512"/>
              <a:gd name="connsiteX92" fmla="*/ 1283488 w 5759450"/>
              <a:gd name="connsiteY92" fmla="*/ 442683 h 2299512"/>
              <a:gd name="connsiteX93" fmla="*/ 2207112 w 5759450"/>
              <a:gd name="connsiteY93" fmla="*/ 10559 h 2299512"/>
              <a:gd name="connsiteX94" fmla="*/ 2071452 w 5759450"/>
              <a:gd name="connsiteY94" fmla="*/ 10559 h 2299512"/>
              <a:gd name="connsiteX95" fmla="*/ 2061704 w 5759450"/>
              <a:gd name="connsiteY95" fmla="*/ 16245 h 2299512"/>
              <a:gd name="connsiteX96" fmla="*/ 1921171 w 5759450"/>
              <a:gd name="connsiteY96" fmla="*/ 276981 h 2299512"/>
              <a:gd name="connsiteX97" fmla="*/ 1782261 w 5759450"/>
              <a:gd name="connsiteY97" fmla="*/ 16245 h 2299512"/>
              <a:gd name="connsiteX98" fmla="*/ 1772513 w 5759450"/>
              <a:gd name="connsiteY98" fmla="*/ 10559 h 2299512"/>
              <a:gd name="connsiteX99" fmla="*/ 1635229 w 5759450"/>
              <a:gd name="connsiteY99" fmla="*/ 10559 h 2299512"/>
              <a:gd name="connsiteX100" fmla="*/ 1629543 w 5759450"/>
              <a:gd name="connsiteY100" fmla="*/ 16245 h 2299512"/>
              <a:gd name="connsiteX101" fmla="*/ 1629543 w 5759450"/>
              <a:gd name="connsiteY101" fmla="*/ 545027 h 2299512"/>
              <a:gd name="connsiteX102" fmla="*/ 1635229 w 5759450"/>
              <a:gd name="connsiteY102" fmla="*/ 550713 h 2299512"/>
              <a:gd name="connsiteX103" fmla="*/ 1744894 w 5759450"/>
              <a:gd name="connsiteY103" fmla="*/ 550713 h 2299512"/>
              <a:gd name="connsiteX104" fmla="*/ 1750580 w 5759450"/>
              <a:gd name="connsiteY104" fmla="*/ 545027 h 2299512"/>
              <a:gd name="connsiteX105" fmla="*/ 1750580 w 5759450"/>
              <a:gd name="connsiteY105" fmla="*/ 203878 h 2299512"/>
              <a:gd name="connsiteX106" fmla="*/ 1887053 w 5759450"/>
              <a:gd name="connsiteY106" fmla="*/ 459740 h 2299512"/>
              <a:gd name="connsiteX107" fmla="*/ 1956101 w 5759450"/>
              <a:gd name="connsiteY107" fmla="*/ 459740 h 2299512"/>
              <a:gd name="connsiteX108" fmla="*/ 2092573 w 5759450"/>
              <a:gd name="connsiteY108" fmla="*/ 203878 h 2299512"/>
              <a:gd name="connsiteX109" fmla="*/ 2092573 w 5759450"/>
              <a:gd name="connsiteY109" fmla="*/ 545027 h 2299512"/>
              <a:gd name="connsiteX110" fmla="*/ 2098259 w 5759450"/>
              <a:gd name="connsiteY110" fmla="*/ 550713 h 2299512"/>
              <a:gd name="connsiteX111" fmla="*/ 2207925 w 5759450"/>
              <a:gd name="connsiteY111" fmla="*/ 550713 h 2299512"/>
              <a:gd name="connsiteX112" fmla="*/ 2213611 w 5759450"/>
              <a:gd name="connsiteY112" fmla="*/ 545027 h 2299512"/>
              <a:gd name="connsiteX113" fmla="*/ 2213611 w 5759450"/>
              <a:gd name="connsiteY113" fmla="*/ 16245 h 2299512"/>
              <a:gd name="connsiteX114" fmla="*/ 2207112 w 5759450"/>
              <a:gd name="connsiteY114" fmla="*/ 10559 h 2299512"/>
              <a:gd name="connsiteX115" fmla="*/ 2668518 w 5759450"/>
              <a:gd name="connsiteY115" fmla="*/ 542591 h 2299512"/>
              <a:gd name="connsiteX116" fmla="*/ 2679078 w 5759450"/>
              <a:gd name="connsiteY116" fmla="*/ 549901 h 2299512"/>
              <a:gd name="connsiteX117" fmla="*/ 2796055 w 5759450"/>
              <a:gd name="connsiteY117" fmla="*/ 549901 h 2299512"/>
              <a:gd name="connsiteX118" fmla="*/ 2801741 w 5759450"/>
              <a:gd name="connsiteY118" fmla="*/ 541778 h 2299512"/>
              <a:gd name="connsiteX119" fmla="*/ 2603531 w 5759450"/>
              <a:gd name="connsiteY119" fmla="*/ 17870 h 2299512"/>
              <a:gd name="connsiteX120" fmla="*/ 2592971 w 5759450"/>
              <a:gd name="connsiteY120" fmla="*/ 10559 h 2299512"/>
              <a:gd name="connsiteX121" fmla="*/ 2465435 w 5759450"/>
              <a:gd name="connsiteY121" fmla="*/ 10559 h 2299512"/>
              <a:gd name="connsiteX122" fmla="*/ 2454874 w 5759450"/>
              <a:gd name="connsiteY122" fmla="*/ 17870 h 2299512"/>
              <a:gd name="connsiteX123" fmla="*/ 2258289 w 5759450"/>
              <a:gd name="connsiteY123" fmla="*/ 542591 h 2299512"/>
              <a:gd name="connsiteX124" fmla="*/ 2263976 w 5759450"/>
              <a:gd name="connsiteY124" fmla="*/ 550713 h 2299512"/>
              <a:gd name="connsiteX125" fmla="*/ 2377703 w 5759450"/>
              <a:gd name="connsiteY125" fmla="*/ 550713 h 2299512"/>
              <a:gd name="connsiteX126" fmla="*/ 2388263 w 5759450"/>
              <a:gd name="connsiteY126" fmla="*/ 543403 h 2299512"/>
              <a:gd name="connsiteX127" fmla="*/ 2419131 w 5759450"/>
              <a:gd name="connsiteY127" fmla="*/ 456491 h 2299512"/>
              <a:gd name="connsiteX128" fmla="*/ 2638462 w 5759450"/>
              <a:gd name="connsiteY128" fmla="*/ 456491 h 2299512"/>
              <a:gd name="connsiteX129" fmla="*/ 2668518 w 5759450"/>
              <a:gd name="connsiteY129" fmla="*/ 542591 h 2299512"/>
              <a:gd name="connsiteX130" fmla="*/ 2457311 w 5759450"/>
              <a:gd name="connsiteY130" fmla="*/ 343587 h 2299512"/>
              <a:gd name="connsiteX131" fmla="*/ 2527984 w 5759450"/>
              <a:gd name="connsiteY131" fmla="*/ 143770 h 2299512"/>
              <a:gd name="connsiteX132" fmla="*/ 2598657 w 5759450"/>
              <a:gd name="connsiteY132" fmla="*/ 343587 h 2299512"/>
              <a:gd name="connsiteX133" fmla="*/ 2457311 w 5759450"/>
              <a:gd name="connsiteY133" fmla="*/ 343587 h 2299512"/>
              <a:gd name="connsiteX134" fmla="*/ 2800929 w 5759450"/>
              <a:gd name="connsiteY134" fmla="*/ 478422 h 2299512"/>
              <a:gd name="connsiteX135" fmla="*/ 3026758 w 5759450"/>
              <a:gd name="connsiteY135" fmla="*/ 559648 h 2299512"/>
              <a:gd name="connsiteX136" fmla="*/ 3240401 w 5759450"/>
              <a:gd name="connsiteY136" fmla="*/ 393135 h 2299512"/>
              <a:gd name="connsiteX137" fmla="*/ 3041380 w 5759450"/>
              <a:gd name="connsiteY137" fmla="*/ 219311 h 2299512"/>
              <a:gd name="connsiteX138" fmla="*/ 2943087 w 5759450"/>
              <a:gd name="connsiteY138" fmla="*/ 157579 h 2299512"/>
              <a:gd name="connsiteX139" fmla="*/ 3025945 w 5759450"/>
              <a:gd name="connsiteY139" fmla="*/ 108843 h 2299512"/>
              <a:gd name="connsiteX140" fmla="*/ 3155919 w 5759450"/>
              <a:gd name="connsiteY140" fmla="*/ 155142 h 2299512"/>
              <a:gd name="connsiteX141" fmla="*/ 3164855 w 5759450"/>
              <a:gd name="connsiteY141" fmla="*/ 153517 h 2299512"/>
              <a:gd name="connsiteX142" fmla="*/ 3215219 w 5759450"/>
              <a:gd name="connsiteY142" fmla="*/ 70667 h 2299512"/>
              <a:gd name="connsiteX143" fmla="*/ 3214407 w 5759450"/>
              <a:gd name="connsiteY143" fmla="*/ 63356 h 2299512"/>
              <a:gd name="connsiteX144" fmla="*/ 3026758 w 5759450"/>
              <a:gd name="connsiteY144" fmla="*/ 0 h 2299512"/>
              <a:gd name="connsiteX145" fmla="*/ 2818800 w 5759450"/>
              <a:gd name="connsiteY145" fmla="*/ 160828 h 2299512"/>
              <a:gd name="connsiteX146" fmla="*/ 3007262 w 5759450"/>
              <a:gd name="connsiteY146" fmla="*/ 333027 h 2299512"/>
              <a:gd name="connsiteX147" fmla="*/ 3116114 w 5759450"/>
              <a:gd name="connsiteY147" fmla="*/ 397196 h 2299512"/>
              <a:gd name="connsiteX148" fmla="*/ 3025945 w 5759450"/>
              <a:gd name="connsiteY148" fmla="*/ 450805 h 2299512"/>
              <a:gd name="connsiteX149" fmla="*/ 2865103 w 5759450"/>
              <a:gd name="connsiteY149" fmla="*/ 386636 h 2299512"/>
              <a:gd name="connsiteX150" fmla="*/ 2856980 w 5759450"/>
              <a:gd name="connsiteY150" fmla="*/ 387449 h 2299512"/>
              <a:gd name="connsiteX151" fmla="*/ 2800929 w 5759450"/>
              <a:gd name="connsiteY151" fmla="*/ 470299 h 2299512"/>
              <a:gd name="connsiteX152" fmla="*/ 2800929 w 5759450"/>
              <a:gd name="connsiteY152" fmla="*/ 478422 h 2299512"/>
              <a:gd name="connsiteX153" fmla="*/ 4609997 w 5759450"/>
              <a:gd name="connsiteY153" fmla="*/ 2279206 h 2299512"/>
              <a:gd name="connsiteX154" fmla="*/ 4317557 w 5759450"/>
              <a:gd name="connsiteY154" fmla="*/ 2279206 h 2299512"/>
              <a:gd name="connsiteX155" fmla="*/ 4298061 w 5759450"/>
              <a:gd name="connsiteY155" fmla="*/ 2268647 h 2299512"/>
              <a:gd name="connsiteX156" fmla="*/ 3996685 w 5759450"/>
              <a:gd name="connsiteY156" fmla="*/ 1782914 h 2299512"/>
              <a:gd name="connsiteX157" fmla="*/ 3697746 w 5759450"/>
              <a:gd name="connsiteY157" fmla="*/ 1781289 h 2299512"/>
              <a:gd name="connsiteX158" fmla="*/ 3697746 w 5759450"/>
              <a:gd name="connsiteY158" fmla="*/ 1782914 h 2299512"/>
              <a:gd name="connsiteX159" fmla="*/ 3697746 w 5759450"/>
              <a:gd name="connsiteY159" fmla="*/ 2263773 h 2299512"/>
              <a:gd name="connsiteX160" fmla="*/ 3682311 w 5759450"/>
              <a:gd name="connsiteY160" fmla="*/ 2279206 h 2299512"/>
              <a:gd name="connsiteX161" fmla="*/ 3407742 w 5759450"/>
              <a:gd name="connsiteY161" fmla="*/ 2279206 h 2299512"/>
              <a:gd name="connsiteX162" fmla="*/ 3392308 w 5759450"/>
              <a:gd name="connsiteY162" fmla="*/ 2263773 h 2299512"/>
              <a:gd name="connsiteX163" fmla="*/ 3392308 w 5759450"/>
              <a:gd name="connsiteY163" fmla="*/ 767587 h 2299512"/>
              <a:gd name="connsiteX164" fmla="*/ 3407742 w 5759450"/>
              <a:gd name="connsiteY164" fmla="*/ 752154 h 2299512"/>
              <a:gd name="connsiteX165" fmla="*/ 4072232 w 5759450"/>
              <a:gd name="connsiteY165" fmla="*/ 752154 h 2299512"/>
              <a:gd name="connsiteX166" fmla="*/ 4597000 w 5759450"/>
              <a:gd name="connsiteY166" fmla="*/ 1259818 h 2299512"/>
              <a:gd name="connsiteX167" fmla="*/ 4298061 w 5759450"/>
              <a:gd name="connsiteY167" fmla="*/ 1734178 h 2299512"/>
              <a:gd name="connsiteX168" fmla="*/ 4622182 w 5759450"/>
              <a:gd name="connsiteY168" fmla="*/ 2255650 h 2299512"/>
              <a:gd name="connsiteX169" fmla="*/ 4609997 w 5759450"/>
              <a:gd name="connsiteY169" fmla="*/ 2279206 h 2299512"/>
              <a:gd name="connsiteX170" fmla="*/ 4309434 w 5759450"/>
              <a:gd name="connsiteY170" fmla="*/ 1267128 h 2299512"/>
              <a:gd name="connsiteX171" fmla="*/ 4082792 w 5759450"/>
              <a:gd name="connsiteY171" fmla="*/ 1040507 h 2299512"/>
              <a:gd name="connsiteX172" fmla="*/ 3697746 w 5759450"/>
              <a:gd name="connsiteY172" fmla="*/ 1040507 h 2299512"/>
              <a:gd name="connsiteX173" fmla="*/ 3697746 w 5759450"/>
              <a:gd name="connsiteY173" fmla="*/ 1042944 h 2299512"/>
              <a:gd name="connsiteX174" fmla="*/ 3697746 w 5759450"/>
              <a:gd name="connsiteY174" fmla="*/ 1493749 h 2299512"/>
              <a:gd name="connsiteX175" fmla="*/ 3697746 w 5759450"/>
              <a:gd name="connsiteY175" fmla="*/ 1493749 h 2299512"/>
              <a:gd name="connsiteX176" fmla="*/ 4082792 w 5759450"/>
              <a:gd name="connsiteY176" fmla="*/ 1493749 h 2299512"/>
              <a:gd name="connsiteX177" fmla="*/ 4309434 w 5759450"/>
              <a:gd name="connsiteY177" fmla="*/ 1267128 h 2299512"/>
              <a:gd name="connsiteX178" fmla="*/ 2015401 w 5759450"/>
              <a:gd name="connsiteY178" fmla="*/ 1623711 h 2299512"/>
              <a:gd name="connsiteX179" fmla="*/ 2003216 w 5759450"/>
              <a:gd name="connsiteY179" fmla="*/ 1515680 h 2299512"/>
              <a:gd name="connsiteX180" fmla="*/ 2498740 w 5759450"/>
              <a:gd name="connsiteY180" fmla="*/ 1020200 h 2299512"/>
              <a:gd name="connsiteX181" fmla="*/ 2994264 w 5759450"/>
              <a:gd name="connsiteY181" fmla="*/ 1515680 h 2299512"/>
              <a:gd name="connsiteX182" fmla="*/ 2982079 w 5759450"/>
              <a:gd name="connsiteY182" fmla="*/ 1623711 h 2299512"/>
              <a:gd name="connsiteX183" fmla="*/ 3274520 w 5759450"/>
              <a:gd name="connsiteY183" fmla="*/ 1623711 h 2299512"/>
              <a:gd name="connsiteX184" fmla="*/ 3281831 w 5759450"/>
              <a:gd name="connsiteY184" fmla="*/ 1515680 h 2299512"/>
              <a:gd name="connsiteX185" fmla="*/ 2498740 w 5759450"/>
              <a:gd name="connsiteY185" fmla="*/ 732660 h 2299512"/>
              <a:gd name="connsiteX186" fmla="*/ 1715650 w 5759450"/>
              <a:gd name="connsiteY186" fmla="*/ 1515680 h 2299512"/>
              <a:gd name="connsiteX187" fmla="*/ 1722961 w 5759450"/>
              <a:gd name="connsiteY187" fmla="*/ 1623711 h 2299512"/>
              <a:gd name="connsiteX188" fmla="*/ 2015401 w 5759450"/>
              <a:gd name="connsiteY188" fmla="*/ 1623711 h 2299512"/>
              <a:gd name="connsiteX189" fmla="*/ 1785511 w 5759450"/>
              <a:gd name="connsiteY189" fmla="*/ 1839772 h 2299512"/>
              <a:gd name="connsiteX190" fmla="*/ 2498740 w 5759450"/>
              <a:gd name="connsiteY190" fmla="*/ 2299512 h 2299512"/>
              <a:gd name="connsiteX191" fmla="*/ 3211970 w 5759450"/>
              <a:gd name="connsiteY191" fmla="*/ 1839772 h 2299512"/>
              <a:gd name="connsiteX192" fmla="*/ 1785511 w 5759450"/>
              <a:gd name="connsiteY192" fmla="*/ 1839772 h 2299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5759450" h="2299512">
                <a:moveTo>
                  <a:pt x="1605173" y="767587"/>
                </a:moveTo>
                <a:lnTo>
                  <a:pt x="1605173" y="2263773"/>
                </a:lnTo>
                <a:cubicBezTo>
                  <a:pt x="1605173" y="2271896"/>
                  <a:pt x="1598674" y="2279206"/>
                  <a:pt x="1589738" y="2279206"/>
                </a:cubicBezTo>
                <a:lnTo>
                  <a:pt x="1315169" y="2279206"/>
                </a:lnTo>
                <a:cubicBezTo>
                  <a:pt x="1307046" y="2279206"/>
                  <a:pt x="1299735" y="2272708"/>
                  <a:pt x="1299735" y="2263773"/>
                </a:cubicBezTo>
                <a:lnTo>
                  <a:pt x="1299735" y="1230576"/>
                </a:lnTo>
                <a:lnTo>
                  <a:pt x="887881" y="2024968"/>
                </a:lnTo>
                <a:lnTo>
                  <a:pt x="715667" y="2024968"/>
                </a:lnTo>
                <a:lnTo>
                  <a:pt x="305438" y="1230576"/>
                </a:lnTo>
                <a:lnTo>
                  <a:pt x="305438" y="2263773"/>
                </a:lnTo>
                <a:cubicBezTo>
                  <a:pt x="305438" y="2271896"/>
                  <a:pt x="298939" y="2279206"/>
                  <a:pt x="290003" y="2279206"/>
                </a:cubicBezTo>
                <a:lnTo>
                  <a:pt x="15434" y="2279206"/>
                </a:lnTo>
                <a:cubicBezTo>
                  <a:pt x="7311" y="2279206"/>
                  <a:pt x="0" y="2272708"/>
                  <a:pt x="0" y="2263773"/>
                </a:cubicBezTo>
                <a:lnTo>
                  <a:pt x="0" y="767587"/>
                </a:lnTo>
                <a:cubicBezTo>
                  <a:pt x="0" y="759465"/>
                  <a:pt x="6499" y="752154"/>
                  <a:pt x="15434" y="752154"/>
                </a:cubicBezTo>
                <a:lnTo>
                  <a:pt x="366363" y="752154"/>
                </a:lnTo>
                <a:cubicBezTo>
                  <a:pt x="375298" y="752154"/>
                  <a:pt x="382609" y="757028"/>
                  <a:pt x="386671" y="764338"/>
                </a:cubicBezTo>
                <a:lnTo>
                  <a:pt x="804211" y="1574975"/>
                </a:lnTo>
                <a:lnTo>
                  <a:pt x="1223376" y="764338"/>
                </a:lnTo>
                <a:cubicBezTo>
                  <a:pt x="1227437" y="757028"/>
                  <a:pt x="1235561" y="752154"/>
                  <a:pt x="1243684" y="752154"/>
                </a:cubicBezTo>
                <a:lnTo>
                  <a:pt x="1590551" y="752154"/>
                </a:lnTo>
                <a:cubicBezTo>
                  <a:pt x="1598674" y="752154"/>
                  <a:pt x="1605173" y="759465"/>
                  <a:pt x="1605173" y="767587"/>
                </a:cubicBezTo>
                <a:close/>
                <a:moveTo>
                  <a:pt x="5076277" y="1039695"/>
                </a:moveTo>
                <a:lnTo>
                  <a:pt x="5076277" y="1039695"/>
                </a:lnTo>
                <a:lnTo>
                  <a:pt x="5744016" y="1039695"/>
                </a:lnTo>
                <a:cubicBezTo>
                  <a:pt x="5752139" y="1039695"/>
                  <a:pt x="5759450" y="1033197"/>
                  <a:pt x="5759450" y="1024262"/>
                </a:cubicBezTo>
                <a:lnTo>
                  <a:pt x="5759450" y="767587"/>
                </a:lnTo>
                <a:cubicBezTo>
                  <a:pt x="5759450" y="759465"/>
                  <a:pt x="5752952" y="752154"/>
                  <a:pt x="5744016" y="752154"/>
                </a:cubicBezTo>
                <a:lnTo>
                  <a:pt x="5076277" y="752154"/>
                </a:lnTo>
                <a:cubicBezTo>
                  <a:pt x="4868319" y="752154"/>
                  <a:pt x="4699354" y="921105"/>
                  <a:pt x="4699354" y="1129043"/>
                </a:cubicBezTo>
                <a:lnTo>
                  <a:pt x="4699354" y="1129043"/>
                </a:lnTo>
                <a:lnTo>
                  <a:pt x="4699354" y="1901504"/>
                </a:lnTo>
                <a:cubicBezTo>
                  <a:pt x="4699354" y="2109443"/>
                  <a:pt x="4868319" y="2278394"/>
                  <a:pt x="5076277" y="2278394"/>
                </a:cubicBezTo>
                <a:lnTo>
                  <a:pt x="5744016" y="2278394"/>
                </a:lnTo>
                <a:cubicBezTo>
                  <a:pt x="5752139" y="2278394"/>
                  <a:pt x="5759450" y="2271896"/>
                  <a:pt x="5759450" y="2262961"/>
                </a:cubicBezTo>
                <a:lnTo>
                  <a:pt x="5759450" y="2006286"/>
                </a:lnTo>
                <a:cubicBezTo>
                  <a:pt x="5759450" y="1998163"/>
                  <a:pt x="5752952" y="1990853"/>
                  <a:pt x="5744016" y="1990853"/>
                </a:cubicBezTo>
                <a:lnTo>
                  <a:pt x="5076277" y="1990853"/>
                </a:lnTo>
                <a:cubicBezTo>
                  <a:pt x="5036473" y="1990853"/>
                  <a:pt x="5003979" y="1958363"/>
                  <a:pt x="5003979" y="1918562"/>
                </a:cubicBezTo>
                <a:lnTo>
                  <a:pt x="5003979" y="1654577"/>
                </a:lnTo>
                <a:lnTo>
                  <a:pt x="5671718" y="1654577"/>
                </a:lnTo>
                <a:cubicBezTo>
                  <a:pt x="5679842" y="1654577"/>
                  <a:pt x="5687152" y="1648079"/>
                  <a:pt x="5687152" y="1639144"/>
                </a:cubicBezTo>
                <a:lnTo>
                  <a:pt x="5687152" y="1382469"/>
                </a:lnTo>
                <a:cubicBezTo>
                  <a:pt x="5687152" y="1374347"/>
                  <a:pt x="5680654" y="1367036"/>
                  <a:pt x="5671718" y="1367036"/>
                </a:cubicBezTo>
                <a:lnTo>
                  <a:pt x="5003979" y="1367036"/>
                </a:lnTo>
                <a:lnTo>
                  <a:pt x="5003979" y="1111174"/>
                </a:lnTo>
                <a:cubicBezTo>
                  <a:pt x="5003979" y="1072185"/>
                  <a:pt x="5036473" y="1039695"/>
                  <a:pt x="5076277" y="1039695"/>
                </a:cubicBezTo>
                <a:close/>
                <a:moveTo>
                  <a:pt x="421602" y="118590"/>
                </a:moveTo>
                <a:lnTo>
                  <a:pt x="421602" y="16245"/>
                </a:lnTo>
                <a:cubicBezTo>
                  <a:pt x="421602" y="12996"/>
                  <a:pt x="419164" y="10559"/>
                  <a:pt x="415915" y="10559"/>
                </a:cubicBezTo>
                <a:lnTo>
                  <a:pt x="5686" y="10559"/>
                </a:lnTo>
                <a:cubicBezTo>
                  <a:pt x="2437" y="10559"/>
                  <a:pt x="0" y="12996"/>
                  <a:pt x="0" y="16245"/>
                </a:cubicBezTo>
                <a:lnTo>
                  <a:pt x="0" y="119402"/>
                </a:lnTo>
                <a:cubicBezTo>
                  <a:pt x="0" y="122651"/>
                  <a:pt x="2437" y="125088"/>
                  <a:pt x="5686" y="125088"/>
                </a:cubicBezTo>
                <a:lnTo>
                  <a:pt x="150282" y="125088"/>
                </a:lnTo>
                <a:lnTo>
                  <a:pt x="150282" y="545027"/>
                </a:lnTo>
                <a:cubicBezTo>
                  <a:pt x="150282" y="548277"/>
                  <a:pt x="152719" y="550713"/>
                  <a:pt x="155968" y="550713"/>
                </a:cubicBezTo>
                <a:lnTo>
                  <a:pt x="265633" y="550713"/>
                </a:lnTo>
                <a:cubicBezTo>
                  <a:pt x="268883" y="550713"/>
                  <a:pt x="271320" y="548277"/>
                  <a:pt x="271320" y="545027"/>
                </a:cubicBezTo>
                <a:lnTo>
                  <a:pt x="271320" y="124276"/>
                </a:lnTo>
                <a:lnTo>
                  <a:pt x="415915" y="124276"/>
                </a:lnTo>
                <a:cubicBezTo>
                  <a:pt x="419164" y="124276"/>
                  <a:pt x="421602" y="121839"/>
                  <a:pt x="421602" y="118590"/>
                </a:cubicBezTo>
                <a:close/>
                <a:moveTo>
                  <a:pt x="930935" y="10559"/>
                </a:moveTo>
                <a:lnTo>
                  <a:pt x="821270" y="10559"/>
                </a:lnTo>
                <a:cubicBezTo>
                  <a:pt x="818021" y="10559"/>
                  <a:pt x="815584" y="12996"/>
                  <a:pt x="815584" y="16245"/>
                </a:cubicBezTo>
                <a:lnTo>
                  <a:pt x="815584" y="221747"/>
                </a:lnTo>
                <a:lnTo>
                  <a:pt x="598690" y="221747"/>
                </a:lnTo>
                <a:lnTo>
                  <a:pt x="598690" y="16245"/>
                </a:lnTo>
                <a:cubicBezTo>
                  <a:pt x="598690" y="12996"/>
                  <a:pt x="596253" y="10559"/>
                  <a:pt x="593004" y="10559"/>
                </a:cubicBezTo>
                <a:lnTo>
                  <a:pt x="483339" y="10559"/>
                </a:lnTo>
                <a:cubicBezTo>
                  <a:pt x="480090" y="10559"/>
                  <a:pt x="477653" y="12996"/>
                  <a:pt x="477653" y="16245"/>
                </a:cubicBezTo>
                <a:lnTo>
                  <a:pt x="477653" y="545027"/>
                </a:lnTo>
                <a:cubicBezTo>
                  <a:pt x="477653" y="548277"/>
                  <a:pt x="480090" y="550713"/>
                  <a:pt x="483339" y="550713"/>
                </a:cubicBezTo>
                <a:lnTo>
                  <a:pt x="593004" y="550713"/>
                </a:lnTo>
                <a:cubicBezTo>
                  <a:pt x="596253" y="550713"/>
                  <a:pt x="598690" y="548277"/>
                  <a:pt x="598690" y="545027"/>
                </a:cubicBezTo>
                <a:lnTo>
                  <a:pt x="598690" y="335464"/>
                </a:lnTo>
                <a:lnTo>
                  <a:pt x="815584" y="335464"/>
                </a:lnTo>
                <a:lnTo>
                  <a:pt x="815584" y="544215"/>
                </a:lnTo>
                <a:cubicBezTo>
                  <a:pt x="815584" y="547464"/>
                  <a:pt x="818021" y="549901"/>
                  <a:pt x="821270" y="549901"/>
                </a:cubicBezTo>
                <a:lnTo>
                  <a:pt x="930935" y="549901"/>
                </a:lnTo>
                <a:cubicBezTo>
                  <a:pt x="934184" y="549901"/>
                  <a:pt x="936621" y="547464"/>
                  <a:pt x="936621" y="544215"/>
                </a:cubicBezTo>
                <a:lnTo>
                  <a:pt x="936621" y="16245"/>
                </a:lnTo>
                <a:cubicBezTo>
                  <a:pt x="936621" y="12996"/>
                  <a:pt x="934184" y="10559"/>
                  <a:pt x="930935" y="10559"/>
                </a:cubicBezTo>
                <a:close/>
                <a:moveTo>
                  <a:pt x="1283488" y="559648"/>
                </a:moveTo>
                <a:cubicBezTo>
                  <a:pt x="1445143" y="559648"/>
                  <a:pt x="1569430" y="439433"/>
                  <a:pt x="1569430" y="280230"/>
                </a:cubicBezTo>
                <a:cubicBezTo>
                  <a:pt x="1569430" y="121027"/>
                  <a:pt x="1445143" y="812"/>
                  <a:pt x="1283488" y="812"/>
                </a:cubicBezTo>
                <a:cubicBezTo>
                  <a:pt x="1121021" y="812"/>
                  <a:pt x="997547" y="121027"/>
                  <a:pt x="997547" y="280230"/>
                </a:cubicBezTo>
                <a:cubicBezTo>
                  <a:pt x="997547" y="439433"/>
                  <a:pt x="1120209" y="559648"/>
                  <a:pt x="1283488" y="559648"/>
                </a:cubicBezTo>
                <a:close/>
                <a:moveTo>
                  <a:pt x="1283488" y="442683"/>
                </a:moveTo>
                <a:cubicBezTo>
                  <a:pt x="1191694" y="442683"/>
                  <a:pt x="1122646" y="372828"/>
                  <a:pt x="1122646" y="280230"/>
                </a:cubicBezTo>
                <a:cubicBezTo>
                  <a:pt x="1122646" y="186820"/>
                  <a:pt x="1192507" y="117778"/>
                  <a:pt x="1283488" y="117778"/>
                </a:cubicBezTo>
                <a:cubicBezTo>
                  <a:pt x="1375282" y="117778"/>
                  <a:pt x="1444330" y="187632"/>
                  <a:pt x="1444330" y="280230"/>
                </a:cubicBezTo>
                <a:cubicBezTo>
                  <a:pt x="1444330" y="372828"/>
                  <a:pt x="1374470" y="442683"/>
                  <a:pt x="1283488" y="442683"/>
                </a:cubicBezTo>
                <a:close/>
                <a:moveTo>
                  <a:pt x="2207112" y="10559"/>
                </a:moveTo>
                <a:lnTo>
                  <a:pt x="2071452" y="10559"/>
                </a:lnTo>
                <a:cubicBezTo>
                  <a:pt x="2067391" y="10559"/>
                  <a:pt x="2063329" y="12996"/>
                  <a:pt x="2061704" y="16245"/>
                </a:cubicBezTo>
                <a:lnTo>
                  <a:pt x="1921171" y="276981"/>
                </a:lnTo>
                <a:lnTo>
                  <a:pt x="1782261" y="16245"/>
                </a:lnTo>
                <a:cubicBezTo>
                  <a:pt x="1780637" y="12184"/>
                  <a:pt x="1776575" y="10559"/>
                  <a:pt x="1772513" y="10559"/>
                </a:cubicBezTo>
                <a:lnTo>
                  <a:pt x="1635229" y="10559"/>
                </a:lnTo>
                <a:cubicBezTo>
                  <a:pt x="1631980" y="10559"/>
                  <a:pt x="1629543" y="12996"/>
                  <a:pt x="1629543" y="16245"/>
                </a:cubicBezTo>
                <a:lnTo>
                  <a:pt x="1629543" y="545027"/>
                </a:lnTo>
                <a:cubicBezTo>
                  <a:pt x="1629543" y="548277"/>
                  <a:pt x="1631980" y="550713"/>
                  <a:pt x="1635229" y="550713"/>
                </a:cubicBezTo>
                <a:lnTo>
                  <a:pt x="1744894" y="550713"/>
                </a:lnTo>
                <a:cubicBezTo>
                  <a:pt x="1748143" y="550713"/>
                  <a:pt x="1750580" y="548277"/>
                  <a:pt x="1750580" y="545027"/>
                </a:cubicBezTo>
                <a:lnTo>
                  <a:pt x="1750580" y="203878"/>
                </a:lnTo>
                <a:lnTo>
                  <a:pt x="1887053" y="459740"/>
                </a:lnTo>
                <a:lnTo>
                  <a:pt x="1956101" y="459740"/>
                </a:lnTo>
                <a:lnTo>
                  <a:pt x="2092573" y="203878"/>
                </a:lnTo>
                <a:lnTo>
                  <a:pt x="2092573" y="545027"/>
                </a:lnTo>
                <a:cubicBezTo>
                  <a:pt x="2092573" y="548277"/>
                  <a:pt x="2095010" y="550713"/>
                  <a:pt x="2098259" y="550713"/>
                </a:cubicBezTo>
                <a:lnTo>
                  <a:pt x="2207925" y="550713"/>
                </a:lnTo>
                <a:cubicBezTo>
                  <a:pt x="2211174" y="550713"/>
                  <a:pt x="2213611" y="548277"/>
                  <a:pt x="2213611" y="545027"/>
                </a:cubicBezTo>
                <a:lnTo>
                  <a:pt x="2213611" y="16245"/>
                </a:lnTo>
                <a:cubicBezTo>
                  <a:pt x="2212799" y="12996"/>
                  <a:pt x="2210362" y="10559"/>
                  <a:pt x="2207112" y="10559"/>
                </a:cubicBezTo>
                <a:close/>
                <a:moveTo>
                  <a:pt x="2668518" y="542591"/>
                </a:moveTo>
                <a:cubicBezTo>
                  <a:pt x="2670143" y="547464"/>
                  <a:pt x="2674205" y="549901"/>
                  <a:pt x="2679078" y="549901"/>
                </a:cubicBezTo>
                <a:lnTo>
                  <a:pt x="2796055" y="549901"/>
                </a:lnTo>
                <a:cubicBezTo>
                  <a:pt x="2800116" y="549901"/>
                  <a:pt x="2802553" y="545840"/>
                  <a:pt x="2801741" y="541778"/>
                </a:cubicBezTo>
                <a:lnTo>
                  <a:pt x="2603531" y="17870"/>
                </a:lnTo>
                <a:cubicBezTo>
                  <a:pt x="2601907" y="13808"/>
                  <a:pt x="2597845" y="10559"/>
                  <a:pt x="2592971" y="10559"/>
                </a:cubicBezTo>
                <a:lnTo>
                  <a:pt x="2465435" y="10559"/>
                </a:lnTo>
                <a:cubicBezTo>
                  <a:pt x="2460561" y="10559"/>
                  <a:pt x="2456499" y="13808"/>
                  <a:pt x="2454874" y="17870"/>
                </a:cubicBezTo>
                <a:lnTo>
                  <a:pt x="2258289" y="542591"/>
                </a:lnTo>
                <a:cubicBezTo>
                  <a:pt x="2256665" y="546652"/>
                  <a:pt x="2259914" y="550713"/>
                  <a:pt x="2263976" y="550713"/>
                </a:cubicBezTo>
                <a:lnTo>
                  <a:pt x="2377703" y="550713"/>
                </a:lnTo>
                <a:cubicBezTo>
                  <a:pt x="2382576" y="550713"/>
                  <a:pt x="2386638" y="547464"/>
                  <a:pt x="2388263" y="543403"/>
                </a:cubicBezTo>
                <a:lnTo>
                  <a:pt x="2419131" y="456491"/>
                </a:lnTo>
                <a:lnTo>
                  <a:pt x="2638462" y="456491"/>
                </a:lnTo>
                <a:lnTo>
                  <a:pt x="2668518" y="542591"/>
                </a:lnTo>
                <a:close/>
                <a:moveTo>
                  <a:pt x="2457311" y="343587"/>
                </a:moveTo>
                <a:lnTo>
                  <a:pt x="2527984" y="143770"/>
                </a:lnTo>
                <a:lnTo>
                  <a:pt x="2598657" y="343587"/>
                </a:lnTo>
                <a:lnTo>
                  <a:pt x="2457311" y="343587"/>
                </a:lnTo>
                <a:close/>
                <a:moveTo>
                  <a:pt x="2800929" y="478422"/>
                </a:moveTo>
                <a:cubicBezTo>
                  <a:pt x="2857792" y="527158"/>
                  <a:pt x="2944712" y="559648"/>
                  <a:pt x="3026758" y="559648"/>
                </a:cubicBezTo>
                <a:cubicBezTo>
                  <a:pt x="3146983" y="559648"/>
                  <a:pt x="3240401" y="492230"/>
                  <a:pt x="3240401" y="393135"/>
                </a:cubicBezTo>
                <a:cubicBezTo>
                  <a:pt x="3240401" y="267234"/>
                  <a:pt x="3089307" y="229870"/>
                  <a:pt x="3041380" y="219311"/>
                </a:cubicBezTo>
                <a:cubicBezTo>
                  <a:pt x="2991827" y="208751"/>
                  <a:pt x="2943087" y="192506"/>
                  <a:pt x="2943087" y="157579"/>
                </a:cubicBezTo>
                <a:cubicBezTo>
                  <a:pt x="2943087" y="129150"/>
                  <a:pt x="2977205" y="108843"/>
                  <a:pt x="3025945" y="108843"/>
                </a:cubicBezTo>
                <a:cubicBezTo>
                  <a:pt x="3073873" y="108843"/>
                  <a:pt x="3124238" y="127525"/>
                  <a:pt x="3155919" y="155142"/>
                </a:cubicBezTo>
                <a:cubicBezTo>
                  <a:pt x="3158356" y="157579"/>
                  <a:pt x="3162417" y="156766"/>
                  <a:pt x="3164855" y="153517"/>
                </a:cubicBezTo>
                <a:lnTo>
                  <a:pt x="3215219" y="70667"/>
                </a:lnTo>
                <a:cubicBezTo>
                  <a:pt x="3216844" y="68230"/>
                  <a:pt x="3216031" y="64981"/>
                  <a:pt x="3214407" y="63356"/>
                </a:cubicBezTo>
                <a:cubicBezTo>
                  <a:pt x="3173790" y="26805"/>
                  <a:pt x="3107179" y="0"/>
                  <a:pt x="3026758" y="0"/>
                </a:cubicBezTo>
                <a:cubicBezTo>
                  <a:pt x="2902470" y="0"/>
                  <a:pt x="2818800" y="64169"/>
                  <a:pt x="2818800" y="160828"/>
                </a:cubicBezTo>
                <a:cubicBezTo>
                  <a:pt x="2818800" y="256675"/>
                  <a:pt x="2899221" y="307035"/>
                  <a:pt x="3007262" y="333027"/>
                </a:cubicBezTo>
                <a:cubicBezTo>
                  <a:pt x="3064125" y="346836"/>
                  <a:pt x="3116114" y="359832"/>
                  <a:pt x="3116114" y="397196"/>
                </a:cubicBezTo>
                <a:cubicBezTo>
                  <a:pt x="3116114" y="428874"/>
                  <a:pt x="3074685" y="450805"/>
                  <a:pt x="3025945" y="450805"/>
                </a:cubicBezTo>
                <a:cubicBezTo>
                  <a:pt x="2970707" y="450805"/>
                  <a:pt x="2908157" y="424813"/>
                  <a:pt x="2865103" y="386636"/>
                </a:cubicBezTo>
                <a:cubicBezTo>
                  <a:pt x="2862666" y="384200"/>
                  <a:pt x="2858604" y="385012"/>
                  <a:pt x="2856980" y="387449"/>
                </a:cubicBezTo>
                <a:lnTo>
                  <a:pt x="2800929" y="470299"/>
                </a:lnTo>
                <a:cubicBezTo>
                  <a:pt x="2797679" y="472736"/>
                  <a:pt x="2798492" y="476797"/>
                  <a:pt x="2800929" y="478422"/>
                </a:cubicBezTo>
                <a:close/>
                <a:moveTo>
                  <a:pt x="4609997" y="2279206"/>
                </a:moveTo>
                <a:lnTo>
                  <a:pt x="4317557" y="2279206"/>
                </a:lnTo>
                <a:cubicBezTo>
                  <a:pt x="4309434" y="2279206"/>
                  <a:pt x="4302122" y="2275145"/>
                  <a:pt x="4298061" y="2268647"/>
                </a:cubicBezTo>
                <a:lnTo>
                  <a:pt x="3996685" y="1782914"/>
                </a:lnTo>
                <a:lnTo>
                  <a:pt x="3697746" y="1781289"/>
                </a:lnTo>
                <a:lnTo>
                  <a:pt x="3697746" y="1782914"/>
                </a:lnTo>
                <a:lnTo>
                  <a:pt x="3697746" y="2263773"/>
                </a:lnTo>
                <a:cubicBezTo>
                  <a:pt x="3697746" y="2271896"/>
                  <a:pt x="3691247" y="2279206"/>
                  <a:pt x="3682311" y="2279206"/>
                </a:cubicBezTo>
                <a:lnTo>
                  <a:pt x="3407742" y="2279206"/>
                </a:lnTo>
                <a:cubicBezTo>
                  <a:pt x="3399619" y="2279206"/>
                  <a:pt x="3392308" y="2272708"/>
                  <a:pt x="3392308" y="2263773"/>
                </a:cubicBezTo>
                <a:lnTo>
                  <a:pt x="3392308" y="767587"/>
                </a:lnTo>
                <a:cubicBezTo>
                  <a:pt x="3392308" y="759465"/>
                  <a:pt x="3398807" y="752154"/>
                  <a:pt x="3407742" y="752154"/>
                </a:cubicBezTo>
                <a:lnTo>
                  <a:pt x="4072232" y="752154"/>
                </a:lnTo>
                <a:cubicBezTo>
                  <a:pt x="4355737" y="752154"/>
                  <a:pt x="4593751" y="976338"/>
                  <a:pt x="4597000" y="1259818"/>
                </a:cubicBezTo>
                <a:cubicBezTo>
                  <a:pt x="4599437" y="1470193"/>
                  <a:pt x="4476774" y="1651328"/>
                  <a:pt x="4298061" y="1734178"/>
                </a:cubicBezTo>
                <a:lnTo>
                  <a:pt x="4622182" y="2255650"/>
                </a:lnTo>
                <a:cubicBezTo>
                  <a:pt x="4629493" y="2265397"/>
                  <a:pt x="4622182" y="2279206"/>
                  <a:pt x="4609997" y="2279206"/>
                </a:cubicBezTo>
                <a:close/>
                <a:moveTo>
                  <a:pt x="4309434" y="1267128"/>
                </a:moveTo>
                <a:cubicBezTo>
                  <a:pt x="4309434" y="1142040"/>
                  <a:pt x="4207892" y="1040507"/>
                  <a:pt x="4082792" y="1040507"/>
                </a:cubicBezTo>
                <a:lnTo>
                  <a:pt x="3697746" y="1040507"/>
                </a:lnTo>
                <a:lnTo>
                  <a:pt x="3697746" y="1042944"/>
                </a:lnTo>
                <a:lnTo>
                  <a:pt x="3697746" y="1493749"/>
                </a:lnTo>
                <a:lnTo>
                  <a:pt x="3697746" y="1493749"/>
                </a:lnTo>
                <a:lnTo>
                  <a:pt x="4082792" y="1493749"/>
                </a:lnTo>
                <a:cubicBezTo>
                  <a:pt x="4207892" y="1493749"/>
                  <a:pt x="4309434" y="1392216"/>
                  <a:pt x="4309434" y="1267128"/>
                </a:cubicBezTo>
                <a:close/>
                <a:moveTo>
                  <a:pt x="2015401" y="1623711"/>
                </a:moveTo>
                <a:cubicBezTo>
                  <a:pt x="2007278" y="1588784"/>
                  <a:pt x="2003216" y="1553044"/>
                  <a:pt x="2003216" y="1515680"/>
                </a:cubicBezTo>
                <a:cubicBezTo>
                  <a:pt x="2003216" y="1241948"/>
                  <a:pt x="2224984" y="1020200"/>
                  <a:pt x="2498740" y="1020200"/>
                </a:cubicBezTo>
                <a:cubicBezTo>
                  <a:pt x="2772497" y="1020200"/>
                  <a:pt x="2994264" y="1241948"/>
                  <a:pt x="2994264" y="1515680"/>
                </a:cubicBezTo>
                <a:cubicBezTo>
                  <a:pt x="2994264" y="1553044"/>
                  <a:pt x="2990203" y="1588784"/>
                  <a:pt x="2982079" y="1623711"/>
                </a:cubicBezTo>
                <a:lnTo>
                  <a:pt x="3274520" y="1623711"/>
                </a:lnTo>
                <a:cubicBezTo>
                  <a:pt x="3279394" y="1588784"/>
                  <a:pt x="3281831" y="1552232"/>
                  <a:pt x="3281831" y="1515680"/>
                </a:cubicBezTo>
                <a:cubicBezTo>
                  <a:pt x="3281831" y="1082745"/>
                  <a:pt x="2930902" y="732660"/>
                  <a:pt x="2498740" y="732660"/>
                </a:cubicBezTo>
                <a:cubicBezTo>
                  <a:pt x="2065766" y="732660"/>
                  <a:pt x="1715650" y="1083557"/>
                  <a:pt x="1715650" y="1515680"/>
                </a:cubicBezTo>
                <a:cubicBezTo>
                  <a:pt x="1715650" y="1552232"/>
                  <a:pt x="1718087" y="1587971"/>
                  <a:pt x="1722961" y="1623711"/>
                </a:cubicBezTo>
                <a:lnTo>
                  <a:pt x="2015401" y="1623711"/>
                </a:lnTo>
                <a:close/>
                <a:moveTo>
                  <a:pt x="1785511" y="1839772"/>
                </a:moveTo>
                <a:cubicBezTo>
                  <a:pt x="1908986" y="2111068"/>
                  <a:pt x="2181930" y="2299512"/>
                  <a:pt x="2498740" y="2299512"/>
                </a:cubicBezTo>
                <a:cubicBezTo>
                  <a:pt x="2815551" y="2299512"/>
                  <a:pt x="3089307" y="2111068"/>
                  <a:pt x="3211970" y="1839772"/>
                </a:cubicBezTo>
                <a:lnTo>
                  <a:pt x="1785511" y="1839772"/>
                </a:lnTo>
                <a:close/>
              </a:path>
            </a:pathLst>
          </a:custGeom>
          <a:solidFill>
            <a:srgbClr val="FA6432"/>
          </a:solidFill>
          <a:ln w="8114" cap="flat">
            <a:noFill/>
            <a:prstDash val="solid"/>
            <a:miter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06971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8B7909-5352-1C7B-AB30-8F6759A40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99">
            <a:extLst>
              <a:ext uri="{FF2B5EF4-FFF2-40B4-BE49-F238E27FC236}">
                <a16:creationId xmlns:a16="http://schemas.microsoft.com/office/drawing/2014/main" id="{D8694100-09A8-B38B-ED25-4195BF975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7" name="Group 101">
            <a:extLst>
              <a:ext uri="{FF2B5EF4-FFF2-40B4-BE49-F238E27FC236}">
                <a16:creationId xmlns:a16="http://schemas.microsoft.com/office/drawing/2014/main" id="{AC37E8C7-1500-08EA-3D87-8B34BFDF4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FBF75F9-E07A-EEF9-0096-5774085C7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03">
              <a:extLst>
                <a:ext uri="{FF2B5EF4-FFF2-40B4-BE49-F238E27FC236}">
                  <a16:creationId xmlns:a16="http://schemas.microsoft.com/office/drawing/2014/main" id="{8B286368-3B3E-D260-EED7-71D04C6B3E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9" name="Rectangle 105">
            <a:extLst>
              <a:ext uri="{FF2B5EF4-FFF2-40B4-BE49-F238E27FC236}">
                <a16:creationId xmlns:a16="http://schemas.microsoft.com/office/drawing/2014/main" id="{614E8A18-B5DE-974F-029C-885551DDA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861D944-D5EC-0893-D9E3-A1695A9BE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516" y="2782655"/>
            <a:ext cx="9849751" cy="1292053"/>
          </a:xfrm>
        </p:spPr>
        <p:txBody>
          <a:bodyPr anchor="b">
            <a:normAutofit fontScale="90000"/>
          </a:bodyPr>
          <a:lstStyle/>
          <a:p>
            <a:pPr algn="ctr"/>
            <a:r>
              <a:rPr lang="nl-BE" sz="9800"/>
              <a:t>Demo</a:t>
            </a:r>
            <a:endParaRPr lang="nl-BE" sz="540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BC7699A7-AFB0-EE1D-1386-6ADE28CA7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4</a:t>
            </a:fld>
            <a:endParaRPr lang="de-DE"/>
          </a:p>
        </p:txBody>
      </p:sp>
      <p:sp>
        <p:nvSpPr>
          <p:cNvPr id="5" name="Logo Thomas More">
            <a:extLst>
              <a:ext uri="{FF2B5EF4-FFF2-40B4-BE49-F238E27FC236}">
                <a16:creationId xmlns:a16="http://schemas.microsoft.com/office/drawing/2014/main" id="{3552F430-98FD-848C-B467-EEF81762A94A}"/>
              </a:ext>
            </a:extLst>
          </p:cNvPr>
          <p:cNvSpPr>
            <a:spLocks noChangeAspect="1"/>
          </p:cNvSpPr>
          <p:nvPr/>
        </p:nvSpPr>
        <p:spPr>
          <a:xfrm>
            <a:off x="98014" y="6534560"/>
            <a:ext cx="682562" cy="272256"/>
          </a:xfrm>
          <a:custGeom>
            <a:avLst/>
            <a:gdLst>
              <a:gd name="connsiteX0" fmla="*/ 1605173 w 5759450"/>
              <a:gd name="connsiteY0" fmla="*/ 767587 h 2299512"/>
              <a:gd name="connsiteX1" fmla="*/ 1605173 w 5759450"/>
              <a:gd name="connsiteY1" fmla="*/ 2263773 h 2299512"/>
              <a:gd name="connsiteX2" fmla="*/ 1589738 w 5759450"/>
              <a:gd name="connsiteY2" fmla="*/ 2279206 h 2299512"/>
              <a:gd name="connsiteX3" fmla="*/ 1315169 w 5759450"/>
              <a:gd name="connsiteY3" fmla="*/ 2279206 h 2299512"/>
              <a:gd name="connsiteX4" fmla="*/ 1299735 w 5759450"/>
              <a:gd name="connsiteY4" fmla="*/ 2263773 h 2299512"/>
              <a:gd name="connsiteX5" fmla="*/ 1299735 w 5759450"/>
              <a:gd name="connsiteY5" fmla="*/ 1230576 h 2299512"/>
              <a:gd name="connsiteX6" fmla="*/ 887881 w 5759450"/>
              <a:gd name="connsiteY6" fmla="*/ 2024968 h 2299512"/>
              <a:gd name="connsiteX7" fmla="*/ 715667 w 5759450"/>
              <a:gd name="connsiteY7" fmla="*/ 2024968 h 2299512"/>
              <a:gd name="connsiteX8" fmla="*/ 305438 w 5759450"/>
              <a:gd name="connsiteY8" fmla="*/ 1230576 h 2299512"/>
              <a:gd name="connsiteX9" fmla="*/ 305438 w 5759450"/>
              <a:gd name="connsiteY9" fmla="*/ 2263773 h 2299512"/>
              <a:gd name="connsiteX10" fmla="*/ 290003 w 5759450"/>
              <a:gd name="connsiteY10" fmla="*/ 2279206 h 2299512"/>
              <a:gd name="connsiteX11" fmla="*/ 15434 w 5759450"/>
              <a:gd name="connsiteY11" fmla="*/ 2279206 h 2299512"/>
              <a:gd name="connsiteX12" fmla="*/ 0 w 5759450"/>
              <a:gd name="connsiteY12" fmla="*/ 2263773 h 2299512"/>
              <a:gd name="connsiteX13" fmla="*/ 0 w 5759450"/>
              <a:gd name="connsiteY13" fmla="*/ 767587 h 2299512"/>
              <a:gd name="connsiteX14" fmla="*/ 15434 w 5759450"/>
              <a:gd name="connsiteY14" fmla="*/ 752154 h 2299512"/>
              <a:gd name="connsiteX15" fmla="*/ 366363 w 5759450"/>
              <a:gd name="connsiteY15" fmla="*/ 752154 h 2299512"/>
              <a:gd name="connsiteX16" fmla="*/ 386671 w 5759450"/>
              <a:gd name="connsiteY16" fmla="*/ 764338 h 2299512"/>
              <a:gd name="connsiteX17" fmla="*/ 804211 w 5759450"/>
              <a:gd name="connsiteY17" fmla="*/ 1574975 h 2299512"/>
              <a:gd name="connsiteX18" fmla="*/ 1223376 w 5759450"/>
              <a:gd name="connsiteY18" fmla="*/ 764338 h 2299512"/>
              <a:gd name="connsiteX19" fmla="*/ 1243684 w 5759450"/>
              <a:gd name="connsiteY19" fmla="*/ 752154 h 2299512"/>
              <a:gd name="connsiteX20" fmla="*/ 1590551 w 5759450"/>
              <a:gd name="connsiteY20" fmla="*/ 752154 h 2299512"/>
              <a:gd name="connsiteX21" fmla="*/ 1605173 w 5759450"/>
              <a:gd name="connsiteY21" fmla="*/ 767587 h 2299512"/>
              <a:gd name="connsiteX22" fmla="*/ 5076277 w 5759450"/>
              <a:gd name="connsiteY22" fmla="*/ 1039695 h 2299512"/>
              <a:gd name="connsiteX23" fmla="*/ 5076277 w 5759450"/>
              <a:gd name="connsiteY23" fmla="*/ 1039695 h 2299512"/>
              <a:gd name="connsiteX24" fmla="*/ 5744016 w 5759450"/>
              <a:gd name="connsiteY24" fmla="*/ 1039695 h 2299512"/>
              <a:gd name="connsiteX25" fmla="*/ 5759450 w 5759450"/>
              <a:gd name="connsiteY25" fmla="*/ 1024262 h 2299512"/>
              <a:gd name="connsiteX26" fmla="*/ 5759450 w 5759450"/>
              <a:gd name="connsiteY26" fmla="*/ 767587 h 2299512"/>
              <a:gd name="connsiteX27" fmla="*/ 5744016 w 5759450"/>
              <a:gd name="connsiteY27" fmla="*/ 752154 h 2299512"/>
              <a:gd name="connsiteX28" fmla="*/ 5076277 w 5759450"/>
              <a:gd name="connsiteY28" fmla="*/ 752154 h 2299512"/>
              <a:gd name="connsiteX29" fmla="*/ 4699354 w 5759450"/>
              <a:gd name="connsiteY29" fmla="*/ 1129043 h 2299512"/>
              <a:gd name="connsiteX30" fmla="*/ 4699354 w 5759450"/>
              <a:gd name="connsiteY30" fmla="*/ 1129043 h 2299512"/>
              <a:gd name="connsiteX31" fmla="*/ 4699354 w 5759450"/>
              <a:gd name="connsiteY31" fmla="*/ 1901504 h 2299512"/>
              <a:gd name="connsiteX32" fmla="*/ 5076277 w 5759450"/>
              <a:gd name="connsiteY32" fmla="*/ 2278394 h 2299512"/>
              <a:gd name="connsiteX33" fmla="*/ 5744016 w 5759450"/>
              <a:gd name="connsiteY33" fmla="*/ 2278394 h 2299512"/>
              <a:gd name="connsiteX34" fmla="*/ 5759450 w 5759450"/>
              <a:gd name="connsiteY34" fmla="*/ 2262961 h 2299512"/>
              <a:gd name="connsiteX35" fmla="*/ 5759450 w 5759450"/>
              <a:gd name="connsiteY35" fmla="*/ 2006286 h 2299512"/>
              <a:gd name="connsiteX36" fmla="*/ 5744016 w 5759450"/>
              <a:gd name="connsiteY36" fmla="*/ 1990853 h 2299512"/>
              <a:gd name="connsiteX37" fmla="*/ 5076277 w 5759450"/>
              <a:gd name="connsiteY37" fmla="*/ 1990853 h 2299512"/>
              <a:gd name="connsiteX38" fmla="*/ 5003979 w 5759450"/>
              <a:gd name="connsiteY38" fmla="*/ 1918562 h 2299512"/>
              <a:gd name="connsiteX39" fmla="*/ 5003979 w 5759450"/>
              <a:gd name="connsiteY39" fmla="*/ 1654577 h 2299512"/>
              <a:gd name="connsiteX40" fmla="*/ 5671718 w 5759450"/>
              <a:gd name="connsiteY40" fmla="*/ 1654577 h 2299512"/>
              <a:gd name="connsiteX41" fmla="*/ 5687152 w 5759450"/>
              <a:gd name="connsiteY41" fmla="*/ 1639144 h 2299512"/>
              <a:gd name="connsiteX42" fmla="*/ 5687152 w 5759450"/>
              <a:gd name="connsiteY42" fmla="*/ 1382469 h 2299512"/>
              <a:gd name="connsiteX43" fmla="*/ 5671718 w 5759450"/>
              <a:gd name="connsiteY43" fmla="*/ 1367036 h 2299512"/>
              <a:gd name="connsiteX44" fmla="*/ 5003979 w 5759450"/>
              <a:gd name="connsiteY44" fmla="*/ 1367036 h 2299512"/>
              <a:gd name="connsiteX45" fmla="*/ 5003979 w 5759450"/>
              <a:gd name="connsiteY45" fmla="*/ 1111174 h 2299512"/>
              <a:gd name="connsiteX46" fmla="*/ 5076277 w 5759450"/>
              <a:gd name="connsiteY46" fmla="*/ 1039695 h 2299512"/>
              <a:gd name="connsiteX47" fmla="*/ 421602 w 5759450"/>
              <a:gd name="connsiteY47" fmla="*/ 118590 h 2299512"/>
              <a:gd name="connsiteX48" fmla="*/ 421602 w 5759450"/>
              <a:gd name="connsiteY48" fmla="*/ 16245 h 2299512"/>
              <a:gd name="connsiteX49" fmla="*/ 415915 w 5759450"/>
              <a:gd name="connsiteY49" fmla="*/ 10559 h 2299512"/>
              <a:gd name="connsiteX50" fmla="*/ 5686 w 5759450"/>
              <a:gd name="connsiteY50" fmla="*/ 10559 h 2299512"/>
              <a:gd name="connsiteX51" fmla="*/ 0 w 5759450"/>
              <a:gd name="connsiteY51" fmla="*/ 16245 h 2299512"/>
              <a:gd name="connsiteX52" fmla="*/ 0 w 5759450"/>
              <a:gd name="connsiteY52" fmla="*/ 119402 h 2299512"/>
              <a:gd name="connsiteX53" fmla="*/ 5686 w 5759450"/>
              <a:gd name="connsiteY53" fmla="*/ 125088 h 2299512"/>
              <a:gd name="connsiteX54" fmla="*/ 150282 w 5759450"/>
              <a:gd name="connsiteY54" fmla="*/ 125088 h 2299512"/>
              <a:gd name="connsiteX55" fmla="*/ 150282 w 5759450"/>
              <a:gd name="connsiteY55" fmla="*/ 545027 h 2299512"/>
              <a:gd name="connsiteX56" fmla="*/ 155968 w 5759450"/>
              <a:gd name="connsiteY56" fmla="*/ 550713 h 2299512"/>
              <a:gd name="connsiteX57" fmla="*/ 265633 w 5759450"/>
              <a:gd name="connsiteY57" fmla="*/ 550713 h 2299512"/>
              <a:gd name="connsiteX58" fmla="*/ 271320 w 5759450"/>
              <a:gd name="connsiteY58" fmla="*/ 545027 h 2299512"/>
              <a:gd name="connsiteX59" fmla="*/ 271320 w 5759450"/>
              <a:gd name="connsiteY59" fmla="*/ 124276 h 2299512"/>
              <a:gd name="connsiteX60" fmla="*/ 415915 w 5759450"/>
              <a:gd name="connsiteY60" fmla="*/ 124276 h 2299512"/>
              <a:gd name="connsiteX61" fmla="*/ 421602 w 5759450"/>
              <a:gd name="connsiteY61" fmla="*/ 118590 h 2299512"/>
              <a:gd name="connsiteX62" fmla="*/ 930935 w 5759450"/>
              <a:gd name="connsiteY62" fmla="*/ 10559 h 2299512"/>
              <a:gd name="connsiteX63" fmla="*/ 821270 w 5759450"/>
              <a:gd name="connsiteY63" fmla="*/ 10559 h 2299512"/>
              <a:gd name="connsiteX64" fmla="*/ 815584 w 5759450"/>
              <a:gd name="connsiteY64" fmla="*/ 16245 h 2299512"/>
              <a:gd name="connsiteX65" fmla="*/ 815584 w 5759450"/>
              <a:gd name="connsiteY65" fmla="*/ 221747 h 2299512"/>
              <a:gd name="connsiteX66" fmla="*/ 598690 w 5759450"/>
              <a:gd name="connsiteY66" fmla="*/ 221747 h 2299512"/>
              <a:gd name="connsiteX67" fmla="*/ 598690 w 5759450"/>
              <a:gd name="connsiteY67" fmla="*/ 16245 h 2299512"/>
              <a:gd name="connsiteX68" fmla="*/ 593004 w 5759450"/>
              <a:gd name="connsiteY68" fmla="*/ 10559 h 2299512"/>
              <a:gd name="connsiteX69" fmla="*/ 483339 w 5759450"/>
              <a:gd name="connsiteY69" fmla="*/ 10559 h 2299512"/>
              <a:gd name="connsiteX70" fmla="*/ 477653 w 5759450"/>
              <a:gd name="connsiteY70" fmla="*/ 16245 h 2299512"/>
              <a:gd name="connsiteX71" fmla="*/ 477653 w 5759450"/>
              <a:gd name="connsiteY71" fmla="*/ 545027 h 2299512"/>
              <a:gd name="connsiteX72" fmla="*/ 483339 w 5759450"/>
              <a:gd name="connsiteY72" fmla="*/ 550713 h 2299512"/>
              <a:gd name="connsiteX73" fmla="*/ 593004 w 5759450"/>
              <a:gd name="connsiteY73" fmla="*/ 550713 h 2299512"/>
              <a:gd name="connsiteX74" fmla="*/ 598690 w 5759450"/>
              <a:gd name="connsiteY74" fmla="*/ 545027 h 2299512"/>
              <a:gd name="connsiteX75" fmla="*/ 598690 w 5759450"/>
              <a:gd name="connsiteY75" fmla="*/ 335464 h 2299512"/>
              <a:gd name="connsiteX76" fmla="*/ 815584 w 5759450"/>
              <a:gd name="connsiteY76" fmla="*/ 335464 h 2299512"/>
              <a:gd name="connsiteX77" fmla="*/ 815584 w 5759450"/>
              <a:gd name="connsiteY77" fmla="*/ 544215 h 2299512"/>
              <a:gd name="connsiteX78" fmla="*/ 821270 w 5759450"/>
              <a:gd name="connsiteY78" fmla="*/ 549901 h 2299512"/>
              <a:gd name="connsiteX79" fmla="*/ 930935 w 5759450"/>
              <a:gd name="connsiteY79" fmla="*/ 549901 h 2299512"/>
              <a:gd name="connsiteX80" fmla="*/ 936621 w 5759450"/>
              <a:gd name="connsiteY80" fmla="*/ 544215 h 2299512"/>
              <a:gd name="connsiteX81" fmla="*/ 936621 w 5759450"/>
              <a:gd name="connsiteY81" fmla="*/ 16245 h 2299512"/>
              <a:gd name="connsiteX82" fmla="*/ 930935 w 5759450"/>
              <a:gd name="connsiteY82" fmla="*/ 10559 h 2299512"/>
              <a:gd name="connsiteX83" fmla="*/ 1283488 w 5759450"/>
              <a:gd name="connsiteY83" fmla="*/ 559648 h 2299512"/>
              <a:gd name="connsiteX84" fmla="*/ 1569430 w 5759450"/>
              <a:gd name="connsiteY84" fmla="*/ 280230 h 2299512"/>
              <a:gd name="connsiteX85" fmla="*/ 1283488 w 5759450"/>
              <a:gd name="connsiteY85" fmla="*/ 812 h 2299512"/>
              <a:gd name="connsiteX86" fmla="*/ 997547 w 5759450"/>
              <a:gd name="connsiteY86" fmla="*/ 280230 h 2299512"/>
              <a:gd name="connsiteX87" fmla="*/ 1283488 w 5759450"/>
              <a:gd name="connsiteY87" fmla="*/ 559648 h 2299512"/>
              <a:gd name="connsiteX88" fmla="*/ 1283488 w 5759450"/>
              <a:gd name="connsiteY88" fmla="*/ 442683 h 2299512"/>
              <a:gd name="connsiteX89" fmla="*/ 1122646 w 5759450"/>
              <a:gd name="connsiteY89" fmla="*/ 280230 h 2299512"/>
              <a:gd name="connsiteX90" fmla="*/ 1283488 w 5759450"/>
              <a:gd name="connsiteY90" fmla="*/ 117778 h 2299512"/>
              <a:gd name="connsiteX91" fmla="*/ 1444330 w 5759450"/>
              <a:gd name="connsiteY91" fmla="*/ 280230 h 2299512"/>
              <a:gd name="connsiteX92" fmla="*/ 1283488 w 5759450"/>
              <a:gd name="connsiteY92" fmla="*/ 442683 h 2299512"/>
              <a:gd name="connsiteX93" fmla="*/ 2207112 w 5759450"/>
              <a:gd name="connsiteY93" fmla="*/ 10559 h 2299512"/>
              <a:gd name="connsiteX94" fmla="*/ 2071452 w 5759450"/>
              <a:gd name="connsiteY94" fmla="*/ 10559 h 2299512"/>
              <a:gd name="connsiteX95" fmla="*/ 2061704 w 5759450"/>
              <a:gd name="connsiteY95" fmla="*/ 16245 h 2299512"/>
              <a:gd name="connsiteX96" fmla="*/ 1921171 w 5759450"/>
              <a:gd name="connsiteY96" fmla="*/ 276981 h 2299512"/>
              <a:gd name="connsiteX97" fmla="*/ 1782261 w 5759450"/>
              <a:gd name="connsiteY97" fmla="*/ 16245 h 2299512"/>
              <a:gd name="connsiteX98" fmla="*/ 1772513 w 5759450"/>
              <a:gd name="connsiteY98" fmla="*/ 10559 h 2299512"/>
              <a:gd name="connsiteX99" fmla="*/ 1635229 w 5759450"/>
              <a:gd name="connsiteY99" fmla="*/ 10559 h 2299512"/>
              <a:gd name="connsiteX100" fmla="*/ 1629543 w 5759450"/>
              <a:gd name="connsiteY100" fmla="*/ 16245 h 2299512"/>
              <a:gd name="connsiteX101" fmla="*/ 1629543 w 5759450"/>
              <a:gd name="connsiteY101" fmla="*/ 545027 h 2299512"/>
              <a:gd name="connsiteX102" fmla="*/ 1635229 w 5759450"/>
              <a:gd name="connsiteY102" fmla="*/ 550713 h 2299512"/>
              <a:gd name="connsiteX103" fmla="*/ 1744894 w 5759450"/>
              <a:gd name="connsiteY103" fmla="*/ 550713 h 2299512"/>
              <a:gd name="connsiteX104" fmla="*/ 1750580 w 5759450"/>
              <a:gd name="connsiteY104" fmla="*/ 545027 h 2299512"/>
              <a:gd name="connsiteX105" fmla="*/ 1750580 w 5759450"/>
              <a:gd name="connsiteY105" fmla="*/ 203878 h 2299512"/>
              <a:gd name="connsiteX106" fmla="*/ 1887053 w 5759450"/>
              <a:gd name="connsiteY106" fmla="*/ 459740 h 2299512"/>
              <a:gd name="connsiteX107" fmla="*/ 1956101 w 5759450"/>
              <a:gd name="connsiteY107" fmla="*/ 459740 h 2299512"/>
              <a:gd name="connsiteX108" fmla="*/ 2092573 w 5759450"/>
              <a:gd name="connsiteY108" fmla="*/ 203878 h 2299512"/>
              <a:gd name="connsiteX109" fmla="*/ 2092573 w 5759450"/>
              <a:gd name="connsiteY109" fmla="*/ 545027 h 2299512"/>
              <a:gd name="connsiteX110" fmla="*/ 2098259 w 5759450"/>
              <a:gd name="connsiteY110" fmla="*/ 550713 h 2299512"/>
              <a:gd name="connsiteX111" fmla="*/ 2207925 w 5759450"/>
              <a:gd name="connsiteY111" fmla="*/ 550713 h 2299512"/>
              <a:gd name="connsiteX112" fmla="*/ 2213611 w 5759450"/>
              <a:gd name="connsiteY112" fmla="*/ 545027 h 2299512"/>
              <a:gd name="connsiteX113" fmla="*/ 2213611 w 5759450"/>
              <a:gd name="connsiteY113" fmla="*/ 16245 h 2299512"/>
              <a:gd name="connsiteX114" fmla="*/ 2207112 w 5759450"/>
              <a:gd name="connsiteY114" fmla="*/ 10559 h 2299512"/>
              <a:gd name="connsiteX115" fmla="*/ 2668518 w 5759450"/>
              <a:gd name="connsiteY115" fmla="*/ 542591 h 2299512"/>
              <a:gd name="connsiteX116" fmla="*/ 2679078 w 5759450"/>
              <a:gd name="connsiteY116" fmla="*/ 549901 h 2299512"/>
              <a:gd name="connsiteX117" fmla="*/ 2796055 w 5759450"/>
              <a:gd name="connsiteY117" fmla="*/ 549901 h 2299512"/>
              <a:gd name="connsiteX118" fmla="*/ 2801741 w 5759450"/>
              <a:gd name="connsiteY118" fmla="*/ 541778 h 2299512"/>
              <a:gd name="connsiteX119" fmla="*/ 2603531 w 5759450"/>
              <a:gd name="connsiteY119" fmla="*/ 17870 h 2299512"/>
              <a:gd name="connsiteX120" fmla="*/ 2592971 w 5759450"/>
              <a:gd name="connsiteY120" fmla="*/ 10559 h 2299512"/>
              <a:gd name="connsiteX121" fmla="*/ 2465435 w 5759450"/>
              <a:gd name="connsiteY121" fmla="*/ 10559 h 2299512"/>
              <a:gd name="connsiteX122" fmla="*/ 2454874 w 5759450"/>
              <a:gd name="connsiteY122" fmla="*/ 17870 h 2299512"/>
              <a:gd name="connsiteX123" fmla="*/ 2258289 w 5759450"/>
              <a:gd name="connsiteY123" fmla="*/ 542591 h 2299512"/>
              <a:gd name="connsiteX124" fmla="*/ 2263976 w 5759450"/>
              <a:gd name="connsiteY124" fmla="*/ 550713 h 2299512"/>
              <a:gd name="connsiteX125" fmla="*/ 2377703 w 5759450"/>
              <a:gd name="connsiteY125" fmla="*/ 550713 h 2299512"/>
              <a:gd name="connsiteX126" fmla="*/ 2388263 w 5759450"/>
              <a:gd name="connsiteY126" fmla="*/ 543403 h 2299512"/>
              <a:gd name="connsiteX127" fmla="*/ 2419131 w 5759450"/>
              <a:gd name="connsiteY127" fmla="*/ 456491 h 2299512"/>
              <a:gd name="connsiteX128" fmla="*/ 2638462 w 5759450"/>
              <a:gd name="connsiteY128" fmla="*/ 456491 h 2299512"/>
              <a:gd name="connsiteX129" fmla="*/ 2668518 w 5759450"/>
              <a:gd name="connsiteY129" fmla="*/ 542591 h 2299512"/>
              <a:gd name="connsiteX130" fmla="*/ 2457311 w 5759450"/>
              <a:gd name="connsiteY130" fmla="*/ 343587 h 2299512"/>
              <a:gd name="connsiteX131" fmla="*/ 2527984 w 5759450"/>
              <a:gd name="connsiteY131" fmla="*/ 143770 h 2299512"/>
              <a:gd name="connsiteX132" fmla="*/ 2598657 w 5759450"/>
              <a:gd name="connsiteY132" fmla="*/ 343587 h 2299512"/>
              <a:gd name="connsiteX133" fmla="*/ 2457311 w 5759450"/>
              <a:gd name="connsiteY133" fmla="*/ 343587 h 2299512"/>
              <a:gd name="connsiteX134" fmla="*/ 2800929 w 5759450"/>
              <a:gd name="connsiteY134" fmla="*/ 478422 h 2299512"/>
              <a:gd name="connsiteX135" fmla="*/ 3026758 w 5759450"/>
              <a:gd name="connsiteY135" fmla="*/ 559648 h 2299512"/>
              <a:gd name="connsiteX136" fmla="*/ 3240401 w 5759450"/>
              <a:gd name="connsiteY136" fmla="*/ 393135 h 2299512"/>
              <a:gd name="connsiteX137" fmla="*/ 3041380 w 5759450"/>
              <a:gd name="connsiteY137" fmla="*/ 219311 h 2299512"/>
              <a:gd name="connsiteX138" fmla="*/ 2943087 w 5759450"/>
              <a:gd name="connsiteY138" fmla="*/ 157579 h 2299512"/>
              <a:gd name="connsiteX139" fmla="*/ 3025945 w 5759450"/>
              <a:gd name="connsiteY139" fmla="*/ 108843 h 2299512"/>
              <a:gd name="connsiteX140" fmla="*/ 3155919 w 5759450"/>
              <a:gd name="connsiteY140" fmla="*/ 155142 h 2299512"/>
              <a:gd name="connsiteX141" fmla="*/ 3164855 w 5759450"/>
              <a:gd name="connsiteY141" fmla="*/ 153517 h 2299512"/>
              <a:gd name="connsiteX142" fmla="*/ 3215219 w 5759450"/>
              <a:gd name="connsiteY142" fmla="*/ 70667 h 2299512"/>
              <a:gd name="connsiteX143" fmla="*/ 3214407 w 5759450"/>
              <a:gd name="connsiteY143" fmla="*/ 63356 h 2299512"/>
              <a:gd name="connsiteX144" fmla="*/ 3026758 w 5759450"/>
              <a:gd name="connsiteY144" fmla="*/ 0 h 2299512"/>
              <a:gd name="connsiteX145" fmla="*/ 2818800 w 5759450"/>
              <a:gd name="connsiteY145" fmla="*/ 160828 h 2299512"/>
              <a:gd name="connsiteX146" fmla="*/ 3007262 w 5759450"/>
              <a:gd name="connsiteY146" fmla="*/ 333027 h 2299512"/>
              <a:gd name="connsiteX147" fmla="*/ 3116114 w 5759450"/>
              <a:gd name="connsiteY147" fmla="*/ 397196 h 2299512"/>
              <a:gd name="connsiteX148" fmla="*/ 3025945 w 5759450"/>
              <a:gd name="connsiteY148" fmla="*/ 450805 h 2299512"/>
              <a:gd name="connsiteX149" fmla="*/ 2865103 w 5759450"/>
              <a:gd name="connsiteY149" fmla="*/ 386636 h 2299512"/>
              <a:gd name="connsiteX150" fmla="*/ 2856980 w 5759450"/>
              <a:gd name="connsiteY150" fmla="*/ 387449 h 2299512"/>
              <a:gd name="connsiteX151" fmla="*/ 2800929 w 5759450"/>
              <a:gd name="connsiteY151" fmla="*/ 470299 h 2299512"/>
              <a:gd name="connsiteX152" fmla="*/ 2800929 w 5759450"/>
              <a:gd name="connsiteY152" fmla="*/ 478422 h 2299512"/>
              <a:gd name="connsiteX153" fmla="*/ 4609997 w 5759450"/>
              <a:gd name="connsiteY153" fmla="*/ 2279206 h 2299512"/>
              <a:gd name="connsiteX154" fmla="*/ 4317557 w 5759450"/>
              <a:gd name="connsiteY154" fmla="*/ 2279206 h 2299512"/>
              <a:gd name="connsiteX155" fmla="*/ 4298061 w 5759450"/>
              <a:gd name="connsiteY155" fmla="*/ 2268647 h 2299512"/>
              <a:gd name="connsiteX156" fmla="*/ 3996685 w 5759450"/>
              <a:gd name="connsiteY156" fmla="*/ 1782914 h 2299512"/>
              <a:gd name="connsiteX157" fmla="*/ 3697746 w 5759450"/>
              <a:gd name="connsiteY157" fmla="*/ 1781289 h 2299512"/>
              <a:gd name="connsiteX158" fmla="*/ 3697746 w 5759450"/>
              <a:gd name="connsiteY158" fmla="*/ 1782914 h 2299512"/>
              <a:gd name="connsiteX159" fmla="*/ 3697746 w 5759450"/>
              <a:gd name="connsiteY159" fmla="*/ 2263773 h 2299512"/>
              <a:gd name="connsiteX160" fmla="*/ 3682311 w 5759450"/>
              <a:gd name="connsiteY160" fmla="*/ 2279206 h 2299512"/>
              <a:gd name="connsiteX161" fmla="*/ 3407742 w 5759450"/>
              <a:gd name="connsiteY161" fmla="*/ 2279206 h 2299512"/>
              <a:gd name="connsiteX162" fmla="*/ 3392308 w 5759450"/>
              <a:gd name="connsiteY162" fmla="*/ 2263773 h 2299512"/>
              <a:gd name="connsiteX163" fmla="*/ 3392308 w 5759450"/>
              <a:gd name="connsiteY163" fmla="*/ 767587 h 2299512"/>
              <a:gd name="connsiteX164" fmla="*/ 3407742 w 5759450"/>
              <a:gd name="connsiteY164" fmla="*/ 752154 h 2299512"/>
              <a:gd name="connsiteX165" fmla="*/ 4072232 w 5759450"/>
              <a:gd name="connsiteY165" fmla="*/ 752154 h 2299512"/>
              <a:gd name="connsiteX166" fmla="*/ 4597000 w 5759450"/>
              <a:gd name="connsiteY166" fmla="*/ 1259818 h 2299512"/>
              <a:gd name="connsiteX167" fmla="*/ 4298061 w 5759450"/>
              <a:gd name="connsiteY167" fmla="*/ 1734178 h 2299512"/>
              <a:gd name="connsiteX168" fmla="*/ 4622182 w 5759450"/>
              <a:gd name="connsiteY168" fmla="*/ 2255650 h 2299512"/>
              <a:gd name="connsiteX169" fmla="*/ 4609997 w 5759450"/>
              <a:gd name="connsiteY169" fmla="*/ 2279206 h 2299512"/>
              <a:gd name="connsiteX170" fmla="*/ 4309434 w 5759450"/>
              <a:gd name="connsiteY170" fmla="*/ 1267128 h 2299512"/>
              <a:gd name="connsiteX171" fmla="*/ 4082792 w 5759450"/>
              <a:gd name="connsiteY171" fmla="*/ 1040507 h 2299512"/>
              <a:gd name="connsiteX172" fmla="*/ 3697746 w 5759450"/>
              <a:gd name="connsiteY172" fmla="*/ 1040507 h 2299512"/>
              <a:gd name="connsiteX173" fmla="*/ 3697746 w 5759450"/>
              <a:gd name="connsiteY173" fmla="*/ 1042944 h 2299512"/>
              <a:gd name="connsiteX174" fmla="*/ 3697746 w 5759450"/>
              <a:gd name="connsiteY174" fmla="*/ 1493749 h 2299512"/>
              <a:gd name="connsiteX175" fmla="*/ 3697746 w 5759450"/>
              <a:gd name="connsiteY175" fmla="*/ 1493749 h 2299512"/>
              <a:gd name="connsiteX176" fmla="*/ 4082792 w 5759450"/>
              <a:gd name="connsiteY176" fmla="*/ 1493749 h 2299512"/>
              <a:gd name="connsiteX177" fmla="*/ 4309434 w 5759450"/>
              <a:gd name="connsiteY177" fmla="*/ 1267128 h 2299512"/>
              <a:gd name="connsiteX178" fmla="*/ 2015401 w 5759450"/>
              <a:gd name="connsiteY178" fmla="*/ 1623711 h 2299512"/>
              <a:gd name="connsiteX179" fmla="*/ 2003216 w 5759450"/>
              <a:gd name="connsiteY179" fmla="*/ 1515680 h 2299512"/>
              <a:gd name="connsiteX180" fmla="*/ 2498740 w 5759450"/>
              <a:gd name="connsiteY180" fmla="*/ 1020200 h 2299512"/>
              <a:gd name="connsiteX181" fmla="*/ 2994264 w 5759450"/>
              <a:gd name="connsiteY181" fmla="*/ 1515680 h 2299512"/>
              <a:gd name="connsiteX182" fmla="*/ 2982079 w 5759450"/>
              <a:gd name="connsiteY182" fmla="*/ 1623711 h 2299512"/>
              <a:gd name="connsiteX183" fmla="*/ 3274520 w 5759450"/>
              <a:gd name="connsiteY183" fmla="*/ 1623711 h 2299512"/>
              <a:gd name="connsiteX184" fmla="*/ 3281831 w 5759450"/>
              <a:gd name="connsiteY184" fmla="*/ 1515680 h 2299512"/>
              <a:gd name="connsiteX185" fmla="*/ 2498740 w 5759450"/>
              <a:gd name="connsiteY185" fmla="*/ 732660 h 2299512"/>
              <a:gd name="connsiteX186" fmla="*/ 1715650 w 5759450"/>
              <a:gd name="connsiteY186" fmla="*/ 1515680 h 2299512"/>
              <a:gd name="connsiteX187" fmla="*/ 1722961 w 5759450"/>
              <a:gd name="connsiteY187" fmla="*/ 1623711 h 2299512"/>
              <a:gd name="connsiteX188" fmla="*/ 2015401 w 5759450"/>
              <a:gd name="connsiteY188" fmla="*/ 1623711 h 2299512"/>
              <a:gd name="connsiteX189" fmla="*/ 1785511 w 5759450"/>
              <a:gd name="connsiteY189" fmla="*/ 1839772 h 2299512"/>
              <a:gd name="connsiteX190" fmla="*/ 2498740 w 5759450"/>
              <a:gd name="connsiteY190" fmla="*/ 2299512 h 2299512"/>
              <a:gd name="connsiteX191" fmla="*/ 3211970 w 5759450"/>
              <a:gd name="connsiteY191" fmla="*/ 1839772 h 2299512"/>
              <a:gd name="connsiteX192" fmla="*/ 1785511 w 5759450"/>
              <a:gd name="connsiteY192" fmla="*/ 1839772 h 2299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5759450" h="2299512">
                <a:moveTo>
                  <a:pt x="1605173" y="767587"/>
                </a:moveTo>
                <a:lnTo>
                  <a:pt x="1605173" y="2263773"/>
                </a:lnTo>
                <a:cubicBezTo>
                  <a:pt x="1605173" y="2271896"/>
                  <a:pt x="1598674" y="2279206"/>
                  <a:pt x="1589738" y="2279206"/>
                </a:cubicBezTo>
                <a:lnTo>
                  <a:pt x="1315169" y="2279206"/>
                </a:lnTo>
                <a:cubicBezTo>
                  <a:pt x="1307046" y="2279206"/>
                  <a:pt x="1299735" y="2272708"/>
                  <a:pt x="1299735" y="2263773"/>
                </a:cubicBezTo>
                <a:lnTo>
                  <a:pt x="1299735" y="1230576"/>
                </a:lnTo>
                <a:lnTo>
                  <a:pt x="887881" y="2024968"/>
                </a:lnTo>
                <a:lnTo>
                  <a:pt x="715667" y="2024968"/>
                </a:lnTo>
                <a:lnTo>
                  <a:pt x="305438" y="1230576"/>
                </a:lnTo>
                <a:lnTo>
                  <a:pt x="305438" y="2263773"/>
                </a:lnTo>
                <a:cubicBezTo>
                  <a:pt x="305438" y="2271896"/>
                  <a:pt x="298939" y="2279206"/>
                  <a:pt x="290003" y="2279206"/>
                </a:cubicBezTo>
                <a:lnTo>
                  <a:pt x="15434" y="2279206"/>
                </a:lnTo>
                <a:cubicBezTo>
                  <a:pt x="7311" y="2279206"/>
                  <a:pt x="0" y="2272708"/>
                  <a:pt x="0" y="2263773"/>
                </a:cubicBezTo>
                <a:lnTo>
                  <a:pt x="0" y="767587"/>
                </a:lnTo>
                <a:cubicBezTo>
                  <a:pt x="0" y="759465"/>
                  <a:pt x="6499" y="752154"/>
                  <a:pt x="15434" y="752154"/>
                </a:cubicBezTo>
                <a:lnTo>
                  <a:pt x="366363" y="752154"/>
                </a:lnTo>
                <a:cubicBezTo>
                  <a:pt x="375298" y="752154"/>
                  <a:pt x="382609" y="757028"/>
                  <a:pt x="386671" y="764338"/>
                </a:cubicBezTo>
                <a:lnTo>
                  <a:pt x="804211" y="1574975"/>
                </a:lnTo>
                <a:lnTo>
                  <a:pt x="1223376" y="764338"/>
                </a:lnTo>
                <a:cubicBezTo>
                  <a:pt x="1227437" y="757028"/>
                  <a:pt x="1235561" y="752154"/>
                  <a:pt x="1243684" y="752154"/>
                </a:cubicBezTo>
                <a:lnTo>
                  <a:pt x="1590551" y="752154"/>
                </a:lnTo>
                <a:cubicBezTo>
                  <a:pt x="1598674" y="752154"/>
                  <a:pt x="1605173" y="759465"/>
                  <a:pt x="1605173" y="767587"/>
                </a:cubicBezTo>
                <a:close/>
                <a:moveTo>
                  <a:pt x="5076277" y="1039695"/>
                </a:moveTo>
                <a:lnTo>
                  <a:pt x="5076277" y="1039695"/>
                </a:lnTo>
                <a:lnTo>
                  <a:pt x="5744016" y="1039695"/>
                </a:lnTo>
                <a:cubicBezTo>
                  <a:pt x="5752139" y="1039695"/>
                  <a:pt x="5759450" y="1033197"/>
                  <a:pt x="5759450" y="1024262"/>
                </a:cubicBezTo>
                <a:lnTo>
                  <a:pt x="5759450" y="767587"/>
                </a:lnTo>
                <a:cubicBezTo>
                  <a:pt x="5759450" y="759465"/>
                  <a:pt x="5752952" y="752154"/>
                  <a:pt x="5744016" y="752154"/>
                </a:cubicBezTo>
                <a:lnTo>
                  <a:pt x="5076277" y="752154"/>
                </a:lnTo>
                <a:cubicBezTo>
                  <a:pt x="4868319" y="752154"/>
                  <a:pt x="4699354" y="921105"/>
                  <a:pt x="4699354" y="1129043"/>
                </a:cubicBezTo>
                <a:lnTo>
                  <a:pt x="4699354" y="1129043"/>
                </a:lnTo>
                <a:lnTo>
                  <a:pt x="4699354" y="1901504"/>
                </a:lnTo>
                <a:cubicBezTo>
                  <a:pt x="4699354" y="2109443"/>
                  <a:pt x="4868319" y="2278394"/>
                  <a:pt x="5076277" y="2278394"/>
                </a:cubicBezTo>
                <a:lnTo>
                  <a:pt x="5744016" y="2278394"/>
                </a:lnTo>
                <a:cubicBezTo>
                  <a:pt x="5752139" y="2278394"/>
                  <a:pt x="5759450" y="2271896"/>
                  <a:pt x="5759450" y="2262961"/>
                </a:cubicBezTo>
                <a:lnTo>
                  <a:pt x="5759450" y="2006286"/>
                </a:lnTo>
                <a:cubicBezTo>
                  <a:pt x="5759450" y="1998163"/>
                  <a:pt x="5752952" y="1990853"/>
                  <a:pt x="5744016" y="1990853"/>
                </a:cubicBezTo>
                <a:lnTo>
                  <a:pt x="5076277" y="1990853"/>
                </a:lnTo>
                <a:cubicBezTo>
                  <a:pt x="5036473" y="1990853"/>
                  <a:pt x="5003979" y="1958363"/>
                  <a:pt x="5003979" y="1918562"/>
                </a:cubicBezTo>
                <a:lnTo>
                  <a:pt x="5003979" y="1654577"/>
                </a:lnTo>
                <a:lnTo>
                  <a:pt x="5671718" y="1654577"/>
                </a:lnTo>
                <a:cubicBezTo>
                  <a:pt x="5679842" y="1654577"/>
                  <a:pt x="5687152" y="1648079"/>
                  <a:pt x="5687152" y="1639144"/>
                </a:cubicBezTo>
                <a:lnTo>
                  <a:pt x="5687152" y="1382469"/>
                </a:lnTo>
                <a:cubicBezTo>
                  <a:pt x="5687152" y="1374347"/>
                  <a:pt x="5680654" y="1367036"/>
                  <a:pt x="5671718" y="1367036"/>
                </a:cubicBezTo>
                <a:lnTo>
                  <a:pt x="5003979" y="1367036"/>
                </a:lnTo>
                <a:lnTo>
                  <a:pt x="5003979" y="1111174"/>
                </a:lnTo>
                <a:cubicBezTo>
                  <a:pt x="5003979" y="1072185"/>
                  <a:pt x="5036473" y="1039695"/>
                  <a:pt x="5076277" y="1039695"/>
                </a:cubicBezTo>
                <a:close/>
                <a:moveTo>
                  <a:pt x="421602" y="118590"/>
                </a:moveTo>
                <a:lnTo>
                  <a:pt x="421602" y="16245"/>
                </a:lnTo>
                <a:cubicBezTo>
                  <a:pt x="421602" y="12996"/>
                  <a:pt x="419164" y="10559"/>
                  <a:pt x="415915" y="10559"/>
                </a:cubicBezTo>
                <a:lnTo>
                  <a:pt x="5686" y="10559"/>
                </a:lnTo>
                <a:cubicBezTo>
                  <a:pt x="2437" y="10559"/>
                  <a:pt x="0" y="12996"/>
                  <a:pt x="0" y="16245"/>
                </a:cubicBezTo>
                <a:lnTo>
                  <a:pt x="0" y="119402"/>
                </a:lnTo>
                <a:cubicBezTo>
                  <a:pt x="0" y="122651"/>
                  <a:pt x="2437" y="125088"/>
                  <a:pt x="5686" y="125088"/>
                </a:cubicBezTo>
                <a:lnTo>
                  <a:pt x="150282" y="125088"/>
                </a:lnTo>
                <a:lnTo>
                  <a:pt x="150282" y="545027"/>
                </a:lnTo>
                <a:cubicBezTo>
                  <a:pt x="150282" y="548277"/>
                  <a:pt x="152719" y="550713"/>
                  <a:pt x="155968" y="550713"/>
                </a:cubicBezTo>
                <a:lnTo>
                  <a:pt x="265633" y="550713"/>
                </a:lnTo>
                <a:cubicBezTo>
                  <a:pt x="268883" y="550713"/>
                  <a:pt x="271320" y="548277"/>
                  <a:pt x="271320" y="545027"/>
                </a:cubicBezTo>
                <a:lnTo>
                  <a:pt x="271320" y="124276"/>
                </a:lnTo>
                <a:lnTo>
                  <a:pt x="415915" y="124276"/>
                </a:lnTo>
                <a:cubicBezTo>
                  <a:pt x="419164" y="124276"/>
                  <a:pt x="421602" y="121839"/>
                  <a:pt x="421602" y="118590"/>
                </a:cubicBezTo>
                <a:close/>
                <a:moveTo>
                  <a:pt x="930935" y="10559"/>
                </a:moveTo>
                <a:lnTo>
                  <a:pt x="821270" y="10559"/>
                </a:lnTo>
                <a:cubicBezTo>
                  <a:pt x="818021" y="10559"/>
                  <a:pt x="815584" y="12996"/>
                  <a:pt x="815584" y="16245"/>
                </a:cubicBezTo>
                <a:lnTo>
                  <a:pt x="815584" y="221747"/>
                </a:lnTo>
                <a:lnTo>
                  <a:pt x="598690" y="221747"/>
                </a:lnTo>
                <a:lnTo>
                  <a:pt x="598690" y="16245"/>
                </a:lnTo>
                <a:cubicBezTo>
                  <a:pt x="598690" y="12996"/>
                  <a:pt x="596253" y="10559"/>
                  <a:pt x="593004" y="10559"/>
                </a:cubicBezTo>
                <a:lnTo>
                  <a:pt x="483339" y="10559"/>
                </a:lnTo>
                <a:cubicBezTo>
                  <a:pt x="480090" y="10559"/>
                  <a:pt x="477653" y="12996"/>
                  <a:pt x="477653" y="16245"/>
                </a:cubicBezTo>
                <a:lnTo>
                  <a:pt x="477653" y="545027"/>
                </a:lnTo>
                <a:cubicBezTo>
                  <a:pt x="477653" y="548277"/>
                  <a:pt x="480090" y="550713"/>
                  <a:pt x="483339" y="550713"/>
                </a:cubicBezTo>
                <a:lnTo>
                  <a:pt x="593004" y="550713"/>
                </a:lnTo>
                <a:cubicBezTo>
                  <a:pt x="596253" y="550713"/>
                  <a:pt x="598690" y="548277"/>
                  <a:pt x="598690" y="545027"/>
                </a:cubicBezTo>
                <a:lnTo>
                  <a:pt x="598690" y="335464"/>
                </a:lnTo>
                <a:lnTo>
                  <a:pt x="815584" y="335464"/>
                </a:lnTo>
                <a:lnTo>
                  <a:pt x="815584" y="544215"/>
                </a:lnTo>
                <a:cubicBezTo>
                  <a:pt x="815584" y="547464"/>
                  <a:pt x="818021" y="549901"/>
                  <a:pt x="821270" y="549901"/>
                </a:cubicBezTo>
                <a:lnTo>
                  <a:pt x="930935" y="549901"/>
                </a:lnTo>
                <a:cubicBezTo>
                  <a:pt x="934184" y="549901"/>
                  <a:pt x="936621" y="547464"/>
                  <a:pt x="936621" y="544215"/>
                </a:cubicBezTo>
                <a:lnTo>
                  <a:pt x="936621" y="16245"/>
                </a:lnTo>
                <a:cubicBezTo>
                  <a:pt x="936621" y="12996"/>
                  <a:pt x="934184" y="10559"/>
                  <a:pt x="930935" y="10559"/>
                </a:cubicBezTo>
                <a:close/>
                <a:moveTo>
                  <a:pt x="1283488" y="559648"/>
                </a:moveTo>
                <a:cubicBezTo>
                  <a:pt x="1445143" y="559648"/>
                  <a:pt x="1569430" y="439433"/>
                  <a:pt x="1569430" y="280230"/>
                </a:cubicBezTo>
                <a:cubicBezTo>
                  <a:pt x="1569430" y="121027"/>
                  <a:pt x="1445143" y="812"/>
                  <a:pt x="1283488" y="812"/>
                </a:cubicBezTo>
                <a:cubicBezTo>
                  <a:pt x="1121021" y="812"/>
                  <a:pt x="997547" y="121027"/>
                  <a:pt x="997547" y="280230"/>
                </a:cubicBezTo>
                <a:cubicBezTo>
                  <a:pt x="997547" y="439433"/>
                  <a:pt x="1120209" y="559648"/>
                  <a:pt x="1283488" y="559648"/>
                </a:cubicBezTo>
                <a:close/>
                <a:moveTo>
                  <a:pt x="1283488" y="442683"/>
                </a:moveTo>
                <a:cubicBezTo>
                  <a:pt x="1191694" y="442683"/>
                  <a:pt x="1122646" y="372828"/>
                  <a:pt x="1122646" y="280230"/>
                </a:cubicBezTo>
                <a:cubicBezTo>
                  <a:pt x="1122646" y="186820"/>
                  <a:pt x="1192507" y="117778"/>
                  <a:pt x="1283488" y="117778"/>
                </a:cubicBezTo>
                <a:cubicBezTo>
                  <a:pt x="1375282" y="117778"/>
                  <a:pt x="1444330" y="187632"/>
                  <a:pt x="1444330" y="280230"/>
                </a:cubicBezTo>
                <a:cubicBezTo>
                  <a:pt x="1444330" y="372828"/>
                  <a:pt x="1374470" y="442683"/>
                  <a:pt x="1283488" y="442683"/>
                </a:cubicBezTo>
                <a:close/>
                <a:moveTo>
                  <a:pt x="2207112" y="10559"/>
                </a:moveTo>
                <a:lnTo>
                  <a:pt x="2071452" y="10559"/>
                </a:lnTo>
                <a:cubicBezTo>
                  <a:pt x="2067391" y="10559"/>
                  <a:pt x="2063329" y="12996"/>
                  <a:pt x="2061704" y="16245"/>
                </a:cubicBezTo>
                <a:lnTo>
                  <a:pt x="1921171" y="276981"/>
                </a:lnTo>
                <a:lnTo>
                  <a:pt x="1782261" y="16245"/>
                </a:lnTo>
                <a:cubicBezTo>
                  <a:pt x="1780637" y="12184"/>
                  <a:pt x="1776575" y="10559"/>
                  <a:pt x="1772513" y="10559"/>
                </a:cubicBezTo>
                <a:lnTo>
                  <a:pt x="1635229" y="10559"/>
                </a:lnTo>
                <a:cubicBezTo>
                  <a:pt x="1631980" y="10559"/>
                  <a:pt x="1629543" y="12996"/>
                  <a:pt x="1629543" y="16245"/>
                </a:cubicBezTo>
                <a:lnTo>
                  <a:pt x="1629543" y="545027"/>
                </a:lnTo>
                <a:cubicBezTo>
                  <a:pt x="1629543" y="548277"/>
                  <a:pt x="1631980" y="550713"/>
                  <a:pt x="1635229" y="550713"/>
                </a:cubicBezTo>
                <a:lnTo>
                  <a:pt x="1744894" y="550713"/>
                </a:lnTo>
                <a:cubicBezTo>
                  <a:pt x="1748143" y="550713"/>
                  <a:pt x="1750580" y="548277"/>
                  <a:pt x="1750580" y="545027"/>
                </a:cubicBezTo>
                <a:lnTo>
                  <a:pt x="1750580" y="203878"/>
                </a:lnTo>
                <a:lnTo>
                  <a:pt x="1887053" y="459740"/>
                </a:lnTo>
                <a:lnTo>
                  <a:pt x="1956101" y="459740"/>
                </a:lnTo>
                <a:lnTo>
                  <a:pt x="2092573" y="203878"/>
                </a:lnTo>
                <a:lnTo>
                  <a:pt x="2092573" y="545027"/>
                </a:lnTo>
                <a:cubicBezTo>
                  <a:pt x="2092573" y="548277"/>
                  <a:pt x="2095010" y="550713"/>
                  <a:pt x="2098259" y="550713"/>
                </a:cubicBezTo>
                <a:lnTo>
                  <a:pt x="2207925" y="550713"/>
                </a:lnTo>
                <a:cubicBezTo>
                  <a:pt x="2211174" y="550713"/>
                  <a:pt x="2213611" y="548277"/>
                  <a:pt x="2213611" y="545027"/>
                </a:cubicBezTo>
                <a:lnTo>
                  <a:pt x="2213611" y="16245"/>
                </a:lnTo>
                <a:cubicBezTo>
                  <a:pt x="2212799" y="12996"/>
                  <a:pt x="2210362" y="10559"/>
                  <a:pt x="2207112" y="10559"/>
                </a:cubicBezTo>
                <a:close/>
                <a:moveTo>
                  <a:pt x="2668518" y="542591"/>
                </a:moveTo>
                <a:cubicBezTo>
                  <a:pt x="2670143" y="547464"/>
                  <a:pt x="2674205" y="549901"/>
                  <a:pt x="2679078" y="549901"/>
                </a:cubicBezTo>
                <a:lnTo>
                  <a:pt x="2796055" y="549901"/>
                </a:lnTo>
                <a:cubicBezTo>
                  <a:pt x="2800116" y="549901"/>
                  <a:pt x="2802553" y="545840"/>
                  <a:pt x="2801741" y="541778"/>
                </a:cubicBezTo>
                <a:lnTo>
                  <a:pt x="2603531" y="17870"/>
                </a:lnTo>
                <a:cubicBezTo>
                  <a:pt x="2601907" y="13808"/>
                  <a:pt x="2597845" y="10559"/>
                  <a:pt x="2592971" y="10559"/>
                </a:cubicBezTo>
                <a:lnTo>
                  <a:pt x="2465435" y="10559"/>
                </a:lnTo>
                <a:cubicBezTo>
                  <a:pt x="2460561" y="10559"/>
                  <a:pt x="2456499" y="13808"/>
                  <a:pt x="2454874" y="17870"/>
                </a:cubicBezTo>
                <a:lnTo>
                  <a:pt x="2258289" y="542591"/>
                </a:lnTo>
                <a:cubicBezTo>
                  <a:pt x="2256665" y="546652"/>
                  <a:pt x="2259914" y="550713"/>
                  <a:pt x="2263976" y="550713"/>
                </a:cubicBezTo>
                <a:lnTo>
                  <a:pt x="2377703" y="550713"/>
                </a:lnTo>
                <a:cubicBezTo>
                  <a:pt x="2382576" y="550713"/>
                  <a:pt x="2386638" y="547464"/>
                  <a:pt x="2388263" y="543403"/>
                </a:cubicBezTo>
                <a:lnTo>
                  <a:pt x="2419131" y="456491"/>
                </a:lnTo>
                <a:lnTo>
                  <a:pt x="2638462" y="456491"/>
                </a:lnTo>
                <a:lnTo>
                  <a:pt x="2668518" y="542591"/>
                </a:lnTo>
                <a:close/>
                <a:moveTo>
                  <a:pt x="2457311" y="343587"/>
                </a:moveTo>
                <a:lnTo>
                  <a:pt x="2527984" y="143770"/>
                </a:lnTo>
                <a:lnTo>
                  <a:pt x="2598657" y="343587"/>
                </a:lnTo>
                <a:lnTo>
                  <a:pt x="2457311" y="343587"/>
                </a:lnTo>
                <a:close/>
                <a:moveTo>
                  <a:pt x="2800929" y="478422"/>
                </a:moveTo>
                <a:cubicBezTo>
                  <a:pt x="2857792" y="527158"/>
                  <a:pt x="2944712" y="559648"/>
                  <a:pt x="3026758" y="559648"/>
                </a:cubicBezTo>
                <a:cubicBezTo>
                  <a:pt x="3146983" y="559648"/>
                  <a:pt x="3240401" y="492230"/>
                  <a:pt x="3240401" y="393135"/>
                </a:cubicBezTo>
                <a:cubicBezTo>
                  <a:pt x="3240401" y="267234"/>
                  <a:pt x="3089307" y="229870"/>
                  <a:pt x="3041380" y="219311"/>
                </a:cubicBezTo>
                <a:cubicBezTo>
                  <a:pt x="2991827" y="208751"/>
                  <a:pt x="2943087" y="192506"/>
                  <a:pt x="2943087" y="157579"/>
                </a:cubicBezTo>
                <a:cubicBezTo>
                  <a:pt x="2943087" y="129150"/>
                  <a:pt x="2977205" y="108843"/>
                  <a:pt x="3025945" y="108843"/>
                </a:cubicBezTo>
                <a:cubicBezTo>
                  <a:pt x="3073873" y="108843"/>
                  <a:pt x="3124238" y="127525"/>
                  <a:pt x="3155919" y="155142"/>
                </a:cubicBezTo>
                <a:cubicBezTo>
                  <a:pt x="3158356" y="157579"/>
                  <a:pt x="3162417" y="156766"/>
                  <a:pt x="3164855" y="153517"/>
                </a:cubicBezTo>
                <a:lnTo>
                  <a:pt x="3215219" y="70667"/>
                </a:lnTo>
                <a:cubicBezTo>
                  <a:pt x="3216844" y="68230"/>
                  <a:pt x="3216031" y="64981"/>
                  <a:pt x="3214407" y="63356"/>
                </a:cubicBezTo>
                <a:cubicBezTo>
                  <a:pt x="3173790" y="26805"/>
                  <a:pt x="3107179" y="0"/>
                  <a:pt x="3026758" y="0"/>
                </a:cubicBezTo>
                <a:cubicBezTo>
                  <a:pt x="2902470" y="0"/>
                  <a:pt x="2818800" y="64169"/>
                  <a:pt x="2818800" y="160828"/>
                </a:cubicBezTo>
                <a:cubicBezTo>
                  <a:pt x="2818800" y="256675"/>
                  <a:pt x="2899221" y="307035"/>
                  <a:pt x="3007262" y="333027"/>
                </a:cubicBezTo>
                <a:cubicBezTo>
                  <a:pt x="3064125" y="346836"/>
                  <a:pt x="3116114" y="359832"/>
                  <a:pt x="3116114" y="397196"/>
                </a:cubicBezTo>
                <a:cubicBezTo>
                  <a:pt x="3116114" y="428874"/>
                  <a:pt x="3074685" y="450805"/>
                  <a:pt x="3025945" y="450805"/>
                </a:cubicBezTo>
                <a:cubicBezTo>
                  <a:pt x="2970707" y="450805"/>
                  <a:pt x="2908157" y="424813"/>
                  <a:pt x="2865103" y="386636"/>
                </a:cubicBezTo>
                <a:cubicBezTo>
                  <a:pt x="2862666" y="384200"/>
                  <a:pt x="2858604" y="385012"/>
                  <a:pt x="2856980" y="387449"/>
                </a:cubicBezTo>
                <a:lnTo>
                  <a:pt x="2800929" y="470299"/>
                </a:lnTo>
                <a:cubicBezTo>
                  <a:pt x="2797679" y="472736"/>
                  <a:pt x="2798492" y="476797"/>
                  <a:pt x="2800929" y="478422"/>
                </a:cubicBezTo>
                <a:close/>
                <a:moveTo>
                  <a:pt x="4609997" y="2279206"/>
                </a:moveTo>
                <a:lnTo>
                  <a:pt x="4317557" y="2279206"/>
                </a:lnTo>
                <a:cubicBezTo>
                  <a:pt x="4309434" y="2279206"/>
                  <a:pt x="4302122" y="2275145"/>
                  <a:pt x="4298061" y="2268647"/>
                </a:cubicBezTo>
                <a:lnTo>
                  <a:pt x="3996685" y="1782914"/>
                </a:lnTo>
                <a:lnTo>
                  <a:pt x="3697746" y="1781289"/>
                </a:lnTo>
                <a:lnTo>
                  <a:pt x="3697746" y="1782914"/>
                </a:lnTo>
                <a:lnTo>
                  <a:pt x="3697746" y="2263773"/>
                </a:lnTo>
                <a:cubicBezTo>
                  <a:pt x="3697746" y="2271896"/>
                  <a:pt x="3691247" y="2279206"/>
                  <a:pt x="3682311" y="2279206"/>
                </a:cubicBezTo>
                <a:lnTo>
                  <a:pt x="3407742" y="2279206"/>
                </a:lnTo>
                <a:cubicBezTo>
                  <a:pt x="3399619" y="2279206"/>
                  <a:pt x="3392308" y="2272708"/>
                  <a:pt x="3392308" y="2263773"/>
                </a:cubicBezTo>
                <a:lnTo>
                  <a:pt x="3392308" y="767587"/>
                </a:lnTo>
                <a:cubicBezTo>
                  <a:pt x="3392308" y="759465"/>
                  <a:pt x="3398807" y="752154"/>
                  <a:pt x="3407742" y="752154"/>
                </a:cubicBezTo>
                <a:lnTo>
                  <a:pt x="4072232" y="752154"/>
                </a:lnTo>
                <a:cubicBezTo>
                  <a:pt x="4355737" y="752154"/>
                  <a:pt x="4593751" y="976338"/>
                  <a:pt x="4597000" y="1259818"/>
                </a:cubicBezTo>
                <a:cubicBezTo>
                  <a:pt x="4599437" y="1470193"/>
                  <a:pt x="4476774" y="1651328"/>
                  <a:pt x="4298061" y="1734178"/>
                </a:cubicBezTo>
                <a:lnTo>
                  <a:pt x="4622182" y="2255650"/>
                </a:lnTo>
                <a:cubicBezTo>
                  <a:pt x="4629493" y="2265397"/>
                  <a:pt x="4622182" y="2279206"/>
                  <a:pt x="4609997" y="2279206"/>
                </a:cubicBezTo>
                <a:close/>
                <a:moveTo>
                  <a:pt x="4309434" y="1267128"/>
                </a:moveTo>
                <a:cubicBezTo>
                  <a:pt x="4309434" y="1142040"/>
                  <a:pt x="4207892" y="1040507"/>
                  <a:pt x="4082792" y="1040507"/>
                </a:cubicBezTo>
                <a:lnTo>
                  <a:pt x="3697746" y="1040507"/>
                </a:lnTo>
                <a:lnTo>
                  <a:pt x="3697746" y="1042944"/>
                </a:lnTo>
                <a:lnTo>
                  <a:pt x="3697746" y="1493749"/>
                </a:lnTo>
                <a:lnTo>
                  <a:pt x="3697746" y="1493749"/>
                </a:lnTo>
                <a:lnTo>
                  <a:pt x="4082792" y="1493749"/>
                </a:lnTo>
                <a:cubicBezTo>
                  <a:pt x="4207892" y="1493749"/>
                  <a:pt x="4309434" y="1392216"/>
                  <a:pt x="4309434" y="1267128"/>
                </a:cubicBezTo>
                <a:close/>
                <a:moveTo>
                  <a:pt x="2015401" y="1623711"/>
                </a:moveTo>
                <a:cubicBezTo>
                  <a:pt x="2007278" y="1588784"/>
                  <a:pt x="2003216" y="1553044"/>
                  <a:pt x="2003216" y="1515680"/>
                </a:cubicBezTo>
                <a:cubicBezTo>
                  <a:pt x="2003216" y="1241948"/>
                  <a:pt x="2224984" y="1020200"/>
                  <a:pt x="2498740" y="1020200"/>
                </a:cubicBezTo>
                <a:cubicBezTo>
                  <a:pt x="2772497" y="1020200"/>
                  <a:pt x="2994264" y="1241948"/>
                  <a:pt x="2994264" y="1515680"/>
                </a:cubicBezTo>
                <a:cubicBezTo>
                  <a:pt x="2994264" y="1553044"/>
                  <a:pt x="2990203" y="1588784"/>
                  <a:pt x="2982079" y="1623711"/>
                </a:cubicBezTo>
                <a:lnTo>
                  <a:pt x="3274520" y="1623711"/>
                </a:lnTo>
                <a:cubicBezTo>
                  <a:pt x="3279394" y="1588784"/>
                  <a:pt x="3281831" y="1552232"/>
                  <a:pt x="3281831" y="1515680"/>
                </a:cubicBezTo>
                <a:cubicBezTo>
                  <a:pt x="3281831" y="1082745"/>
                  <a:pt x="2930902" y="732660"/>
                  <a:pt x="2498740" y="732660"/>
                </a:cubicBezTo>
                <a:cubicBezTo>
                  <a:pt x="2065766" y="732660"/>
                  <a:pt x="1715650" y="1083557"/>
                  <a:pt x="1715650" y="1515680"/>
                </a:cubicBezTo>
                <a:cubicBezTo>
                  <a:pt x="1715650" y="1552232"/>
                  <a:pt x="1718087" y="1587971"/>
                  <a:pt x="1722961" y="1623711"/>
                </a:cubicBezTo>
                <a:lnTo>
                  <a:pt x="2015401" y="1623711"/>
                </a:lnTo>
                <a:close/>
                <a:moveTo>
                  <a:pt x="1785511" y="1839772"/>
                </a:moveTo>
                <a:cubicBezTo>
                  <a:pt x="1908986" y="2111068"/>
                  <a:pt x="2181930" y="2299512"/>
                  <a:pt x="2498740" y="2299512"/>
                </a:cubicBezTo>
                <a:cubicBezTo>
                  <a:pt x="2815551" y="2299512"/>
                  <a:pt x="3089307" y="2111068"/>
                  <a:pt x="3211970" y="1839772"/>
                </a:cubicBezTo>
                <a:lnTo>
                  <a:pt x="1785511" y="1839772"/>
                </a:lnTo>
                <a:close/>
              </a:path>
            </a:pathLst>
          </a:custGeom>
          <a:solidFill>
            <a:srgbClr val="FA6432"/>
          </a:solidFill>
          <a:ln w="8114" cap="flat">
            <a:noFill/>
            <a:prstDash val="solid"/>
            <a:miter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LID4096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32BFFA1B-3688-685B-EF3E-B2A7B42B00B9}"/>
              </a:ext>
            </a:extLst>
          </p:cNvPr>
          <p:cNvSpPr txBox="1">
            <a:spLocks/>
          </p:cNvSpPr>
          <p:nvPr/>
        </p:nvSpPr>
        <p:spPr>
          <a:xfrm>
            <a:off x="0" y="5115597"/>
            <a:ext cx="9849751" cy="129205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BE" sz="2400"/>
              <a:t>Link </a:t>
            </a:r>
            <a:r>
              <a:rPr lang="nl-BE" sz="2400" err="1"/>
              <a:t>to</a:t>
            </a:r>
            <a:r>
              <a:rPr lang="nl-BE" sz="2400"/>
              <a:t> </a:t>
            </a:r>
            <a:r>
              <a:rPr lang="nl-BE" sz="2400" err="1"/>
              <a:t>current</a:t>
            </a:r>
            <a:r>
              <a:rPr lang="nl-BE" sz="2400"/>
              <a:t> website: </a:t>
            </a:r>
            <a:r>
              <a:rPr lang="nl-BE" sz="2400">
                <a:solidFill>
                  <a:schemeClr val="accent6">
                    <a:lumMod val="60000"/>
                    <a:lumOff val="40000"/>
                  </a:schemeClr>
                </a:solidFill>
              </a:rPr>
              <a:t>https://2024-internship-assignment.vercel.app </a:t>
            </a:r>
            <a:endParaRPr lang="nl-BE" sz="11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6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8B7909-5352-1C7B-AB30-8F6759A40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99">
            <a:extLst>
              <a:ext uri="{FF2B5EF4-FFF2-40B4-BE49-F238E27FC236}">
                <a16:creationId xmlns:a16="http://schemas.microsoft.com/office/drawing/2014/main" id="{D8694100-09A8-B38B-ED25-4195BF975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7" name="Group 101">
            <a:extLst>
              <a:ext uri="{FF2B5EF4-FFF2-40B4-BE49-F238E27FC236}">
                <a16:creationId xmlns:a16="http://schemas.microsoft.com/office/drawing/2014/main" id="{AC37E8C7-1500-08EA-3D87-8B34BFDF4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FBF75F9-E07A-EEF9-0096-5774085C7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03">
              <a:extLst>
                <a:ext uri="{FF2B5EF4-FFF2-40B4-BE49-F238E27FC236}">
                  <a16:creationId xmlns:a16="http://schemas.microsoft.com/office/drawing/2014/main" id="{8B286368-3B3E-D260-EED7-71D04C6B3E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9" name="Rectangle 105">
            <a:extLst>
              <a:ext uri="{FF2B5EF4-FFF2-40B4-BE49-F238E27FC236}">
                <a16:creationId xmlns:a16="http://schemas.microsoft.com/office/drawing/2014/main" id="{614E8A18-B5DE-974F-029C-885551DDA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861D944-D5EC-0893-D9E3-A1695A9BE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71980" y="734399"/>
            <a:ext cx="9849751" cy="1292053"/>
          </a:xfrm>
        </p:spPr>
        <p:txBody>
          <a:bodyPr anchor="b">
            <a:normAutofit/>
          </a:bodyPr>
          <a:lstStyle/>
          <a:p>
            <a:pPr algn="ctr"/>
            <a:r>
              <a:rPr lang="nl-BE" sz="5400"/>
              <a:t>Demo accounts </a:t>
            </a:r>
            <a:r>
              <a:rPr lang="nl-BE" sz="5400" err="1"/>
              <a:t>for</a:t>
            </a:r>
            <a:r>
              <a:rPr lang="nl-BE" sz="5400"/>
              <a:t> </a:t>
            </a:r>
            <a:r>
              <a:rPr lang="nl-BE" sz="5400" err="1"/>
              <a:t>testing</a:t>
            </a:r>
            <a:endParaRPr lang="nl-BE" sz="540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BC7699A7-AFB0-EE1D-1386-6ADE28CA7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5</a:t>
            </a:fld>
            <a:endParaRPr lang="de-DE"/>
          </a:p>
        </p:txBody>
      </p:sp>
      <p:sp>
        <p:nvSpPr>
          <p:cNvPr id="5" name="Logo Thomas More">
            <a:extLst>
              <a:ext uri="{FF2B5EF4-FFF2-40B4-BE49-F238E27FC236}">
                <a16:creationId xmlns:a16="http://schemas.microsoft.com/office/drawing/2014/main" id="{3552F430-98FD-848C-B467-EEF81762A94A}"/>
              </a:ext>
            </a:extLst>
          </p:cNvPr>
          <p:cNvSpPr>
            <a:spLocks noChangeAspect="1"/>
          </p:cNvSpPr>
          <p:nvPr/>
        </p:nvSpPr>
        <p:spPr>
          <a:xfrm>
            <a:off x="98014" y="6534560"/>
            <a:ext cx="682562" cy="272256"/>
          </a:xfrm>
          <a:custGeom>
            <a:avLst/>
            <a:gdLst>
              <a:gd name="connsiteX0" fmla="*/ 1605173 w 5759450"/>
              <a:gd name="connsiteY0" fmla="*/ 767587 h 2299512"/>
              <a:gd name="connsiteX1" fmla="*/ 1605173 w 5759450"/>
              <a:gd name="connsiteY1" fmla="*/ 2263773 h 2299512"/>
              <a:gd name="connsiteX2" fmla="*/ 1589738 w 5759450"/>
              <a:gd name="connsiteY2" fmla="*/ 2279206 h 2299512"/>
              <a:gd name="connsiteX3" fmla="*/ 1315169 w 5759450"/>
              <a:gd name="connsiteY3" fmla="*/ 2279206 h 2299512"/>
              <a:gd name="connsiteX4" fmla="*/ 1299735 w 5759450"/>
              <a:gd name="connsiteY4" fmla="*/ 2263773 h 2299512"/>
              <a:gd name="connsiteX5" fmla="*/ 1299735 w 5759450"/>
              <a:gd name="connsiteY5" fmla="*/ 1230576 h 2299512"/>
              <a:gd name="connsiteX6" fmla="*/ 887881 w 5759450"/>
              <a:gd name="connsiteY6" fmla="*/ 2024968 h 2299512"/>
              <a:gd name="connsiteX7" fmla="*/ 715667 w 5759450"/>
              <a:gd name="connsiteY7" fmla="*/ 2024968 h 2299512"/>
              <a:gd name="connsiteX8" fmla="*/ 305438 w 5759450"/>
              <a:gd name="connsiteY8" fmla="*/ 1230576 h 2299512"/>
              <a:gd name="connsiteX9" fmla="*/ 305438 w 5759450"/>
              <a:gd name="connsiteY9" fmla="*/ 2263773 h 2299512"/>
              <a:gd name="connsiteX10" fmla="*/ 290003 w 5759450"/>
              <a:gd name="connsiteY10" fmla="*/ 2279206 h 2299512"/>
              <a:gd name="connsiteX11" fmla="*/ 15434 w 5759450"/>
              <a:gd name="connsiteY11" fmla="*/ 2279206 h 2299512"/>
              <a:gd name="connsiteX12" fmla="*/ 0 w 5759450"/>
              <a:gd name="connsiteY12" fmla="*/ 2263773 h 2299512"/>
              <a:gd name="connsiteX13" fmla="*/ 0 w 5759450"/>
              <a:gd name="connsiteY13" fmla="*/ 767587 h 2299512"/>
              <a:gd name="connsiteX14" fmla="*/ 15434 w 5759450"/>
              <a:gd name="connsiteY14" fmla="*/ 752154 h 2299512"/>
              <a:gd name="connsiteX15" fmla="*/ 366363 w 5759450"/>
              <a:gd name="connsiteY15" fmla="*/ 752154 h 2299512"/>
              <a:gd name="connsiteX16" fmla="*/ 386671 w 5759450"/>
              <a:gd name="connsiteY16" fmla="*/ 764338 h 2299512"/>
              <a:gd name="connsiteX17" fmla="*/ 804211 w 5759450"/>
              <a:gd name="connsiteY17" fmla="*/ 1574975 h 2299512"/>
              <a:gd name="connsiteX18" fmla="*/ 1223376 w 5759450"/>
              <a:gd name="connsiteY18" fmla="*/ 764338 h 2299512"/>
              <a:gd name="connsiteX19" fmla="*/ 1243684 w 5759450"/>
              <a:gd name="connsiteY19" fmla="*/ 752154 h 2299512"/>
              <a:gd name="connsiteX20" fmla="*/ 1590551 w 5759450"/>
              <a:gd name="connsiteY20" fmla="*/ 752154 h 2299512"/>
              <a:gd name="connsiteX21" fmla="*/ 1605173 w 5759450"/>
              <a:gd name="connsiteY21" fmla="*/ 767587 h 2299512"/>
              <a:gd name="connsiteX22" fmla="*/ 5076277 w 5759450"/>
              <a:gd name="connsiteY22" fmla="*/ 1039695 h 2299512"/>
              <a:gd name="connsiteX23" fmla="*/ 5076277 w 5759450"/>
              <a:gd name="connsiteY23" fmla="*/ 1039695 h 2299512"/>
              <a:gd name="connsiteX24" fmla="*/ 5744016 w 5759450"/>
              <a:gd name="connsiteY24" fmla="*/ 1039695 h 2299512"/>
              <a:gd name="connsiteX25" fmla="*/ 5759450 w 5759450"/>
              <a:gd name="connsiteY25" fmla="*/ 1024262 h 2299512"/>
              <a:gd name="connsiteX26" fmla="*/ 5759450 w 5759450"/>
              <a:gd name="connsiteY26" fmla="*/ 767587 h 2299512"/>
              <a:gd name="connsiteX27" fmla="*/ 5744016 w 5759450"/>
              <a:gd name="connsiteY27" fmla="*/ 752154 h 2299512"/>
              <a:gd name="connsiteX28" fmla="*/ 5076277 w 5759450"/>
              <a:gd name="connsiteY28" fmla="*/ 752154 h 2299512"/>
              <a:gd name="connsiteX29" fmla="*/ 4699354 w 5759450"/>
              <a:gd name="connsiteY29" fmla="*/ 1129043 h 2299512"/>
              <a:gd name="connsiteX30" fmla="*/ 4699354 w 5759450"/>
              <a:gd name="connsiteY30" fmla="*/ 1129043 h 2299512"/>
              <a:gd name="connsiteX31" fmla="*/ 4699354 w 5759450"/>
              <a:gd name="connsiteY31" fmla="*/ 1901504 h 2299512"/>
              <a:gd name="connsiteX32" fmla="*/ 5076277 w 5759450"/>
              <a:gd name="connsiteY32" fmla="*/ 2278394 h 2299512"/>
              <a:gd name="connsiteX33" fmla="*/ 5744016 w 5759450"/>
              <a:gd name="connsiteY33" fmla="*/ 2278394 h 2299512"/>
              <a:gd name="connsiteX34" fmla="*/ 5759450 w 5759450"/>
              <a:gd name="connsiteY34" fmla="*/ 2262961 h 2299512"/>
              <a:gd name="connsiteX35" fmla="*/ 5759450 w 5759450"/>
              <a:gd name="connsiteY35" fmla="*/ 2006286 h 2299512"/>
              <a:gd name="connsiteX36" fmla="*/ 5744016 w 5759450"/>
              <a:gd name="connsiteY36" fmla="*/ 1990853 h 2299512"/>
              <a:gd name="connsiteX37" fmla="*/ 5076277 w 5759450"/>
              <a:gd name="connsiteY37" fmla="*/ 1990853 h 2299512"/>
              <a:gd name="connsiteX38" fmla="*/ 5003979 w 5759450"/>
              <a:gd name="connsiteY38" fmla="*/ 1918562 h 2299512"/>
              <a:gd name="connsiteX39" fmla="*/ 5003979 w 5759450"/>
              <a:gd name="connsiteY39" fmla="*/ 1654577 h 2299512"/>
              <a:gd name="connsiteX40" fmla="*/ 5671718 w 5759450"/>
              <a:gd name="connsiteY40" fmla="*/ 1654577 h 2299512"/>
              <a:gd name="connsiteX41" fmla="*/ 5687152 w 5759450"/>
              <a:gd name="connsiteY41" fmla="*/ 1639144 h 2299512"/>
              <a:gd name="connsiteX42" fmla="*/ 5687152 w 5759450"/>
              <a:gd name="connsiteY42" fmla="*/ 1382469 h 2299512"/>
              <a:gd name="connsiteX43" fmla="*/ 5671718 w 5759450"/>
              <a:gd name="connsiteY43" fmla="*/ 1367036 h 2299512"/>
              <a:gd name="connsiteX44" fmla="*/ 5003979 w 5759450"/>
              <a:gd name="connsiteY44" fmla="*/ 1367036 h 2299512"/>
              <a:gd name="connsiteX45" fmla="*/ 5003979 w 5759450"/>
              <a:gd name="connsiteY45" fmla="*/ 1111174 h 2299512"/>
              <a:gd name="connsiteX46" fmla="*/ 5076277 w 5759450"/>
              <a:gd name="connsiteY46" fmla="*/ 1039695 h 2299512"/>
              <a:gd name="connsiteX47" fmla="*/ 421602 w 5759450"/>
              <a:gd name="connsiteY47" fmla="*/ 118590 h 2299512"/>
              <a:gd name="connsiteX48" fmla="*/ 421602 w 5759450"/>
              <a:gd name="connsiteY48" fmla="*/ 16245 h 2299512"/>
              <a:gd name="connsiteX49" fmla="*/ 415915 w 5759450"/>
              <a:gd name="connsiteY49" fmla="*/ 10559 h 2299512"/>
              <a:gd name="connsiteX50" fmla="*/ 5686 w 5759450"/>
              <a:gd name="connsiteY50" fmla="*/ 10559 h 2299512"/>
              <a:gd name="connsiteX51" fmla="*/ 0 w 5759450"/>
              <a:gd name="connsiteY51" fmla="*/ 16245 h 2299512"/>
              <a:gd name="connsiteX52" fmla="*/ 0 w 5759450"/>
              <a:gd name="connsiteY52" fmla="*/ 119402 h 2299512"/>
              <a:gd name="connsiteX53" fmla="*/ 5686 w 5759450"/>
              <a:gd name="connsiteY53" fmla="*/ 125088 h 2299512"/>
              <a:gd name="connsiteX54" fmla="*/ 150282 w 5759450"/>
              <a:gd name="connsiteY54" fmla="*/ 125088 h 2299512"/>
              <a:gd name="connsiteX55" fmla="*/ 150282 w 5759450"/>
              <a:gd name="connsiteY55" fmla="*/ 545027 h 2299512"/>
              <a:gd name="connsiteX56" fmla="*/ 155968 w 5759450"/>
              <a:gd name="connsiteY56" fmla="*/ 550713 h 2299512"/>
              <a:gd name="connsiteX57" fmla="*/ 265633 w 5759450"/>
              <a:gd name="connsiteY57" fmla="*/ 550713 h 2299512"/>
              <a:gd name="connsiteX58" fmla="*/ 271320 w 5759450"/>
              <a:gd name="connsiteY58" fmla="*/ 545027 h 2299512"/>
              <a:gd name="connsiteX59" fmla="*/ 271320 w 5759450"/>
              <a:gd name="connsiteY59" fmla="*/ 124276 h 2299512"/>
              <a:gd name="connsiteX60" fmla="*/ 415915 w 5759450"/>
              <a:gd name="connsiteY60" fmla="*/ 124276 h 2299512"/>
              <a:gd name="connsiteX61" fmla="*/ 421602 w 5759450"/>
              <a:gd name="connsiteY61" fmla="*/ 118590 h 2299512"/>
              <a:gd name="connsiteX62" fmla="*/ 930935 w 5759450"/>
              <a:gd name="connsiteY62" fmla="*/ 10559 h 2299512"/>
              <a:gd name="connsiteX63" fmla="*/ 821270 w 5759450"/>
              <a:gd name="connsiteY63" fmla="*/ 10559 h 2299512"/>
              <a:gd name="connsiteX64" fmla="*/ 815584 w 5759450"/>
              <a:gd name="connsiteY64" fmla="*/ 16245 h 2299512"/>
              <a:gd name="connsiteX65" fmla="*/ 815584 w 5759450"/>
              <a:gd name="connsiteY65" fmla="*/ 221747 h 2299512"/>
              <a:gd name="connsiteX66" fmla="*/ 598690 w 5759450"/>
              <a:gd name="connsiteY66" fmla="*/ 221747 h 2299512"/>
              <a:gd name="connsiteX67" fmla="*/ 598690 w 5759450"/>
              <a:gd name="connsiteY67" fmla="*/ 16245 h 2299512"/>
              <a:gd name="connsiteX68" fmla="*/ 593004 w 5759450"/>
              <a:gd name="connsiteY68" fmla="*/ 10559 h 2299512"/>
              <a:gd name="connsiteX69" fmla="*/ 483339 w 5759450"/>
              <a:gd name="connsiteY69" fmla="*/ 10559 h 2299512"/>
              <a:gd name="connsiteX70" fmla="*/ 477653 w 5759450"/>
              <a:gd name="connsiteY70" fmla="*/ 16245 h 2299512"/>
              <a:gd name="connsiteX71" fmla="*/ 477653 w 5759450"/>
              <a:gd name="connsiteY71" fmla="*/ 545027 h 2299512"/>
              <a:gd name="connsiteX72" fmla="*/ 483339 w 5759450"/>
              <a:gd name="connsiteY72" fmla="*/ 550713 h 2299512"/>
              <a:gd name="connsiteX73" fmla="*/ 593004 w 5759450"/>
              <a:gd name="connsiteY73" fmla="*/ 550713 h 2299512"/>
              <a:gd name="connsiteX74" fmla="*/ 598690 w 5759450"/>
              <a:gd name="connsiteY74" fmla="*/ 545027 h 2299512"/>
              <a:gd name="connsiteX75" fmla="*/ 598690 w 5759450"/>
              <a:gd name="connsiteY75" fmla="*/ 335464 h 2299512"/>
              <a:gd name="connsiteX76" fmla="*/ 815584 w 5759450"/>
              <a:gd name="connsiteY76" fmla="*/ 335464 h 2299512"/>
              <a:gd name="connsiteX77" fmla="*/ 815584 w 5759450"/>
              <a:gd name="connsiteY77" fmla="*/ 544215 h 2299512"/>
              <a:gd name="connsiteX78" fmla="*/ 821270 w 5759450"/>
              <a:gd name="connsiteY78" fmla="*/ 549901 h 2299512"/>
              <a:gd name="connsiteX79" fmla="*/ 930935 w 5759450"/>
              <a:gd name="connsiteY79" fmla="*/ 549901 h 2299512"/>
              <a:gd name="connsiteX80" fmla="*/ 936621 w 5759450"/>
              <a:gd name="connsiteY80" fmla="*/ 544215 h 2299512"/>
              <a:gd name="connsiteX81" fmla="*/ 936621 w 5759450"/>
              <a:gd name="connsiteY81" fmla="*/ 16245 h 2299512"/>
              <a:gd name="connsiteX82" fmla="*/ 930935 w 5759450"/>
              <a:gd name="connsiteY82" fmla="*/ 10559 h 2299512"/>
              <a:gd name="connsiteX83" fmla="*/ 1283488 w 5759450"/>
              <a:gd name="connsiteY83" fmla="*/ 559648 h 2299512"/>
              <a:gd name="connsiteX84" fmla="*/ 1569430 w 5759450"/>
              <a:gd name="connsiteY84" fmla="*/ 280230 h 2299512"/>
              <a:gd name="connsiteX85" fmla="*/ 1283488 w 5759450"/>
              <a:gd name="connsiteY85" fmla="*/ 812 h 2299512"/>
              <a:gd name="connsiteX86" fmla="*/ 997547 w 5759450"/>
              <a:gd name="connsiteY86" fmla="*/ 280230 h 2299512"/>
              <a:gd name="connsiteX87" fmla="*/ 1283488 w 5759450"/>
              <a:gd name="connsiteY87" fmla="*/ 559648 h 2299512"/>
              <a:gd name="connsiteX88" fmla="*/ 1283488 w 5759450"/>
              <a:gd name="connsiteY88" fmla="*/ 442683 h 2299512"/>
              <a:gd name="connsiteX89" fmla="*/ 1122646 w 5759450"/>
              <a:gd name="connsiteY89" fmla="*/ 280230 h 2299512"/>
              <a:gd name="connsiteX90" fmla="*/ 1283488 w 5759450"/>
              <a:gd name="connsiteY90" fmla="*/ 117778 h 2299512"/>
              <a:gd name="connsiteX91" fmla="*/ 1444330 w 5759450"/>
              <a:gd name="connsiteY91" fmla="*/ 280230 h 2299512"/>
              <a:gd name="connsiteX92" fmla="*/ 1283488 w 5759450"/>
              <a:gd name="connsiteY92" fmla="*/ 442683 h 2299512"/>
              <a:gd name="connsiteX93" fmla="*/ 2207112 w 5759450"/>
              <a:gd name="connsiteY93" fmla="*/ 10559 h 2299512"/>
              <a:gd name="connsiteX94" fmla="*/ 2071452 w 5759450"/>
              <a:gd name="connsiteY94" fmla="*/ 10559 h 2299512"/>
              <a:gd name="connsiteX95" fmla="*/ 2061704 w 5759450"/>
              <a:gd name="connsiteY95" fmla="*/ 16245 h 2299512"/>
              <a:gd name="connsiteX96" fmla="*/ 1921171 w 5759450"/>
              <a:gd name="connsiteY96" fmla="*/ 276981 h 2299512"/>
              <a:gd name="connsiteX97" fmla="*/ 1782261 w 5759450"/>
              <a:gd name="connsiteY97" fmla="*/ 16245 h 2299512"/>
              <a:gd name="connsiteX98" fmla="*/ 1772513 w 5759450"/>
              <a:gd name="connsiteY98" fmla="*/ 10559 h 2299512"/>
              <a:gd name="connsiteX99" fmla="*/ 1635229 w 5759450"/>
              <a:gd name="connsiteY99" fmla="*/ 10559 h 2299512"/>
              <a:gd name="connsiteX100" fmla="*/ 1629543 w 5759450"/>
              <a:gd name="connsiteY100" fmla="*/ 16245 h 2299512"/>
              <a:gd name="connsiteX101" fmla="*/ 1629543 w 5759450"/>
              <a:gd name="connsiteY101" fmla="*/ 545027 h 2299512"/>
              <a:gd name="connsiteX102" fmla="*/ 1635229 w 5759450"/>
              <a:gd name="connsiteY102" fmla="*/ 550713 h 2299512"/>
              <a:gd name="connsiteX103" fmla="*/ 1744894 w 5759450"/>
              <a:gd name="connsiteY103" fmla="*/ 550713 h 2299512"/>
              <a:gd name="connsiteX104" fmla="*/ 1750580 w 5759450"/>
              <a:gd name="connsiteY104" fmla="*/ 545027 h 2299512"/>
              <a:gd name="connsiteX105" fmla="*/ 1750580 w 5759450"/>
              <a:gd name="connsiteY105" fmla="*/ 203878 h 2299512"/>
              <a:gd name="connsiteX106" fmla="*/ 1887053 w 5759450"/>
              <a:gd name="connsiteY106" fmla="*/ 459740 h 2299512"/>
              <a:gd name="connsiteX107" fmla="*/ 1956101 w 5759450"/>
              <a:gd name="connsiteY107" fmla="*/ 459740 h 2299512"/>
              <a:gd name="connsiteX108" fmla="*/ 2092573 w 5759450"/>
              <a:gd name="connsiteY108" fmla="*/ 203878 h 2299512"/>
              <a:gd name="connsiteX109" fmla="*/ 2092573 w 5759450"/>
              <a:gd name="connsiteY109" fmla="*/ 545027 h 2299512"/>
              <a:gd name="connsiteX110" fmla="*/ 2098259 w 5759450"/>
              <a:gd name="connsiteY110" fmla="*/ 550713 h 2299512"/>
              <a:gd name="connsiteX111" fmla="*/ 2207925 w 5759450"/>
              <a:gd name="connsiteY111" fmla="*/ 550713 h 2299512"/>
              <a:gd name="connsiteX112" fmla="*/ 2213611 w 5759450"/>
              <a:gd name="connsiteY112" fmla="*/ 545027 h 2299512"/>
              <a:gd name="connsiteX113" fmla="*/ 2213611 w 5759450"/>
              <a:gd name="connsiteY113" fmla="*/ 16245 h 2299512"/>
              <a:gd name="connsiteX114" fmla="*/ 2207112 w 5759450"/>
              <a:gd name="connsiteY114" fmla="*/ 10559 h 2299512"/>
              <a:gd name="connsiteX115" fmla="*/ 2668518 w 5759450"/>
              <a:gd name="connsiteY115" fmla="*/ 542591 h 2299512"/>
              <a:gd name="connsiteX116" fmla="*/ 2679078 w 5759450"/>
              <a:gd name="connsiteY116" fmla="*/ 549901 h 2299512"/>
              <a:gd name="connsiteX117" fmla="*/ 2796055 w 5759450"/>
              <a:gd name="connsiteY117" fmla="*/ 549901 h 2299512"/>
              <a:gd name="connsiteX118" fmla="*/ 2801741 w 5759450"/>
              <a:gd name="connsiteY118" fmla="*/ 541778 h 2299512"/>
              <a:gd name="connsiteX119" fmla="*/ 2603531 w 5759450"/>
              <a:gd name="connsiteY119" fmla="*/ 17870 h 2299512"/>
              <a:gd name="connsiteX120" fmla="*/ 2592971 w 5759450"/>
              <a:gd name="connsiteY120" fmla="*/ 10559 h 2299512"/>
              <a:gd name="connsiteX121" fmla="*/ 2465435 w 5759450"/>
              <a:gd name="connsiteY121" fmla="*/ 10559 h 2299512"/>
              <a:gd name="connsiteX122" fmla="*/ 2454874 w 5759450"/>
              <a:gd name="connsiteY122" fmla="*/ 17870 h 2299512"/>
              <a:gd name="connsiteX123" fmla="*/ 2258289 w 5759450"/>
              <a:gd name="connsiteY123" fmla="*/ 542591 h 2299512"/>
              <a:gd name="connsiteX124" fmla="*/ 2263976 w 5759450"/>
              <a:gd name="connsiteY124" fmla="*/ 550713 h 2299512"/>
              <a:gd name="connsiteX125" fmla="*/ 2377703 w 5759450"/>
              <a:gd name="connsiteY125" fmla="*/ 550713 h 2299512"/>
              <a:gd name="connsiteX126" fmla="*/ 2388263 w 5759450"/>
              <a:gd name="connsiteY126" fmla="*/ 543403 h 2299512"/>
              <a:gd name="connsiteX127" fmla="*/ 2419131 w 5759450"/>
              <a:gd name="connsiteY127" fmla="*/ 456491 h 2299512"/>
              <a:gd name="connsiteX128" fmla="*/ 2638462 w 5759450"/>
              <a:gd name="connsiteY128" fmla="*/ 456491 h 2299512"/>
              <a:gd name="connsiteX129" fmla="*/ 2668518 w 5759450"/>
              <a:gd name="connsiteY129" fmla="*/ 542591 h 2299512"/>
              <a:gd name="connsiteX130" fmla="*/ 2457311 w 5759450"/>
              <a:gd name="connsiteY130" fmla="*/ 343587 h 2299512"/>
              <a:gd name="connsiteX131" fmla="*/ 2527984 w 5759450"/>
              <a:gd name="connsiteY131" fmla="*/ 143770 h 2299512"/>
              <a:gd name="connsiteX132" fmla="*/ 2598657 w 5759450"/>
              <a:gd name="connsiteY132" fmla="*/ 343587 h 2299512"/>
              <a:gd name="connsiteX133" fmla="*/ 2457311 w 5759450"/>
              <a:gd name="connsiteY133" fmla="*/ 343587 h 2299512"/>
              <a:gd name="connsiteX134" fmla="*/ 2800929 w 5759450"/>
              <a:gd name="connsiteY134" fmla="*/ 478422 h 2299512"/>
              <a:gd name="connsiteX135" fmla="*/ 3026758 w 5759450"/>
              <a:gd name="connsiteY135" fmla="*/ 559648 h 2299512"/>
              <a:gd name="connsiteX136" fmla="*/ 3240401 w 5759450"/>
              <a:gd name="connsiteY136" fmla="*/ 393135 h 2299512"/>
              <a:gd name="connsiteX137" fmla="*/ 3041380 w 5759450"/>
              <a:gd name="connsiteY137" fmla="*/ 219311 h 2299512"/>
              <a:gd name="connsiteX138" fmla="*/ 2943087 w 5759450"/>
              <a:gd name="connsiteY138" fmla="*/ 157579 h 2299512"/>
              <a:gd name="connsiteX139" fmla="*/ 3025945 w 5759450"/>
              <a:gd name="connsiteY139" fmla="*/ 108843 h 2299512"/>
              <a:gd name="connsiteX140" fmla="*/ 3155919 w 5759450"/>
              <a:gd name="connsiteY140" fmla="*/ 155142 h 2299512"/>
              <a:gd name="connsiteX141" fmla="*/ 3164855 w 5759450"/>
              <a:gd name="connsiteY141" fmla="*/ 153517 h 2299512"/>
              <a:gd name="connsiteX142" fmla="*/ 3215219 w 5759450"/>
              <a:gd name="connsiteY142" fmla="*/ 70667 h 2299512"/>
              <a:gd name="connsiteX143" fmla="*/ 3214407 w 5759450"/>
              <a:gd name="connsiteY143" fmla="*/ 63356 h 2299512"/>
              <a:gd name="connsiteX144" fmla="*/ 3026758 w 5759450"/>
              <a:gd name="connsiteY144" fmla="*/ 0 h 2299512"/>
              <a:gd name="connsiteX145" fmla="*/ 2818800 w 5759450"/>
              <a:gd name="connsiteY145" fmla="*/ 160828 h 2299512"/>
              <a:gd name="connsiteX146" fmla="*/ 3007262 w 5759450"/>
              <a:gd name="connsiteY146" fmla="*/ 333027 h 2299512"/>
              <a:gd name="connsiteX147" fmla="*/ 3116114 w 5759450"/>
              <a:gd name="connsiteY147" fmla="*/ 397196 h 2299512"/>
              <a:gd name="connsiteX148" fmla="*/ 3025945 w 5759450"/>
              <a:gd name="connsiteY148" fmla="*/ 450805 h 2299512"/>
              <a:gd name="connsiteX149" fmla="*/ 2865103 w 5759450"/>
              <a:gd name="connsiteY149" fmla="*/ 386636 h 2299512"/>
              <a:gd name="connsiteX150" fmla="*/ 2856980 w 5759450"/>
              <a:gd name="connsiteY150" fmla="*/ 387449 h 2299512"/>
              <a:gd name="connsiteX151" fmla="*/ 2800929 w 5759450"/>
              <a:gd name="connsiteY151" fmla="*/ 470299 h 2299512"/>
              <a:gd name="connsiteX152" fmla="*/ 2800929 w 5759450"/>
              <a:gd name="connsiteY152" fmla="*/ 478422 h 2299512"/>
              <a:gd name="connsiteX153" fmla="*/ 4609997 w 5759450"/>
              <a:gd name="connsiteY153" fmla="*/ 2279206 h 2299512"/>
              <a:gd name="connsiteX154" fmla="*/ 4317557 w 5759450"/>
              <a:gd name="connsiteY154" fmla="*/ 2279206 h 2299512"/>
              <a:gd name="connsiteX155" fmla="*/ 4298061 w 5759450"/>
              <a:gd name="connsiteY155" fmla="*/ 2268647 h 2299512"/>
              <a:gd name="connsiteX156" fmla="*/ 3996685 w 5759450"/>
              <a:gd name="connsiteY156" fmla="*/ 1782914 h 2299512"/>
              <a:gd name="connsiteX157" fmla="*/ 3697746 w 5759450"/>
              <a:gd name="connsiteY157" fmla="*/ 1781289 h 2299512"/>
              <a:gd name="connsiteX158" fmla="*/ 3697746 w 5759450"/>
              <a:gd name="connsiteY158" fmla="*/ 1782914 h 2299512"/>
              <a:gd name="connsiteX159" fmla="*/ 3697746 w 5759450"/>
              <a:gd name="connsiteY159" fmla="*/ 2263773 h 2299512"/>
              <a:gd name="connsiteX160" fmla="*/ 3682311 w 5759450"/>
              <a:gd name="connsiteY160" fmla="*/ 2279206 h 2299512"/>
              <a:gd name="connsiteX161" fmla="*/ 3407742 w 5759450"/>
              <a:gd name="connsiteY161" fmla="*/ 2279206 h 2299512"/>
              <a:gd name="connsiteX162" fmla="*/ 3392308 w 5759450"/>
              <a:gd name="connsiteY162" fmla="*/ 2263773 h 2299512"/>
              <a:gd name="connsiteX163" fmla="*/ 3392308 w 5759450"/>
              <a:gd name="connsiteY163" fmla="*/ 767587 h 2299512"/>
              <a:gd name="connsiteX164" fmla="*/ 3407742 w 5759450"/>
              <a:gd name="connsiteY164" fmla="*/ 752154 h 2299512"/>
              <a:gd name="connsiteX165" fmla="*/ 4072232 w 5759450"/>
              <a:gd name="connsiteY165" fmla="*/ 752154 h 2299512"/>
              <a:gd name="connsiteX166" fmla="*/ 4597000 w 5759450"/>
              <a:gd name="connsiteY166" fmla="*/ 1259818 h 2299512"/>
              <a:gd name="connsiteX167" fmla="*/ 4298061 w 5759450"/>
              <a:gd name="connsiteY167" fmla="*/ 1734178 h 2299512"/>
              <a:gd name="connsiteX168" fmla="*/ 4622182 w 5759450"/>
              <a:gd name="connsiteY168" fmla="*/ 2255650 h 2299512"/>
              <a:gd name="connsiteX169" fmla="*/ 4609997 w 5759450"/>
              <a:gd name="connsiteY169" fmla="*/ 2279206 h 2299512"/>
              <a:gd name="connsiteX170" fmla="*/ 4309434 w 5759450"/>
              <a:gd name="connsiteY170" fmla="*/ 1267128 h 2299512"/>
              <a:gd name="connsiteX171" fmla="*/ 4082792 w 5759450"/>
              <a:gd name="connsiteY171" fmla="*/ 1040507 h 2299512"/>
              <a:gd name="connsiteX172" fmla="*/ 3697746 w 5759450"/>
              <a:gd name="connsiteY172" fmla="*/ 1040507 h 2299512"/>
              <a:gd name="connsiteX173" fmla="*/ 3697746 w 5759450"/>
              <a:gd name="connsiteY173" fmla="*/ 1042944 h 2299512"/>
              <a:gd name="connsiteX174" fmla="*/ 3697746 w 5759450"/>
              <a:gd name="connsiteY174" fmla="*/ 1493749 h 2299512"/>
              <a:gd name="connsiteX175" fmla="*/ 3697746 w 5759450"/>
              <a:gd name="connsiteY175" fmla="*/ 1493749 h 2299512"/>
              <a:gd name="connsiteX176" fmla="*/ 4082792 w 5759450"/>
              <a:gd name="connsiteY176" fmla="*/ 1493749 h 2299512"/>
              <a:gd name="connsiteX177" fmla="*/ 4309434 w 5759450"/>
              <a:gd name="connsiteY177" fmla="*/ 1267128 h 2299512"/>
              <a:gd name="connsiteX178" fmla="*/ 2015401 w 5759450"/>
              <a:gd name="connsiteY178" fmla="*/ 1623711 h 2299512"/>
              <a:gd name="connsiteX179" fmla="*/ 2003216 w 5759450"/>
              <a:gd name="connsiteY179" fmla="*/ 1515680 h 2299512"/>
              <a:gd name="connsiteX180" fmla="*/ 2498740 w 5759450"/>
              <a:gd name="connsiteY180" fmla="*/ 1020200 h 2299512"/>
              <a:gd name="connsiteX181" fmla="*/ 2994264 w 5759450"/>
              <a:gd name="connsiteY181" fmla="*/ 1515680 h 2299512"/>
              <a:gd name="connsiteX182" fmla="*/ 2982079 w 5759450"/>
              <a:gd name="connsiteY182" fmla="*/ 1623711 h 2299512"/>
              <a:gd name="connsiteX183" fmla="*/ 3274520 w 5759450"/>
              <a:gd name="connsiteY183" fmla="*/ 1623711 h 2299512"/>
              <a:gd name="connsiteX184" fmla="*/ 3281831 w 5759450"/>
              <a:gd name="connsiteY184" fmla="*/ 1515680 h 2299512"/>
              <a:gd name="connsiteX185" fmla="*/ 2498740 w 5759450"/>
              <a:gd name="connsiteY185" fmla="*/ 732660 h 2299512"/>
              <a:gd name="connsiteX186" fmla="*/ 1715650 w 5759450"/>
              <a:gd name="connsiteY186" fmla="*/ 1515680 h 2299512"/>
              <a:gd name="connsiteX187" fmla="*/ 1722961 w 5759450"/>
              <a:gd name="connsiteY187" fmla="*/ 1623711 h 2299512"/>
              <a:gd name="connsiteX188" fmla="*/ 2015401 w 5759450"/>
              <a:gd name="connsiteY188" fmla="*/ 1623711 h 2299512"/>
              <a:gd name="connsiteX189" fmla="*/ 1785511 w 5759450"/>
              <a:gd name="connsiteY189" fmla="*/ 1839772 h 2299512"/>
              <a:gd name="connsiteX190" fmla="*/ 2498740 w 5759450"/>
              <a:gd name="connsiteY190" fmla="*/ 2299512 h 2299512"/>
              <a:gd name="connsiteX191" fmla="*/ 3211970 w 5759450"/>
              <a:gd name="connsiteY191" fmla="*/ 1839772 h 2299512"/>
              <a:gd name="connsiteX192" fmla="*/ 1785511 w 5759450"/>
              <a:gd name="connsiteY192" fmla="*/ 1839772 h 2299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5759450" h="2299512">
                <a:moveTo>
                  <a:pt x="1605173" y="767587"/>
                </a:moveTo>
                <a:lnTo>
                  <a:pt x="1605173" y="2263773"/>
                </a:lnTo>
                <a:cubicBezTo>
                  <a:pt x="1605173" y="2271896"/>
                  <a:pt x="1598674" y="2279206"/>
                  <a:pt x="1589738" y="2279206"/>
                </a:cubicBezTo>
                <a:lnTo>
                  <a:pt x="1315169" y="2279206"/>
                </a:lnTo>
                <a:cubicBezTo>
                  <a:pt x="1307046" y="2279206"/>
                  <a:pt x="1299735" y="2272708"/>
                  <a:pt x="1299735" y="2263773"/>
                </a:cubicBezTo>
                <a:lnTo>
                  <a:pt x="1299735" y="1230576"/>
                </a:lnTo>
                <a:lnTo>
                  <a:pt x="887881" y="2024968"/>
                </a:lnTo>
                <a:lnTo>
                  <a:pt x="715667" y="2024968"/>
                </a:lnTo>
                <a:lnTo>
                  <a:pt x="305438" y="1230576"/>
                </a:lnTo>
                <a:lnTo>
                  <a:pt x="305438" y="2263773"/>
                </a:lnTo>
                <a:cubicBezTo>
                  <a:pt x="305438" y="2271896"/>
                  <a:pt x="298939" y="2279206"/>
                  <a:pt x="290003" y="2279206"/>
                </a:cubicBezTo>
                <a:lnTo>
                  <a:pt x="15434" y="2279206"/>
                </a:lnTo>
                <a:cubicBezTo>
                  <a:pt x="7311" y="2279206"/>
                  <a:pt x="0" y="2272708"/>
                  <a:pt x="0" y="2263773"/>
                </a:cubicBezTo>
                <a:lnTo>
                  <a:pt x="0" y="767587"/>
                </a:lnTo>
                <a:cubicBezTo>
                  <a:pt x="0" y="759465"/>
                  <a:pt x="6499" y="752154"/>
                  <a:pt x="15434" y="752154"/>
                </a:cubicBezTo>
                <a:lnTo>
                  <a:pt x="366363" y="752154"/>
                </a:lnTo>
                <a:cubicBezTo>
                  <a:pt x="375298" y="752154"/>
                  <a:pt x="382609" y="757028"/>
                  <a:pt x="386671" y="764338"/>
                </a:cubicBezTo>
                <a:lnTo>
                  <a:pt x="804211" y="1574975"/>
                </a:lnTo>
                <a:lnTo>
                  <a:pt x="1223376" y="764338"/>
                </a:lnTo>
                <a:cubicBezTo>
                  <a:pt x="1227437" y="757028"/>
                  <a:pt x="1235561" y="752154"/>
                  <a:pt x="1243684" y="752154"/>
                </a:cubicBezTo>
                <a:lnTo>
                  <a:pt x="1590551" y="752154"/>
                </a:lnTo>
                <a:cubicBezTo>
                  <a:pt x="1598674" y="752154"/>
                  <a:pt x="1605173" y="759465"/>
                  <a:pt x="1605173" y="767587"/>
                </a:cubicBezTo>
                <a:close/>
                <a:moveTo>
                  <a:pt x="5076277" y="1039695"/>
                </a:moveTo>
                <a:lnTo>
                  <a:pt x="5076277" y="1039695"/>
                </a:lnTo>
                <a:lnTo>
                  <a:pt x="5744016" y="1039695"/>
                </a:lnTo>
                <a:cubicBezTo>
                  <a:pt x="5752139" y="1039695"/>
                  <a:pt x="5759450" y="1033197"/>
                  <a:pt x="5759450" y="1024262"/>
                </a:cubicBezTo>
                <a:lnTo>
                  <a:pt x="5759450" y="767587"/>
                </a:lnTo>
                <a:cubicBezTo>
                  <a:pt x="5759450" y="759465"/>
                  <a:pt x="5752952" y="752154"/>
                  <a:pt x="5744016" y="752154"/>
                </a:cubicBezTo>
                <a:lnTo>
                  <a:pt x="5076277" y="752154"/>
                </a:lnTo>
                <a:cubicBezTo>
                  <a:pt x="4868319" y="752154"/>
                  <a:pt x="4699354" y="921105"/>
                  <a:pt x="4699354" y="1129043"/>
                </a:cubicBezTo>
                <a:lnTo>
                  <a:pt x="4699354" y="1129043"/>
                </a:lnTo>
                <a:lnTo>
                  <a:pt x="4699354" y="1901504"/>
                </a:lnTo>
                <a:cubicBezTo>
                  <a:pt x="4699354" y="2109443"/>
                  <a:pt x="4868319" y="2278394"/>
                  <a:pt x="5076277" y="2278394"/>
                </a:cubicBezTo>
                <a:lnTo>
                  <a:pt x="5744016" y="2278394"/>
                </a:lnTo>
                <a:cubicBezTo>
                  <a:pt x="5752139" y="2278394"/>
                  <a:pt x="5759450" y="2271896"/>
                  <a:pt x="5759450" y="2262961"/>
                </a:cubicBezTo>
                <a:lnTo>
                  <a:pt x="5759450" y="2006286"/>
                </a:lnTo>
                <a:cubicBezTo>
                  <a:pt x="5759450" y="1998163"/>
                  <a:pt x="5752952" y="1990853"/>
                  <a:pt x="5744016" y="1990853"/>
                </a:cubicBezTo>
                <a:lnTo>
                  <a:pt x="5076277" y="1990853"/>
                </a:lnTo>
                <a:cubicBezTo>
                  <a:pt x="5036473" y="1990853"/>
                  <a:pt x="5003979" y="1958363"/>
                  <a:pt x="5003979" y="1918562"/>
                </a:cubicBezTo>
                <a:lnTo>
                  <a:pt x="5003979" y="1654577"/>
                </a:lnTo>
                <a:lnTo>
                  <a:pt x="5671718" y="1654577"/>
                </a:lnTo>
                <a:cubicBezTo>
                  <a:pt x="5679842" y="1654577"/>
                  <a:pt x="5687152" y="1648079"/>
                  <a:pt x="5687152" y="1639144"/>
                </a:cubicBezTo>
                <a:lnTo>
                  <a:pt x="5687152" y="1382469"/>
                </a:lnTo>
                <a:cubicBezTo>
                  <a:pt x="5687152" y="1374347"/>
                  <a:pt x="5680654" y="1367036"/>
                  <a:pt x="5671718" y="1367036"/>
                </a:cubicBezTo>
                <a:lnTo>
                  <a:pt x="5003979" y="1367036"/>
                </a:lnTo>
                <a:lnTo>
                  <a:pt x="5003979" y="1111174"/>
                </a:lnTo>
                <a:cubicBezTo>
                  <a:pt x="5003979" y="1072185"/>
                  <a:pt x="5036473" y="1039695"/>
                  <a:pt x="5076277" y="1039695"/>
                </a:cubicBezTo>
                <a:close/>
                <a:moveTo>
                  <a:pt x="421602" y="118590"/>
                </a:moveTo>
                <a:lnTo>
                  <a:pt x="421602" y="16245"/>
                </a:lnTo>
                <a:cubicBezTo>
                  <a:pt x="421602" y="12996"/>
                  <a:pt x="419164" y="10559"/>
                  <a:pt x="415915" y="10559"/>
                </a:cubicBezTo>
                <a:lnTo>
                  <a:pt x="5686" y="10559"/>
                </a:lnTo>
                <a:cubicBezTo>
                  <a:pt x="2437" y="10559"/>
                  <a:pt x="0" y="12996"/>
                  <a:pt x="0" y="16245"/>
                </a:cubicBezTo>
                <a:lnTo>
                  <a:pt x="0" y="119402"/>
                </a:lnTo>
                <a:cubicBezTo>
                  <a:pt x="0" y="122651"/>
                  <a:pt x="2437" y="125088"/>
                  <a:pt x="5686" y="125088"/>
                </a:cubicBezTo>
                <a:lnTo>
                  <a:pt x="150282" y="125088"/>
                </a:lnTo>
                <a:lnTo>
                  <a:pt x="150282" y="545027"/>
                </a:lnTo>
                <a:cubicBezTo>
                  <a:pt x="150282" y="548277"/>
                  <a:pt x="152719" y="550713"/>
                  <a:pt x="155968" y="550713"/>
                </a:cubicBezTo>
                <a:lnTo>
                  <a:pt x="265633" y="550713"/>
                </a:lnTo>
                <a:cubicBezTo>
                  <a:pt x="268883" y="550713"/>
                  <a:pt x="271320" y="548277"/>
                  <a:pt x="271320" y="545027"/>
                </a:cubicBezTo>
                <a:lnTo>
                  <a:pt x="271320" y="124276"/>
                </a:lnTo>
                <a:lnTo>
                  <a:pt x="415915" y="124276"/>
                </a:lnTo>
                <a:cubicBezTo>
                  <a:pt x="419164" y="124276"/>
                  <a:pt x="421602" y="121839"/>
                  <a:pt x="421602" y="118590"/>
                </a:cubicBezTo>
                <a:close/>
                <a:moveTo>
                  <a:pt x="930935" y="10559"/>
                </a:moveTo>
                <a:lnTo>
                  <a:pt x="821270" y="10559"/>
                </a:lnTo>
                <a:cubicBezTo>
                  <a:pt x="818021" y="10559"/>
                  <a:pt x="815584" y="12996"/>
                  <a:pt x="815584" y="16245"/>
                </a:cubicBezTo>
                <a:lnTo>
                  <a:pt x="815584" y="221747"/>
                </a:lnTo>
                <a:lnTo>
                  <a:pt x="598690" y="221747"/>
                </a:lnTo>
                <a:lnTo>
                  <a:pt x="598690" y="16245"/>
                </a:lnTo>
                <a:cubicBezTo>
                  <a:pt x="598690" y="12996"/>
                  <a:pt x="596253" y="10559"/>
                  <a:pt x="593004" y="10559"/>
                </a:cubicBezTo>
                <a:lnTo>
                  <a:pt x="483339" y="10559"/>
                </a:lnTo>
                <a:cubicBezTo>
                  <a:pt x="480090" y="10559"/>
                  <a:pt x="477653" y="12996"/>
                  <a:pt x="477653" y="16245"/>
                </a:cubicBezTo>
                <a:lnTo>
                  <a:pt x="477653" y="545027"/>
                </a:lnTo>
                <a:cubicBezTo>
                  <a:pt x="477653" y="548277"/>
                  <a:pt x="480090" y="550713"/>
                  <a:pt x="483339" y="550713"/>
                </a:cubicBezTo>
                <a:lnTo>
                  <a:pt x="593004" y="550713"/>
                </a:lnTo>
                <a:cubicBezTo>
                  <a:pt x="596253" y="550713"/>
                  <a:pt x="598690" y="548277"/>
                  <a:pt x="598690" y="545027"/>
                </a:cubicBezTo>
                <a:lnTo>
                  <a:pt x="598690" y="335464"/>
                </a:lnTo>
                <a:lnTo>
                  <a:pt x="815584" y="335464"/>
                </a:lnTo>
                <a:lnTo>
                  <a:pt x="815584" y="544215"/>
                </a:lnTo>
                <a:cubicBezTo>
                  <a:pt x="815584" y="547464"/>
                  <a:pt x="818021" y="549901"/>
                  <a:pt x="821270" y="549901"/>
                </a:cubicBezTo>
                <a:lnTo>
                  <a:pt x="930935" y="549901"/>
                </a:lnTo>
                <a:cubicBezTo>
                  <a:pt x="934184" y="549901"/>
                  <a:pt x="936621" y="547464"/>
                  <a:pt x="936621" y="544215"/>
                </a:cubicBezTo>
                <a:lnTo>
                  <a:pt x="936621" y="16245"/>
                </a:lnTo>
                <a:cubicBezTo>
                  <a:pt x="936621" y="12996"/>
                  <a:pt x="934184" y="10559"/>
                  <a:pt x="930935" y="10559"/>
                </a:cubicBezTo>
                <a:close/>
                <a:moveTo>
                  <a:pt x="1283488" y="559648"/>
                </a:moveTo>
                <a:cubicBezTo>
                  <a:pt x="1445143" y="559648"/>
                  <a:pt x="1569430" y="439433"/>
                  <a:pt x="1569430" y="280230"/>
                </a:cubicBezTo>
                <a:cubicBezTo>
                  <a:pt x="1569430" y="121027"/>
                  <a:pt x="1445143" y="812"/>
                  <a:pt x="1283488" y="812"/>
                </a:cubicBezTo>
                <a:cubicBezTo>
                  <a:pt x="1121021" y="812"/>
                  <a:pt x="997547" y="121027"/>
                  <a:pt x="997547" y="280230"/>
                </a:cubicBezTo>
                <a:cubicBezTo>
                  <a:pt x="997547" y="439433"/>
                  <a:pt x="1120209" y="559648"/>
                  <a:pt x="1283488" y="559648"/>
                </a:cubicBezTo>
                <a:close/>
                <a:moveTo>
                  <a:pt x="1283488" y="442683"/>
                </a:moveTo>
                <a:cubicBezTo>
                  <a:pt x="1191694" y="442683"/>
                  <a:pt x="1122646" y="372828"/>
                  <a:pt x="1122646" y="280230"/>
                </a:cubicBezTo>
                <a:cubicBezTo>
                  <a:pt x="1122646" y="186820"/>
                  <a:pt x="1192507" y="117778"/>
                  <a:pt x="1283488" y="117778"/>
                </a:cubicBezTo>
                <a:cubicBezTo>
                  <a:pt x="1375282" y="117778"/>
                  <a:pt x="1444330" y="187632"/>
                  <a:pt x="1444330" y="280230"/>
                </a:cubicBezTo>
                <a:cubicBezTo>
                  <a:pt x="1444330" y="372828"/>
                  <a:pt x="1374470" y="442683"/>
                  <a:pt x="1283488" y="442683"/>
                </a:cubicBezTo>
                <a:close/>
                <a:moveTo>
                  <a:pt x="2207112" y="10559"/>
                </a:moveTo>
                <a:lnTo>
                  <a:pt x="2071452" y="10559"/>
                </a:lnTo>
                <a:cubicBezTo>
                  <a:pt x="2067391" y="10559"/>
                  <a:pt x="2063329" y="12996"/>
                  <a:pt x="2061704" y="16245"/>
                </a:cubicBezTo>
                <a:lnTo>
                  <a:pt x="1921171" y="276981"/>
                </a:lnTo>
                <a:lnTo>
                  <a:pt x="1782261" y="16245"/>
                </a:lnTo>
                <a:cubicBezTo>
                  <a:pt x="1780637" y="12184"/>
                  <a:pt x="1776575" y="10559"/>
                  <a:pt x="1772513" y="10559"/>
                </a:cubicBezTo>
                <a:lnTo>
                  <a:pt x="1635229" y="10559"/>
                </a:lnTo>
                <a:cubicBezTo>
                  <a:pt x="1631980" y="10559"/>
                  <a:pt x="1629543" y="12996"/>
                  <a:pt x="1629543" y="16245"/>
                </a:cubicBezTo>
                <a:lnTo>
                  <a:pt x="1629543" y="545027"/>
                </a:lnTo>
                <a:cubicBezTo>
                  <a:pt x="1629543" y="548277"/>
                  <a:pt x="1631980" y="550713"/>
                  <a:pt x="1635229" y="550713"/>
                </a:cubicBezTo>
                <a:lnTo>
                  <a:pt x="1744894" y="550713"/>
                </a:lnTo>
                <a:cubicBezTo>
                  <a:pt x="1748143" y="550713"/>
                  <a:pt x="1750580" y="548277"/>
                  <a:pt x="1750580" y="545027"/>
                </a:cubicBezTo>
                <a:lnTo>
                  <a:pt x="1750580" y="203878"/>
                </a:lnTo>
                <a:lnTo>
                  <a:pt x="1887053" y="459740"/>
                </a:lnTo>
                <a:lnTo>
                  <a:pt x="1956101" y="459740"/>
                </a:lnTo>
                <a:lnTo>
                  <a:pt x="2092573" y="203878"/>
                </a:lnTo>
                <a:lnTo>
                  <a:pt x="2092573" y="545027"/>
                </a:lnTo>
                <a:cubicBezTo>
                  <a:pt x="2092573" y="548277"/>
                  <a:pt x="2095010" y="550713"/>
                  <a:pt x="2098259" y="550713"/>
                </a:cubicBezTo>
                <a:lnTo>
                  <a:pt x="2207925" y="550713"/>
                </a:lnTo>
                <a:cubicBezTo>
                  <a:pt x="2211174" y="550713"/>
                  <a:pt x="2213611" y="548277"/>
                  <a:pt x="2213611" y="545027"/>
                </a:cubicBezTo>
                <a:lnTo>
                  <a:pt x="2213611" y="16245"/>
                </a:lnTo>
                <a:cubicBezTo>
                  <a:pt x="2212799" y="12996"/>
                  <a:pt x="2210362" y="10559"/>
                  <a:pt x="2207112" y="10559"/>
                </a:cubicBezTo>
                <a:close/>
                <a:moveTo>
                  <a:pt x="2668518" y="542591"/>
                </a:moveTo>
                <a:cubicBezTo>
                  <a:pt x="2670143" y="547464"/>
                  <a:pt x="2674205" y="549901"/>
                  <a:pt x="2679078" y="549901"/>
                </a:cubicBezTo>
                <a:lnTo>
                  <a:pt x="2796055" y="549901"/>
                </a:lnTo>
                <a:cubicBezTo>
                  <a:pt x="2800116" y="549901"/>
                  <a:pt x="2802553" y="545840"/>
                  <a:pt x="2801741" y="541778"/>
                </a:cubicBezTo>
                <a:lnTo>
                  <a:pt x="2603531" y="17870"/>
                </a:lnTo>
                <a:cubicBezTo>
                  <a:pt x="2601907" y="13808"/>
                  <a:pt x="2597845" y="10559"/>
                  <a:pt x="2592971" y="10559"/>
                </a:cubicBezTo>
                <a:lnTo>
                  <a:pt x="2465435" y="10559"/>
                </a:lnTo>
                <a:cubicBezTo>
                  <a:pt x="2460561" y="10559"/>
                  <a:pt x="2456499" y="13808"/>
                  <a:pt x="2454874" y="17870"/>
                </a:cubicBezTo>
                <a:lnTo>
                  <a:pt x="2258289" y="542591"/>
                </a:lnTo>
                <a:cubicBezTo>
                  <a:pt x="2256665" y="546652"/>
                  <a:pt x="2259914" y="550713"/>
                  <a:pt x="2263976" y="550713"/>
                </a:cubicBezTo>
                <a:lnTo>
                  <a:pt x="2377703" y="550713"/>
                </a:lnTo>
                <a:cubicBezTo>
                  <a:pt x="2382576" y="550713"/>
                  <a:pt x="2386638" y="547464"/>
                  <a:pt x="2388263" y="543403"/>
                </a:cubicBezTo>
                <a:lnTo>
                  <a:pt x="2419131" y="456491"/>
                </a:lnTo>
                <a:lnTo>
                  <a:pt x="2638462" y="456491"/>
                </a:lnTo>
                <a:lnTo>
                  <a:pt x="2668518" y="542591"/>
                </a:lnTo>
                <a:close/>
                <a:moveTo>
                  <a:pt x="2457311" y="343587"/>
                </a:moveTo>
                <a:lnTo>
                  <a:pt x="2527984" y="143770"/>
                </a:lnTo>
                <a:lnTo>
                  <a:pt x="2598657" y="343587"/>
                </a:lnTo>
                <a:lnTo>
                  <a:pt x="2457311" y="343587"/>
                </a:lnTo>
                <a:close/>
                <a:moveTo>
                  <a:pt x="2800929" y="478422"/>
                </a:moveTo>
                <a:cubicBezTo>
                  <a:pt x="2857792" y="527158"/>
                  <a:pt x="2944712" y="559648"/>
                  <a:pt x="3026758" y="559648"/>
                </a:cubicBezTo>
                <a:cubicBezTo>
                  <a:pt x="3146983" y="559648"/>
                  <a:pt x="3240401" y="492230"/>
                  <a:pt x="3240401" y="393135"/>
                </a:cubicBezTo>
                <a:cubicBezTo>
                  <a:pt x="3240401" y="267234"/>
                  <a:pt x="3089307" y="229870"/>
                  <a:pt x="3041380" y="219311"/>
                </a:cubicBezTo>
                <a:cubicBezTo>
                  <a:pt x="2991827" y="208751"/>
                  <a:pt x="2943087" y="192506"/>
                  <a:pt x="2943087" y="157579"/>
                </a:cubicBezTo>
                <a:cubicBezTo>
                  <a:pt x="2943087" y="129150"/>
                  <a:pt x="2977205" y="108843"/>
                  <a:pt x="3025945" y="108843"/>
                </a:cubicBezTo>
                <a:cubicBezTo>
                  <a:pt x="3073873" y="108843"/>
                  <a:pt x="3124238" y="127525"/>
                  <a:pt x="3155919" y="155142"/>
                </a:cubicBezTo>
                <a:cubicBezTo>
                  <a:pt x="3158356" y="157579"/>
                  <a:pt x="3162417" y="156766"/>
                  <a:pt x="3164855" y="153517"/>
                </a:cubicBezTo>
                <a:lnTo>
                  <a:pt x="3215219" y="70667"/>
                </a:lnTo>
                <a:cubicBezTo>
                  <a:pt x="3216844" y="68230"/>
                  <a:pt x="3216031" y="64981"/>
                  <a:pt x="3214407" y="63356"/>
                </a:cubicBezTo>
                <a:cubicBezTo>
                  <a:pt x="3173790" y="26805"/>
                  <a:pt x="3107179" y="0"/>
                  <a:pt x="3026758" y="0"/>
                </a:cubicBezTo>
                <a:cubicBezTo>
                  <a:pt x="2902470" y="0"/>
                  <a:pt x="2818800" y="64169"/>
                  <a:pt x="2818800" y="160828"/>
                </a:cubicBezTo>
                <a:cubicBezTo>
                  <a:pt x="2818800" y="256675"/>
                  <a:pt x="2899221" y="307035"/>
                  <a:pt x="3007262" y="333027"/>
                </a:cubicBezTo>
                <a:cubicBezTo>
                  <a:pt x="3064125" y="346836"/>
                  <a:pt x="3116114" y="359832"/>
                  <a:pt x="3116114" y="397196"/>
                </a:cubicBezTo>
                <a:cubicBezTo>
                  <a:pt x="3116114" y="428874"/>
                  <a:pt x="3074685" y="450805"/>
                  <a:pt x="3025945" y="450805"/>
                </a:cubicBezTo>
                <a:cubicBezTo>
                  <a:pt x="2970707" y="450805"/>
                  <a:pt x="2908157" y="424813"/>
                  <a:pt x="2865103" y="386636"/>
                </a:cubicBezTo>
                <a:cubicBezTo>
                  <a:pt x="2862666" y="384200"/>
                  <a:pt x="2858604" y="385012"/>
                  <a:pt x="2856980" y="387449"/>
                </a:cubicBezTo>
                <a:lnTo>
                  <a:pt x="2800929" y="470299"/>
                </a:lnTo>
                <a:cubicBezTo>
                  <a:pt x="2797679" y="472736"/>
                  <a:pt x="2798492" y="476797"/>
                  <a:pt x="2800929" y="478422"/>
                </a:cubicBezTo>
                <a:close/>
                <a:moveTo>
                  <a:pt x="4609997" y="2279206"/>
                </a:moveTo>
                <a:lnTo>
                  <a:pt x="4317557" y="2279206"/>
                </a:lnTo>
                <a:cubicBezTo>
                  <a:pt x="4309434" y="2279206"/>
                  <a:pt x="4302122" y="2275145"/>
                  <a:pt x="4298061" y="2268647"/>
                </a:cubicBezTo>
                <a:lnTo>
                  <a:pt x="3996685" y="1782914"/>
                </a:lnTo>
                <a:lnTo>
                  <a:pt x="3697746" y="1781289"/>
                </a:lnTo>
                <a:lnTo>
                  <a:pt x="3697746" y="1782914"/>
                </a:lnTo>
                <a:lnTo>
                  <a:pt x="3697746" y="2263773"/>
                </a:lnTo>
                <a:cubicBezTo>
                  <a:pt x="3697746" y="2271896"/>
                  <a:pt x="3691247" y="2279206"/>
                  <a:pt x="3682311" y="2279206"/>
                </a:cubicBezTo>
                <a:lnTo>
                  <a:pt x="3407742" y="2279206"/>
                </a:lnTo>
                <a:cubicBezTo>
                  <a:pt x="3399619" y="2279206"/>
                  <a:pt x="3392308" y="2272708"/>
                  <a:pt x="3392308" y="2263773"/>
                </a:cubicBezTo>
                <a:lnTo>
                  <a:pt x="3392308" y="767587"/>
                </a:lnTo>
                <a:cubicBezTo>
                  <a:pt x="3392308" y="759465"/>
                  <a:pt x="3398807" y="752154"/>
                  <a:pt x="3407742" y="752154"/>
                </a:cubicBezTo>
                <a:lnTo>
                  <a:pt x="4072232" y="752154"/>
                </a:lnTo>
                <a:cubicBezTo>
                  <a:pt x="4355737" y="752154"/>
                  <a:pt x="4593751" y="976338"/>
                  <a:pt x="4597000" y="1259818"/>
                </a:cubicBezTo>
                <a:cubicBezTo>
                  <a:pt x="4599437" y="1470193"/>
                  <a:pt x="4476774" y="1651328"/>
                  <a:pt x="4298061" y="1734178"/>
                </a:cubicBezTo>
                <a:lnTo>
                  <a:pt x="4622182" y="2255650"/>
                </a:lnTo>
                <a:cubicBezTo>
                  <a:pt x="4629493" y="2265397"/>
                  <a:pt x="4622182" y="2279206"/>
                  <a:pt x="4609997" y="2279206"/>
                </a:cubicBezTo>
                <a:close/>
                <a:moveTo>
                  <a:pt x="4309434" y="1267128"/>
                </a:moveTo>
                <a:cubicBezTo>
                  <a:pt x="4309434" y="1142040"/>
                  <a:pt x="4207892" y="1040507"/>
                  <a:pt x="4082792" y="1040507"/>
                </a:cubicBezTo>
                <a:lnTo>
                  <a:pt x="3697746" y="1040507"/>
                </a:lnTo>
                <a:lnTo>
                  <a:pt x="3697746" y="1042944"/>
                </a:lnTo>
                <a:lnTo>
                  <a:pt x="3697746" y="1493749"/>
                </a:lnTo>
                <a:lnTo>
                  <a:pt x="3697746" y="1493749"/>
                </a:lnTo>
                <a:lnTo>
                  <a:pt x="4082792" y="1493749"/>
                </a:lnTo>
                <a:cubicBezTo>
                  <a:pt x="4207892" y="1493749"/>
                  <a:pt x="4309434" y="1392216"/>
                  <a:pt x="4309434" y="1267128"/>
                </a:cubicBezTo>
                <a:close/>
                <a:moveTo>
                  <a:pt x="2015401" y="1623711"/>
                </a:moveTo>
                <a:cubicBezTo>
                  <a:pt x="2007278" y="1588784"/>
                  <a:pt x="2003216" y="1553044"/>
                  <a:pt x="2003216" y="1515680"/>
                </a:cubicBezTo>
                <a:cubicBezTo>
                  <a:pt x="2003216" y="1241948"/>
                  <a:pt x="2224984" y="1020200"/>
                  <a:pt x="2498740" y="1020200"/>
                </a:cubicBezTo>
                <a:cubicBezTo>
                  <a:pt x="2772497" y="1020200"/>
                  <a:pt x="2994264" y="1241948"/>
                  <a:pt x="2994264" y="1515680"/>
                </a:cubicBezTo>
                <a:cubicBezTo>
                  <a:pt x="2994264" y="1553044"/>
                  <a:pt x="2990203" y="1588784"/>
                  <a:pt x="2982079" y="1623711"/>
                </a:cubicBezTo>
                <a:lnTo>
                  <a:pt x="3274520" y="1623711"/>
                </a:lnTo>
                <a:cubicBezTo>
                  <a:pt x="3279394" y="1588784"/>
                  <a:pt x="3281831" y="1552232"/>
                  <a:pt x="3281831" y="1515680"/>
                </a:cubicBezTo>
                <a:cubicBezTo>
                  <a:pt x="3281831" y="1082745"/>
                  <a:pt x="2930902" y="732660"/>
                  <a:pt x="2498740" y="732660"/>
                </a:cubicBezTo>
                <a:cubicBezTo>
                  <a:pt x="2065766" y="732660"/>
                  <a:pt x="1715650" y="1083557"/>
                  <a:pt x="1715650" y="1515680"/>
                </a:cubicBezTo>
                <a:cubicBezTo>
                  <a:pt x="1715650" y="1552232"/>
                  <a:pt x="1718087" y="1587971"/>
                  <a:pt x="1722961" y="1623711"/>
                </a:cubicBezTo>
                <a:lnTo>
                  <a:pt x="2015401" y="1623711"/>
                </a:lnTo>
                <a:close/>
                <a:moveTo>
                  <a:pt x="1785511" y="1839772"/>
                </a:moveTo>
                <a:cubicBezTo>
                  <a:pt x="1908986" y="2111068"/>
                  <a:pt x="2181930" y="2299512"/>
                  <a:pt x="2498740" y="2299512"/>
                </a:cubicBezTo>
                <a:cubicBezTo>
                  <a:pt x="2815551" y="2299512"/>
                  <a:pt x="3089307" y="2111068"/>
                  <a:pt x="3211970" y="1839772"/>
                </a:cubicBezTo>
                <a:lnTo>
                  <a:pt x="1785511" y="1839772"/>
                </a:lnTo>
                <a:close/>
              </a:path>
            </a:pathLst>
          </a:custGeom>
          <a:solidFill>
            <a:srgbClr val="FA6432"/>
          </a:solidFill>
          <a:ln w="8114" cap="flat">
            <a:noFill/>
            <a:prstDash val="solid"/>
            <a:miter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LID4096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32BFFA1B-3688-685B-EF3E-B2A7B42B00B9}"/>
              </a:ext>
            </a:extLst>
          </p:cNvPr>
          <p:cNvSpPr txBox="1">
            <a:spLocks/>
          </p:cNvSpPr>
          <p:nvPr/>
        </p:nvSpPr>
        <p:spPr>
          <a:xfrm>
            <a:off x="0" y="5115597"/>
            <a:ext cx="9849751" cy="129205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BE" sz="2400"/>
              <a:t>Link </a:t>
            </a:r>
            <a:r>
              <a:rPr lang="nl-BE" sz="2400" err="1"/>
              <a:t>to</a:t>
            </a:r>
            <a:r>
              <a:rPr lang="nl-BE" sz="2400"/>
              <a:t> </a:t>
            </a:r>
            <a:r>
              <a:rPr lang="nl-BE" sz="2400" err="1"/>
              <a:t>current</a:t>
            </a:r>
            <a:r>
              <a:rPr lang="nl-BE" sz="2400"/>
              <a:t> website: </a:t>
            </a:r>
            <a:r>
              <a:rPr lang="nl-BE" sz="2400">
                <a:solidFill>
                  <a:schemeClr val="accent6">
                    <a:lumMod val="60000"/>
                    <a:lumOff val="40000"/>
                  </a:schemeClr>
                </a:solidFill>
              </a:rPr>
              <a:t>https://2024-internship-assignment.vercel.app </a:t>
            </a:r>
            <a:endParaRPr lang="nl-BE" sz="11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77E902-C6C8-D2E3-AB62-DB87A51F2E24}"/>
              </a:ext>
            </a:extLst>
          </p:cNvPr>
          <p:cNvSpPr txBox="1"/>
          <p:nvPr/>
        </p:nvSpPr>
        <p:spPr>
          <a:xfrm>
            <a:off x="1472183" y="2786224"/>
            <a:ext cx="79055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Normal user: email: </a:t>
            </a:r>
            <a:r>
              <a:rPr lang="en-US">
                <a:hlinkClick r:id="rId2"/>
              </a:rPr>
              <a:t>user1user@kmitl.ac.th</a:t>
            </a:r>
            <a:r>
              <a:rPr lang="en-US"/>
              <a:t> password: B#v9B*y7e&amp;sUF2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Supervisor: email: </a:t>
            </a:r>
            <a:r>
              <a:rPr lang="en-US">
                <a:hlinkClick r:id="rId3"/>
              </a:rPr>
              <a:t>user2supervisor@kmitl.ac.th</a:t>
            </a:r>
            <a:r>
              <a:rPr lang="en-US"/>
              <a:t> password: !VYB^^6c4&amp;N@a2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Admin: email: </a:t>
            </a:r>
            <a:r>
              <a:rPr lang="en-US">
                <a:hlinkClick r:id="rId4"/>
              </a:rPr>
              <a:t>user3admin@kmitl.ac.th</a:t>
            </a:r>
            <a:r>
              <a:rPr lang="en-US"/>
              <a:t> password: WayDnTHR!H55y*</a:t>
            </a:r>
            <a:endParaRPr lang="LID4096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71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B079DD-58B6-FCD2-1A99-FB9031618B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4" name="Rectangle 183">
            <a:extLst>
              <a:ext uri="{FF2B5EF4-FFF2-40B4-BE49-F238E27FC236}">
                <a16:creationId xmlns:a16="http://schemas.microsoft.com/office/drawing/2014/main" id="{FEC37EC6-F3D0-37AC-EA7E-556642FF4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AED62339-A3F1-3FD8-5E4D-12BB2876A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2" y="1846371"/>
            <a:ext cx="12048829" cy="3165257"/>
            <a:chOff x="143163" y="5763486"/>
            <a:chExt cx="12048829" cy="739555"/>
          </a:xfrm>
        </p:grpSpPr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E741D8B2-1505-C68D-4075-0399AA8DE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45065" y="5763486"/>
              <a:ext cx="11546927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BB37DBC6-F2DC-AE9C-32B1-A67D6B140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434108" y="5763486"/>
              <a:ext cx="1" cy="739555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18EF6F29-777F-A0A5-D820-ACE8A4EAB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1" name="Rectangle 190">
            <a:extLst>
              <a:ext uri="{FF2B5EF4-FFF2-40B4-BE49-F238E27FC236}">
                <a16:creationId xmlns:a16="http://schemas.microsoft.com/office/drawing/2014/main" id="{3F9E8E61-6574-A470-9718-22814515F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0752" y="389517"/>
            <a:ext cx="6686629" cy="60586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7D6CD3B-CA6C-4956-08EB-299907E2E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4" y="968432"/>
            <a:ext cx="5597236" cy="49211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Situation ccs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AC46CBBF-1A8A-44EF-BF6D-20B5CFE87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6</a:t>
            </a:fld>
            <a:endParaRPr lang="de-DE"/>
          </a:p>
        </p:txBody>
      </p:sp>
      <p:sp>
        <p:nvSpPr>
          <p:cNvPr id="8" name="Logo Thomas More">
            <a:extLst>
              <a:ext uri="{FF2B5EF4-FFF2-40B4-BE49-F238E27FC236}">
                <a16:creationId xmlns:a16="http://schemas.microsoft.com/office/drawing/2014/main" id="{527A547F-875C-6C15-AADA-CE639504D671}"/>
              </a:ext>
            </a:extLst>
          </p:cNvPr>
          <p:cNvSpPr>
            <a:spLocks noChangeAspect="1"/>
          </p:cNvSpPr>
          <p:nvPr/>
        </p:nvSpPr>
        <p:spPr>
          <a:xfrm>
            <a:off x="98014" y="6534560"/>
            <a:ext cx="682562" cy="272256"/>
          </a:xfrm>
          <a:custGeom>
            <a:avLst/>
            <a:gdLst>
              <a:gd name="connsiteX0" fmla="*/ 1605173 w 5759450"/>
              <a:gd name="connsiteY0" fmla="*/ 767587 h 2299512"/>
              <a:gd name="connsiteX1" fmla="*/ 1605173 w 5759450"/>
              <a:gd name="connsiteY1" fmla="*/ 2263773 h 2299512"/>
              <a:gd name="connsiteX2" fmla="*/ 1589738 w 5759450"/>
              <a:gd name="connsiteY2" fmla="*/ 2279206 h 2299512"/>
              <a:gd name="connsiteX3" fmla="*/ 1315169 w 5759450"/>
              <a:gd name="connsiteY3" fmla="*/ 2279206 h 2299512"/>
              <a:gd name="connsiteX4" fmla="*/ 1299735 w 5759450"/>
              <a:gd name="connsiteY4" fmla="*/ 2263773 h 2299512"/>
              <a:gd name="connsiteX5" fmla="*/ 1299735 w 5759450"/>
              <a:gd name="connsiteY5" fmla="*/ 1230576 h 2299512"/>
              <a:gd name="connsiteX6" fmla="*/ 887881 w 5759450"/>
              <a:gd name="connsiteY6" fmla="*/ 2024968 h 2299512"/>
              <a:gd name="connsiteX7" fmla="*/ 715667 w 5759450"/>
              <a:gd name="connsiteY7" fmla="*/ 2024968 h 2299512"/>
              <a:gd name="connsiteX8" fmla="*/ 305438 w 5759450"/>
              <a:gd name="connsiteY8" fmla="*/ 1230576 h 2299512"/>
              <a:gd name="connsiteX9" fmla="*/ 305438 w 5759450"/>
              <a:gd name="connsiteY9" fmla="*/ 2263773 h 2299512"/>
              <a:gd name="connsiteX10" fmla="*/ 290003 w 5759450"/>
              <a:gd name="connsiteY10" fmla="*/ 2279206 h 2299512"/>
              <a:gd name="connsiteX11" fmla="*/ 15434 w 5759450"/>
              <a:gd name="connsiteY11" fmla="*/ 2279206 h 2299512"/>
              <a:gd name="connsiteX12" fmla="*/ 0 w 5759450"/>
              <a:gd name="connsiteY12" fmla="*/ 2263773 h 2299512"/>
              <a:gd name="connsiteX13" fmla="*/ 0 w 5759450"/>
              <a:gd name="connsiteY13" fmla="*/ 767587 h 2299512"/>
              <a:gd name="connsiteX14" fmla="*/ 15434 w 5759450"/>
              <a:gd name="connsiteY14" fmla="*/ 752154 h 2299512"/>
              <a:gd name="connsiteX15" fmla="*/ 366363 w 5759450"/>
              <a:gd name="connsiteY15" fmla="*/ 752154 h 2299512"/>
              <a:gd name="connsiteX16" fmla="*/ 386671 w 5759450"/>
              <a:gd name="connsiteY16" fmla="*/ 764338 h 2299512"/>
              <a:gd name="connsiteX17" fmla="*/ 804211 w 5759450"/>
              <a:gd name="connsiteY17" fmla="*/ 1574975 h 2299512"/>
              <a:gd name="connsiteX18" fmla="*/ 1223376 w 5759450"/>
              <a:gd name="connsiteY18" fmla="*/ 764338 h 2299512"/>
              <a:gd name="connsiteX19" fmla="*/ 1243684 w 5759450"/>
              <a:gd name="connsiteY19" fmla="*/ 752154 h 2299512"/>
              <a:gd name="connsiteX20" fmla="*/ 1590551 w 5759450"/>
              <a:gd name="connsiteY20" fmla="*/ 752154 h 2299512"/>
              <a:gd name="connsiteX21" fmla="*/ 1605173 w 5759450"/>
              <a:gd name="connsiteY21" fmla="*/ 767587 h 2299512"/>
              <a:gd name="connsiteX22" fmla="*/ 5076277 w 5759450"/>
              <a:gd name="connsiteY22" fmla="*/ 1039695 h 2299512"/>
              <a:gd name="connsiteX23" fmla="*/ 5076277 w 5759450"/>
              <a:gd name="connsiteY23" fmla="*/ 1039695 h 2299512"/>
              <a:gd name="connsiteX24" fmla="*/ 5744016 w 5759450"/>
              <a:gd name="connsiteY24" fmla="*/ 1039695 h 2299512"/>
              <a:gd name="connsiteX25" fmla="*/ 5759450 w 5759450"/>
              <a:gd name="connsiteY25" fmla="*/ 1024262 h 2299512"/>
              <a:gd name="connsiteX26" fmla="*/ 5759450 w 5759450"/>
              <a:gd name="connsiteY26" fmla="*/ 767587 h 2299512"/>
              <a:gd name="connsiteX27" fmla="*/ 5744016 w 5759450"/>
              <a:gd name="connsiteY27" fmla="*/ 752154 h 2299512"/>
              <a:gd name="connsiteX28" fmla="*/ 5076277 w 5759450"/>
              <a:gd name="connsiteY28" fmla="*/ 752154 h 2299512"/>
              <a:gd name="connsiteX29" fmla="*/ 4699354 w 5759450"/>
              <a:gd name="connsiteY29" fmla="*/ 1129043 h 2299512"/>
              <a:gd name="connsiteX30" fmla="*/ 4699354 w 5759450"/>
              <a:gd name="connsiteY30" fmla="*/ 1129043 h 2299512"/>
              <a:gd name="connsiteX31" fmla="*/ 4699354 w 5759450"/>
              <a:gd name="connsiteY31" fmla="*/ 1901504 h 2299512"/>
              <a:gd name="connsiteX32" fmla="*/ 5076277 w 5759450"/>
              <a:gd name="connsiteY32" fmla="*/ 2278394 h 2299512"/>
              <a:gd name="connsiteX33" fmla="*/ 5744016 w 5759450"/>
              <a:gd name="connsiteY33" fmla="*/ 2278394 h 2299512"/>
              <a:gd name="connsiteX34" fmla="*/ 5759450 w 5759450"/>
              <a:gd name="connsiteY34" fmla="*/ 2262961 h 2299512"/>
              <a:gd name="connsiteX35" fmla="*/ 5759450 w 5759450"/>
              <a:gd name="connsiteY35" fmla="*/ 2006286 h 2299512"/>
              <a:gd name="connsiteX36" fmla="*/ 5744016 w 5759450"/>
              <a:gd name="connsiteY36" fmla="*/ 1990853 h 2299512"/>
              <a:gd name="connsiteX37" fmla="*/ 5076277 w 5759450"/>
              <a:gd name="connsiteY37" fmla="*/ 1990853 h 2299512"/>
              <a:gd name="connsiteX38" fmla="*/ 5003979 w 5759450"/>
              <a:gd name="connsiteY38" fmla="*/ 1918562 h 2299512"/>
              <a:gd name="connsiteX39" fmla="*/ 5003979 w 5759450"/>
              <a:gd name="connsiteY39" fmla="*/ 1654577 h 2299512"/>
              <a:gd name="connsiteX40" fmla="*/ 5671718 w 5759450"/>
              <a:gd name="connsiteY40" fmla="*/ 1654577 h 2299512"/>
              <a:gd name="connsiteX41" fmla="*/ 5687152 w 5759450"/>
              <a:gd name="connsiteY41" fmla="*/ 1639144 h 2299512"/>
              <a:gd name="connsiteX42" fmla="*/ 5687152 w 5759450"/>
              <a:gd name="connsiteY42" fmla="*/ 1382469 h 2299512"/>
              <a:gd name="connsiteX43" fmla="*/ 5671718 w 5759450"/>
              <a:gd name="connsiteY43" fmla="*/ 1367036 h 2299512"/>
              <a:gd name="connsiteX44" fmla="*/ 5003979 w 5759450"/>
              <a:gd name="connsiteY44" fmla="*/ 1367036 h 2299512"/>
              <a:gd name="connsiteX45" fmla="*/ 5003979 w 5759450"/>
              <a:gd name="connsiteY45" fmla="*/ 1111174 h 2299512"/>
              <a:gd name="connsiteX46" fmla="*/ 5076277 w 5759450"/>
              <a:gd name="connsiteY46" fmla="*/ 1039695 h 2299512"/>
              <a:gd name="connsiteX47" fmla="*/ 421602 w 5759450"/>
              <a:gd name="connsiteY47" fmla="*/ 118590 h 2299512"/>
              <a:gd name="connsiteX48" fmla="*/ 421602 w 5759450"/>
              <a:gd name="connsiteY48" fmla="*/ 16245 h 2299512"/>
              <a:gd name="connsiteX49" fmla="*/ 415915 w 5759450"/>
              <a:gd name="connsiteY49" fmla="*/ 10559 h 2299512"/>
              <a:gd name="connsiteX50" fmla="*/ 5686 w 5759450"/>
              <a:gd name="connsiteY50" fmla="*/ 10559 h 2299512"/>
              <a:gd name="connsiteX51" fmla="*/ 0 w 5759450"/>
              <a:gd name="connsiteY51" fmla="*/ 16245 h 2299512"/>
              <a:gd name="connsiteX52" fmla="*/ 0 w 5759450"/>
              <a:gd name="connsiteY52" fmla="*/ 119402 h 2299512"/>
              <a:gd name="connsiteX53" fmla="*/ 5686 w 5759450"/>
              <a:gd name="connsiteY53" fmla="*/ 125088 h 2299512"/>
              <a:gd name="connsiteX54" fmla="*/ 150282 w 5759450"/>
              <a:gd name="connsiteY54" fmla="*/ 125088 h 2299512"/>
              <a:gd name="connsiteX55" fmla="*/ 150282 w 5759450"/>
              <a:gd name="connsiteY55" fmla="*/ 545027 h 2299512"/>
              <a:gd name="connsiteX56" fmla="*/ 155968 w 5759450"/>
              <a:gd name="connsiteY56" fmla="*/ 550713 h 2299512"/>
              <a:gd name="connsiteX57" fmla="*/ 265633 w 5759450"/>
              <a:gd name="connsiteY57" fmla="*/ 550713 h 2299512"/>
              <a:gd name="connsiteX58" fmla="*/ 271320 w 5759450"/>
              <a:gd name="connsiteY58" fmla="*/ 545027 h 2299512"/>
              <a:gd name="connsiteX59" fmla="*/ 271320 w 5759450"/>
              <a:gd name="connsiteY59" fmla="*/ 124276 h 2299512"/>
              <a:gd name="connsiteX60" fmla="*/ 415915 w 5759450"/>
              <a:gd name="connsiteY60" fmla="*/ 124276 h 2299512"/>
              <a:gd name="connsiteX61" fmla="*/ 421602 w 5759450"/>
              <a:gd name="connsiteY61" fmla="*/ 118590 h 2299512"/>
              <a:gd name="connsiteX62" fmla="*/ 930935 w 5759450"/>
              <a:gd name="connsiteY62" fmla="*/ 10559 h 2299512"/>
              <a:gd name="connsiteX63" fmla="*/ 821270 w 5759450"/>
              <a:gd name="connsiteY63" fmla="*/ 10559 h 2299512"/>
              <a:gd name="connsiteX64" fmla="*/ 815584 w 5759450"/>
              <a:gd name="connsiteY64" fmla="*/ 16245 h 2299512"/>
              <a:gd name="connsiteX65" fmla="*/ 815584 w 5759450"/>
              <a:gd name="connsiteY65" fmla="*/ 221747 h 2299512"/>
              <a:gd name="connsiteX66" fmla="*/ 598690 w 5759450"/>
              <a:gd name="connsiteY66" fmla="*/ 221747 h 2299512"/>
              <a:gd name="connsiteX67" fmla="*/ 598690 w 5759450"/>
              <a:gd name="connsiteY67" fmla="*/ 16245 h 2299512"/>
              <a:gd name="connsiteX68" fmla="*/ 593004 w 5759450"/>
              <a:gd name="connsiteY68" fmla="*/ 10559 h 2299512"/>
              <a:gd name="connsiteX69" fmla="*/ 483339 w 5759450"/>
              <a:gd name="connsiteY69" fmla="*/ 10559 h 2299512"/>
              <a:gd name="connsiteX70" fmla="*/ 477653 w 5759450"/>
              <a:gd name="connsiteY70" fmla="*/ 16245 h 2299512"/>
              <a:gd name="connsiteX71" fmla="*/ 477653 w 5759450"/>
              <a:gd name="connsiteY71" fmla="*/ 545027 h 2299512"/>
              <a:gd name="connsiteX72" fmla="*/ 483339 w 5759450"/>
              <a:gd name="connsiteY72" fmla="*/ 550713 h 2299512"/>
              <a:gd name="connsiteX73" fmla="*/ 593004 w 5759450"/>
              <a:gd name="connsiteY73" fmla="*/ 550713 h 2299512"/>
              <a:gd name="connsiteX74" fmla="*/ 598690 w 5759450"/>
              <a:gd name="connsiteY74" fmla="*/ 545027 h 2299512"/>
              <a:gd name="connsiteX75" fmla="*/ 598690 w 5759450"/>
              <a:gd name="connsiteY75" fmla="*/ 335464 h 2299512"/>
              <a:gd name="connsiteX76" fmla="*/ 815584 w 5759450"/>
              <a:gd name="connsiteY76" fmla="*/ 335464 h 2299512"/>
              <a:gd name="connsiteX77" fmla="*/ 815584 w 5759450"/>
              <a:gd name="connsiteY77" fmla="*/ 544215 h 2299512"/>
              <a:gd name="connsiteX78" fmla="*/ 821270 w 5759450"/>
              <a:gd name="connsiteY78" fmla="*/ 549901 h 2299512"/>
              <a:gd name="connsiteX79" fmla="*/ 930935 w 5759450"/>
              <a:gd name="connsiteY79" fmla="*/ 549901 h 2299512"/>
              <a:gd name="connsiteX80" fmla="*/ 936621 w 5759450"/>
              <a:gd name="connsiteY80" fmla="*/ 544215 h 2299512"/>
              <a:gd name="connsiteX81" fmla="*/ 936621 w 5759450"/>
              <a:gd name="connsiteY81" fmla="*/ 16245 h 2299512"/>
              <a:gd name="connsiteX82" fmla="*/ 930935 w 5759450"/>
              <a:gd name="connsiteY82" fmla="*/ 10559 h 2299512"/>
              <a:gd name="connsiteX83" fmla="*/ 1283488 w 5759450"/>
              <a:gd name="connsiteY83" fmla="*/ 559648 h 2299512"/>
              <a:gd name="connsiteX84" fmla="*/ 1569430 w 5759450"/>
              <a:gd name="connsiteY84" fmla="*/ 280230 h 2299512"/>
              <a:gd name="connsiteX85" fmla="*/ 1283488 w 5759450"/>
              <a:gd name="connsiteY85" fmla="*/ 812 h 2299512"/>
              <a:gd name="connsiteX86" fmla="*/ 997547 w 5759450"/>
              <a:gd name="connsiteY86" fmla="*/ 280230 h 2299512"/>
              <a:gd name="connsiteX87" fmla="*/ 1283488 w 5759450"/>
              <a:gd name="connsiteY87" fmla="*/ 559648 h 2299512"/>
              <a:gd name="connsiteX88" fmla="*/ 1283488 w 5759450"/>
              <a:gd name="connsiteY88" fmla="*/ 442683 h 2299512"/>
              <a:gd name="connsiteX89" fmla="*/ 1122646 w 5759450"/>
              <a:gd name="connsiteY89" fmla="*/ 280230 h 2299512"/>
              <a:gd name="connsiteX90" fmla="*/ 1283488 w 5759450"/>
              <a:gd name="connsiteY90" fmla="*/ 117778 h 2299512"/>
              <a:gd name="connsiteX91" fmla="*/ 1444330 w 5759450"/>
              <a:gd name="connsiteY91" fmla="*/ 280230 h 2299512"/>
              <a:gd name="connsiteX92" fmla="*/ 1283488 w 5759450"/>
              <a:gd name="connsiteY92" fmla="*/ 442683 h 2299512"/>
              <a:gd name="connsiteX93" fmla="*/ 2207112 w 5759450"/>
              <a:gd name="connsiteY93" fmla="*/ 10559 h 2299512"/>
              <a:gd name="connsiteX94" fmla="*/ 2071452 w 5759450"/>
              <a:gd name="connsiteY94" fmla="*/ 10559 h 2299512"/>
              <a:gd name="connsiteX95" fmla="*/ 2061704 w 5759450"/>
              <a:gd name="connsiteY95" fmla="*/ 16245 h 2299512"/>
              <a:gd name="connsiteX96" fmla="*/ 1921171 w 5759450"/>
              <a:gd name="connsiteY96" fmla="*/ 276981 h 2299512"/>
              <a:gd name="connsiteX97" fmla="*/ 1782261 w 5759450"/>
              <a:gd name="connsiteY97" fmla="*/ 16245 h 2299512"/>
              <a:gd name="connsiteX98" fmla="*/ 1772513 w 5759450"/>
              <a:gd name="connsiteY98" fmla="*/ 10559 h 2299512"/>
              <a:gd name="connsiteX99" fmla="*/ 1635229 w 5759450"/>
              <a:gd name="connsiteY99" fmla="*/ 10559 h 2299512"/>
              <a:gd name="connsiteX100" fmla="*/ 1629543 w 5759450"/>
              <a:gd name="connsiteY100" fmla="*/ 16245 h 2299512"/>
              <a:gd name="connsiteX101" fmla="*/ 1629543 w 5759450"/>
              <a:gd name="connsiteY101" fmla="*/ 545027 h 2299512"/>
              <a:gd name="connsiteX102" fmla="*/ 1635229 w 5759450"/>
              <a:gd name="connsiteY102" fmla="*/ 550713 h 2299512"/>
              <a:gd name="connsiteX103" fmla="*/ 1744894 w 5759450"/>
              <a:gd name="connsiteY103" fmla="*/ 550713 h 2299512"/>
              <a:gd name="connsiteX104" fmla="*/ 1750580 w 5759450"/>
              <a:gd name="connsiteY104" fmla="*/ 545027 h 2299512"/>
              <a:gd name="connsiteX105" fmla="*/ 1750580 w 5759450"/>
              <a:gd name="connsiteY105" fmla="*/ 203878 h 2299512"/>
              <a:gd name="connsiteX106" fmla="*/ 1887053 w 5759450"/>
              <a:gd name="connsiteY106" fmla="*/ 459740 h 2299512"/>
              <a:gd name="connsiteX107" fmla="*/ 1956101 w 5759450"/>
              <a:gd name="connsiteY107" fmla="*/ 459740 h 2299512"/>
              <a:gd name="connsiteX108" fmla="*/ 2092573 w 5759450"/>
              <a:gd name="connsiteY108" fmla="*/ 203878 h 2299512"/>
              <a:gd name="connsiteX109" fmla="*/ 2092573 w 5759450"/>
              <a:gd name="connsiteY109" fmla="*/ 545027 h 2299512"/>
              <a:gd name="connsiteX110" fmla="*/ 2098259 w 5759450"/>
              <a:gd name="connsiteY110" fmla="*/ 550713 h 2299512"/>
              <a:gd name="connsiteX111" fmla="*/ 2207925 w 5759450"/>
              <a:gd name="connsiteY111" fmla="*/ 550713 h 2299512"/>
              <a:gd name="connsiteX112" fmla="*/ 2213611 w 5759450"/>
              <a:gd name="connsiteY112" fmla="*/ 545027 h 2299512"/>
              <a:gd name="connsiteX113" fmla="*/ 2213611 w 5759450"/>
              <a:gd name="connsiteY113" fmla="*/ 16245 h 2299512"/>
              <a:gd name="connsiteX114" fmla="*/ 2207112 w 5759450"/>
              <a:gd name="connsiteY114" fmla="*/ 10559 h 2299512"/>
              <a:gd name="connsiteX115" fmla="*/ 2668518 w 5759450"/>
              <a:gd name="connsiteY115" fmla="*/ 542591 h 2299512"/>
              <a:gd name="connsiteX116" fmla="*/ 2679078 w 5759450"/>
              <a:gd name="connsiteY116" fmla="*/ 549901 h 2299512"/>
              <a:gd name="connsiteX117" fmla="*/ 2796055 w 5759450"/>
              <a:gd name="connsiteY117" fmla="*/ 549901 h 2299512"/>
              <a:gd name="connsiteX118" fmla="*/ 2801741 w 5759450"/>
              <a:gd name="connsiteY118" fmla="*/ 541778 h 2299512"/>
              <a:gd name="connsiteX119" fmla="*/ 2603531 w 5759450"/>
              <a:gd name="connsiteY119" fmla="*/ 17870 h 2299512"/>
              <a:gd name="connsiteX120" fmla="*/ 2592971 w 5759450"/>
              <a:gd name="connsiteY120" fmla="*/ 10559 h 2299512"/>
              <a:gd name="connsiteX121" fmla="*/ 2465435 w 5759450"/>
              <a:gd name="connsiteY121" fmla="*/ 10559 h 2299512"/>
              <a:gd name="connsiteX122" fmla="*/ 2454874 w 5759450"/>
              <a:gd name="connsiteY122" fmla="*/ 17870 h 2299512"/>
              <a:gd name="connsiteX123" fmla="*/ 2258289 w 5759450"/>
              <a:gd name="connsiteY123" fmla="*/ 542591 h 2299512"/>
              <a:gd name="connsiteX124" fmla="*/ 2263976 w 5759450"/>
              <a:gd name="connsiteY124" fmla="*/ 550713 h 2299512"/>
              <a:gd name="connsiteX125" fmla="*/ 2377703 w 5759450"/>
              <a:gd name="connsiteY125" fmla="*/ 550713 h 2299512"/>
              <a:gd name="connsiteX126" fmla="*/ 2388263 w 5759450"/>
              <a:gd name="connsiteY126" fmla="*/ 543403 h 2299512"/>
              <a:gd name="connsiteX127" fmla="*/ 2419131 w 5759450"/>
              <a:gd name="connsiteY127" fmla="*/ 456491 h 2299512"/>
              <a:gd name="connsiteX128" fmla="*/ 2638462 w 5759450"/>
              <a:gd name="connsiteY128" fmla="*/ 456491 h 2299512"/>
              <a:gd name="connsiteX129" fmla="*/ 2668518 w 5759450"/>
              <a:gd name="connsiteY129" fmla="*/ 542591 h 2299512"/>
              <a:gd name="connsiteX130" fmla="*/ 2457311 w 5759450"/>
              <a:gd name="connsiteY130" fmla="*/ 343587 h 2299512"/>
              <a:gd name="connsiteX131" fmla="*/ 2527984 w 5759450"/>
              <a:gd name="connsiteY131" fmla="*/ 143770 h 2299512"/>
              <a:gd name="connsiteX132" fmla="*/ 2598657 w 5759450"/>
              <a:gd name="connsiteY132" fmla="*/ 343587 h 2299512"/>
              <a:gd name="connsiteX133" fmla="*/ 2457311 w 5759450"/>
              <a:gd name="connsiteY133" fmla="*/ 343587 h 2299512"/>
              <a:gd name="connsiteX134" fmla="*/ 2800929 w 5759450"/>
              <a:gd name="connsiteY134" fmla="*/ 478422 h 2299512"/>
              <a:gd name="connsiteX135" fmla="*/ 3026758 w 5759450"/>
              <a:gd name="connsiteY135" fmla="*/ 559648 h 2299512"/>
              <a:gd name="connsiteX136" fmla="*/ 3240401 w 5759450"/>
              <a:gd name="connsiteY136" fmla="*/ 393135 h 2299512"/>
              <a:gd name="connsiteX137" fmla="*/ 3041380 w 5759450"/>
              <a:gd name="connsiteY137" fmla="*/ 219311 h 2299512"/>
              <a:gd name="connsiteX138" fmla="*/ 2943087 w 5759450"/>
              <a:gd name="connsiteY138" fmla="*/ 157579 h 2299512"/>
              <a:gd name="connsiteX139" fmla="*/ 3025945 w 5759450"/>
              <a:gd name="connsiteY139" fmla="*/ 108843 h 2299512"/>
              <a:gd name="connsiteX140" fmla="*/ 3155919 w 5759450"/>
              <a:gd name="connsiteY140" fmla="*/ 155142 h 2299512"/>
              <a:gd name="connsiteX141" fmla="*/ 3164855 w 5759450"/>
              <a:gd name="connsiteY141" fmla="*/ 153517 h 2299512"/>
              <a:gd name="connsiteX142" fmla="*/ 3215219 w 5759450"/>
              <a:gd name="connsiteY142" fmla="*/ 70667 h 2299512"/>
              <a:gd name="connsiteX143" fmla="*/ 3214407 w 5759450"/>
              <a:gd name="connsiteY143" fmla="*/ 63356 h 2299512"/>
              <a:gd name="connsiteX144" fmla="*/ 3026758 w 5759450"/>
              <a:gd name="connsiteY144" fmla="*/ 0 h 2299512"/>
              <a:gd name="connsiteX145" fmla="*/ 2818800 w 5759450"/>
              <a:gd name="connsiteY145" fmla="*/ 160828 h 2299512"/>
              <a:gd name="connsiteX146" fmla="*/ 3007262 w 5759450"/>
              <a:gd name="connsiteY146" fmla="*/ 333027 h 2299512"/>
              <a:gd name="connsiteX147" fmla="*/ 3116114 w 5759450"/>
              <a:gd name="connsiteY147" fmla="*/ 397196 h 2299512"/>
              <a:gd name="connsiteX148" fmla="*/ 3025945 w 5759450"/>
              <a:gd name="connsiteY148" fmla="*/ 450805 h 2299512"/>
              <a:gd name="connsiteX149" fmla="*/ 2865103 w 5759450"/>
              <a:gd name="connsiteY149" fmla="*/ 386636 h 2299512"/>
              <a:gd name="connsiteX150" fmla="*/ 2856980 w 5759450"/>
              <a:gd name="connsiteY150" fmla="*/ 387449 h 2299512"/>
              <a:gd name="connsiteX151" fmla="*/ 2800929 w 5759450"/>
              <a:gd name="connsiteY151" fmla="*/ 470299 h 2299512"/>
              <a:gd name="connsiteX152" fmla="*/ 2800929 w 5759450"/>
              <a:gd name="connsiteY152" fmla="*/ 478422 h 2299512"/>
              <a:gd name="connsiteX153" fmla="*/ 4609997 w 5759450"/>
              <a:gd name="connsiteY153" fmla="*/ 2279206 h 2299512"/>
              <a:gd name="connsiteX154" fmla="*/ 4317557 w 5759450"/>
              <a:gd name="connsiteY154" fmla="*/ 2279206 h 2299512"/>
              <a:gd name="connsiteX155" fmla="*/ 4298061 w 5759450"/>
              <a:gd name="connsiteY155" fmla="*/ 2268647 h 2299512"/>
              <a:gd name="connsiteX156" fmla="*/ 3996685 w 5759450"/>
              <a:gd name="connsiteY156" fmla="*/ 1782914 h 2299512"/>
              <a:gd name="connsiteX157" fmla="*/ 3697746 w 5759450"/>
              <a:gd name="connsiteY157" fmla="*/ 1781289 h 2299512"/>
              <a:gd name="connsiteX158" fmla="*/ 3697746 w 5759450"/>
              <a:gd name="connsiteY158" fmla="*/ 1782914 h 2299512"/>
              <a:gd name="connsiteX159" fmla="*/ 3697746 w 5759450"/>
              <a:gd name="connsiteY159" fmla="*/ 2263773 h 2299512"/>
              <a:gd name="connsiteX160" fmla="*/ 3682311 w 5759450"/>
              <a:gd name="connsiteY160" fmla="*/ 2279206 h 2299512"/>
              <a:gd name="connsiteX161" fmla="*/ 3407742 w 5759450"/>
              <a:gd name="connsiteY161" fmla="*/ 2279206 h 2299512"/>
              <a:gd name="connsiteX162" fmla="*/ 3392308 w 5759450"/>
              <a:gd name="connsiteY162" fmla="*/ 2263773 h 2299512"/>
              <a:gd name="connsiteX163" fmla="*/ 3392308 w 5759450"/>
              <a:gd name="connsiteY163" fmla="*/ 767587 h 2299512"/>
              <a:gd name="connsiteX164" fmla="*/ 3407742 w 5759450"/>
              <a:gd name="connsiteY164" fmla="*/ 752154 h 2299512"/>
              <a:gd name="connsiteX165" fmla="*/ 4072232 w 5759450"/>
              <a:gd name="connsiteY165" fmla="*/ 752154 h 2299512"/>
              <a:gd name="connsiteX166" fmla="*/ 4597000 w 5759450"/>
              <a:gd name="connsiteY166" fmla="*/ 1259818 h 2299512"/>
              <a:gd name="connsiteX167" fmla="*/ 4298061 w 5759450"/>
              <a:gd name="connsiteY167" fmla="*/ 1734178 h 2299512"/>
              <a:gd name="connsiteX168" fmla="*/ 4622182 w 5759450"/>
              <a:gd name="connsiteY168" fmla="*/ 2255650 h 2299512"/>
              <a:gd name="connsiteX169" fmla="*/ 4609997 w 5759450"/>
              <a:gd name="connsiteY169" fmla="*/ 2279206 h 2299512"/>
              <a:gd name="connsiteX170" fmla="*/ 4309434 w 5759450"/>
              <a:gd name="connsiteY170" fmla="*/ 1267128 h 2299512"/>
              <a:gd name="connsiteX171" fmla="*/ 4082792 w 5759450"/>
              <a:gd name="connsiteY171" fmla="*/ 1040507 h 2299512"/>
              <a:gd name="connsiteX172" fmla="*/ 3697746 w 5759450"/>
              <a:gd name="connsiteY172" fmla="*/ 1040507 h 2299512"/>
              <a:gd name="connsiteX173" fmla="*/ 3697746 w 5759450"/>
              <a:gd name="connsiteY173" fmla="*/ 1042944 h 2299512"/>
              <a:gd name="connsiteX174" fmla="*/ 3697746 w 5759450"/>
              <a:gd name="connsiteY174" fmla="*/ 1493749 h 2299512"/>
              <a:gd name="connsiteX175" fmla="*/ 3697746 w 5759450"/>
              <a:gd name="connsiteY175" fmla="*/ 1493749 h 2299512"/>
              <a:gd name="connsiteX176" fmla="*/ 4082792 w 5759450"/>
              <a:gd name="connsiteY176" fmla="*/ 1493749 h 2299512"/>
              <a:gd name="connsiteX177" fmla="*/ 4309434 w 5759450"/>
              <a:gd name="connsiteY177" fmla="*/ 1267128 h 2299512"/>
              <a:gd name="connsiteX178" fmla="*/ 2015401 w 5759450"/>
              <a:gd name="connsiteY178" fmla="*/ 1623711 h 2299512"/>
              <a:gd name="connsiteX179" fmla="*/ 2003216 w 5759450"/>
              <a:gd name="connsiteY179" fmla="*/ 1515680 h 2299512"/>
              <a:gd name="connsiteX180" fmla="*/ 2498740 w 5759450"/>
              <a:gd name="connsiteY180" fmla="*/ 1020200 h 2299512"/>
              <a:gd name="connsiteX181" fmla="*/ 2994264 w 5759450"/>
              <a:gd name="connsiteY181" fmla="*/ 1515680 h 2299512"/>
              <a:gd name="connsiteX182" fmla="*/ 2982079 w 5759450"/>
              <a:gd name="connsiteY182" fmla="*/ 1623711 h 2299512"/>
              <a:gd name="connsiteX183" fmla="*/ 3274520 w 5759450"/>
              <a:gd name="connsiteY183" fmla="*/ 1623711 h 2299512"/>
              <a:gd name="connsiteX184" fmla="*/ 3281831 w 5759450"/>
              <a:gd name="connsiteY184" fmla="*/ 1515680 h 2299512"/>
              <a:gd name="connsiteX185" fmla="*/ 2498740 w 5759450"/>
              <a:gd name="connsiteY185" fmla="*/ 732660 h 2299512"/>
              <a:gd name="connsiteX186" fmla="*/ 1715650 w 5759450"/>
              <a:gd name="connsiteY186" fmla="*/ 1515680 h 2299512"/>
              <a:gd name="connsiteX187" fmla="*/ 1722961 w 5759450"/>
              <a:gd name="connsiteY187" fmla="*/ 1623711 h 2299512"/>
              <a:gd name="connsiteX188" fmla="*/ 2015401 w 5759450"/>
              <a:gd name="connsiteY188" fmla="*/ 1623711 h 2299512"/>
              <a:gd name="connsiteX189" fmla="*/ 1785511 w 5759450"/>
              <a:gd name="connsiteY189" fmla="*/ 1839772 h 2299512"/>
              <a:gd name="connsiteX190" fmla="*/ 2498740 w 5759450"/>
              <a:gd name="connsiteY190" fmla="*/ 2299512 h 2299512"/>
              <a:gd name="connsiteX191" fmla="*/ 3211970 w 5759450"/>
              <a:gd name="connsiteY191" fmla="*/ 1839772 h 2299512"/>
              <a:gd name="connsiteX192" fmla="*/ 1785511 w 5759450"/>
              <a:gd name="connsiteY192" fmla="*/ 1839772 h 2299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5759450" h="2299512">
                <a:moveTo>
                  <a:pt x="1605173" y="767587"/>
                </a:moveTo>
                <a:lnTo>
                  <a:pt x="1605173" y="2263773"/>
                </a:lnTo>
                <a:cubicBezTo>
                  <a:pt x="1605173" y="2271896"/>
                  <a:pt x="1598674" y="2279206"/>
                  <a:pt x="1589738" y="2279206"/>
                </a:cubicBezTo>
                <a:lnTo>
                  <a:pt x="1315169" y="2279206"/>
                </a:lnTo>
                <a:cubicBezTo>
                  <a:pt x="1307046" y="2279206"/>
                  <a:pt x="1299735" y="2272708"/>
                  <a:pt x="1299735" y="2263773"/>
                </a:cubicBezTo>
                <a:lnTo>
                  <a:pt x="1299735" y="1230576"/>
                </a:lnTo>
                <a:lnTo>
                  <a:pt x="887881" y="2024968"/>
                </a:lnTo>
                <a:lnTo>
                  <a:pt x="715667" y="2024968"/>
                </a:lnTo>
                <a:lnTo>
                  <a:pt x="305438" y="1230576"/>
                </a:lnTo>
                <a:lnTo>
                  <a:pt x="305438" y="2263773"/>
                </a:lnTo>
                <a:cubicBezTo>
                  <a:pt x="305438" y="2271896"/>
                  <a:pt x="298939" y="2279206"/>
                  <a:pt x="290003" y="2279206"/>
                </a:cubicBezTo>
                <a:lnTo>
                  <a:pt x="15434" y="2279206"/>
                </a:lnTo>
                <a:cubicBezTo>
                  <a:pt x="7311" y="2279206"/>
                  <a:pt x="0" y="2272708"/>
                  <a:pt x="0" y="2263773"/>
                </a:cubicBezTo>
                <a:lnTo>
                  <a:pt x="0" y="767587"/>
                </a:lnTo>
                <a:cubicBezTo>
                  <a:pt x="0" y="759465"/>
                  <a:pt x="6499" y="752154"/>
                  <a:pt x="15434" y="752154"/>
                </a:cubicBezTo>
                <a:lnTo>
                  <a:pt x="366363" y="752154"/>
                </a:lnTo>
                <a:cubicBezTo>
                  <a:pt x="375298" y="752154"/>
                  <a:pt x="382609" y="757028"/>
                  <a:pt x="386671" y="764338"/>
                </a:cubicBezTo>
                <a:lnTo>
                  <a:pt x="804211" y="1574975"/>
                </a:lnTo>
                <a:lnTo>
                  <a:pt x="1223376" y="764338"/>
                </a:lnTo>
                <a:cubicBezTo>
                  <a:pt x="1227437" y="757028"/>
                  <a:pt x="1235561" y="752154"/>
                  <a:pt x="1243684" y="752154"/>
                </a:cubicBezTo>
                <a:lnTo>
                  <a:pt x="1590551" y="752154"/>
                </a:lnTo>
                <a:cubicBezTo>
                  <a:pt x="1598674" y="752154"/>
                  <a:pt x="1605173" y="759465"/>
                  <a:pt x="1605173" y="767587"/>
                </a:cubicBezTo>
                <a:close/>
                <a:moveTo>
                  <a:pt x="5076277" y="1039695"/>
                </a:moveTo>
                <a:lnTo>
                  <a:pt x="5076277" y="1039695"/>
                </a:lnTo>
                <a:lnTo>
                  <a:pt x="5744016" y="1039695"/>
                </a:lnTo>
                <a:cubicBezTo>
                  <a:pt x="5752139" y="1039695"/>
                  <a:pt x="5759450" y="1033197"/>
                  <a:pt x="5759450" y="1024262"/>
                </a:cubicBezTo>
                <a:lnTo>
                  <a:pt x="5759450" y="767587"/>
                </a:lnTo>
                <a:cubicBezTo>
                  <a:pt x="5759450" y="759465"/>
                  <a:pt x="5752952" y="752154"/>
                  <a:pt x="5744016" y="752154"/>
                </a:cubicBezTo>
                <a:lnTo>
                  <a:pt x="5076277" y="752154"/>
                </a:lnTo>
                <a:cubicBezTo>
                  <a:pt x="4868319" y="752154"/>
                  <a:pt x="4699354" y="921105"/>
                  <a:pt x="4699354" y="1129043"/>
                </a:cubicBezTo>
                <a:lnTo>
                  <a:pt x="4699354" y="1129043"/>
                </a:lnTo>
                <a:lnTo>
                  <a:pt x="4699354" y="1901504"/>
                </a:lnTo>
                <a:cubicBezTo>
                  <a:pt x="4699354" y="2109443"/>
                  <a:pt x="4868319" y="2278394"/>
                  <a:pt x="5076277" y="2278394"/>
                </a:cubicBezTo>
                <a:lnTo>
                  <a:pt x="5744016" y="2278394"/>
                </a:lnTo>
                <a:cubicBezTo>
                  <a:pt x="5752139" y="2278394"/>
                  <a:pt x="5759450" y="2271896"/>
                  <a:pt x="5759450" y="2262961"/>
                </a:cubicBezTo>
                <a:lnTo>
                  <a:pt x="5759450" y="2006286"/>
                </a:lnTo>
                <a:cubicBezTo>
                  <a:pt x="5759450" y="1998163"/>
                  <a:pt x="5752952" y="1990853"/>
                  <a:pt x="5744016" y="1990853"/>
                </a:cubicBezTo>
                <a:lnTo>
                  <a:pt x="5076277" y="1990853"/>
                </a:lnTo>
                <a:cubicBezTo>
                  <a:pt x="5036473" y="1990853"/>
                  <a:pt x="5003979" y="1958363"/>
                  <a:pt x="5003979" y="1918562"/>
                </a:cubicBezTo>
                <a:lnTo>
                  <a:pt x="5003979" y="1654577"/>
                </a:lnTo>
                <a:lnTo>
                  <a:pt x="5671718" y="1654577"/>
                </a:lnTo>
                <a:cubicBezTo>
                  <a:pt x="5679842" y="1654577"/>
                  <a:pt x="5687152" y="1648079"/>
                  <a:pt x="5687152" y="1639144"/>
                </a:cubicBezTo>
                <a:lnTo>
                  <a:pt x="5687152" y="1382469"/>
                </a:lnTo>
                <a:cubicBezTo>
                  <a:pt x="5687152" y="1374347"/>
                  <a:pt x="5680654" y="1367036"/>
                  <a:pt x="5671718" y="1367036"/>
                </a:cubicBezTo>
                <a:lnTo>
                  <a:pt x="5003979" y="1367036"/>
                </a:lnTo>
                <a:lnTo>
                  <a:pt x="5003979" y="1111174"/>
                </a:lnTo>
                <a:cubicBezTo>
                  <a:pt x="5003979" y="1072185"/>
                  <a:pt x="5036473" y="1039695"/>
                  <a:pt x="5076277" y="1039695"/>
                </a:cubicBezTo>
                <a:close/>
                <a:moveTo>
                  <a:pt x="421602" y="118590"/>
                </a:moveTo>
                <a:lnTo>
                  <a:pt x="421602" y="16245"/>
                </a:lnTo>
                <a:cubicBezTo>
                  <a:pt x="421602" y="12996"/>
                  <a:pt x="419164" y="10559"/>
                  <a:pt x="415915" y="10559"/>
                </a:cubicBezTo>
                <a:lnTo>
                  <a:pt x="5686" y="10559"/>
                </a:lnTo>
                <a:cubicBezTo>
                  <a:pt x="2437" y="10559"/>
                  <a:pt x="0" y="12996"/>
                  <a:pt x="0" y="16245"/>
                </a:cubicBezTo>
                <a:lnTo>
                  <a:pt x="0" y="119402"/>
                </a:lnTo>
                <a:cubicBezTo>
                  <a:pt x="0" y="122651"/>
                  <a:pt x="2437" y="125088"/>
                  <a:pt x="5686" y="125088"/>
                </a:cubicBezTo>
                <a:lnTo>
                  <a:pt x="150282" y="125088"/>
                </a:lnTo>
                <a:lnTo>
                  <a:pt x="150282" y="545027"/>
                </a:lnTo>
                <a:cubicBezTo>
                  <a:pt x="150282" y="548277"/>
                  <a:pt x="152719" y="550713"/>
                  <a:pt x="155968" y="550713"/>
                </a:cubicBezTo>
                <a:lnTo>
                  <a:pt x="265633" y="550713"/>
                </a:lnTo>
                <a:cubicBezTo>
                  <a:pt x="268883" y="550713"/>
                  <a:pt x="271320" y="548277"/>
                  <a:pt x="271320" y="545027"/>
                </a:cubicBezTo>
                <a:lnTo>
                  <a:pt x="271320" y="124276"/>
                </a:lnTo>
                <a:lnTo>
                  <a:pt x="415915" y="124276"/>
                </a:lnTo>
                <a:cubicBezTo>
                  <a:pt x="419164" y="124276"/>
                  <a:pt x="421602" y="121839"/>
                  <a:pt x="421602" y="118590"/>
                </a:cubicBezTo>
                <a:close/>
                <a:moveTo>
                  <a:pt x="930935" y="10559"/>
                </a:moveTo>
                <a:lnTo>
                  <a:pt x="821270" y="10559"/>
                </a:lnTo>
                <a:cubicBezTo>
                  <a:pt x="818021" y="10559"/>
                  <a:pt x="815584" y="12996"/>
                  <a:pt x="815584" y="16245"/>
                </a:cubicBezTo>
                <a:lnTo>
                  <a:pt x="815584" y="221747"/>
                </a:lnTo>
                <a:lnTo>
                  <a:pt x="598690" y="221747"/>
                </a:lnTo>
                <a:lnTo>
                  <a:pt x="598690" y="16245"/>
                </a:lnTo>
                <a:cubicBezTo>
                  <a:pt x="598690" y="12996"/>
                  <a:pt x="596253" y="10559"/>
                  <a:pt x="593004" y="10559"/>
                </a:cubicBezTo>
                <a:lnTo>
                  <a:pt x="483339" y="10559"/>
                </a:lnTo>
                <a:cubicBezTo>
                  <a:pt x="480090" y="10559"/>
                  <a:pt x="477653" y="12996"/>
                  <a:pt x="477653" y="16245"/>
                </a:cubicBezTo>
                <a:lnTo>
                  <a:pt x="477653" y="545027"/>
                </a:lnTo>
                <a:cubicBezTo>
                  <a:pt x="477653" y="548277"/>
                  <a:pt x="480090" y="550713"/>
                  <a:pt x="483339" y="550713"/>
                </a:cubicBezTo>
                <a:lnTo>
                  <a:pt x="593004" y="550713"/>
                </a:lnTo>
                <a:cubicBezTo>
                  <a:pt x="596253" y="550713"/>
                  <a:pt x="598690" y="548277"/>
                  <a:pt x="598690" y="545027"/>
                </a:cubicBezTo>
                <a:lnTo>
                  <a:pt x="598690" y="335464"/>
                </a:lnTo>
                <a:lnTo>
                  <a:pt x="815584" y="335464"/>
                </a:lnTo>
                <a:lnTo>
                  <a:pt x="815584" y="544215"/>
                </a:lnTo>
                <a:cubicBezTo>
                  <a:pt x="815584" y="547464"/>
                  <a:pt x="818021" y="549901"/>
                  <a:pt x="821270" y="549901"/>
                </a:cubicBezTo>
                <a:lnTo>
                  <a:pt x="930935" y="549901"/>
                </a:lnTo>
                <a:cubicBezTo>
                  <a:pt x="934184" y="549901"/>
                  <a:pt x="936621" y="547464"/>
                  <a:pt x="936621" y="544215"/>
                </a:cubicBezTo>
                <a:lnTo>
                  <a:pt x="936621" y="16245"/>
                </a:lnTo>
                <a:cubicBezTo>
                  <a:pt x="936621" y="12996"/>
                  <a:pt x="934184" y="10559"/>
                  <a:pt x="930935" y="10559"/>
                </a:cubicBezTo>
                <a:close/>
                <a:moveTo>
                  <a:pt x="1283488" y="559648"/>
                </a:moveTo>
                <a:cubicBezTo>
                  <a:pt x="1445143" y="559648"/>
                  <a:pt x="1569430" y="439433"/>
                  <a:pt x="1569430" y="280230"/>
                </a:cubicBezTo>
                <a:cubicBezTo>
                  <a:pt x="1569430" y="121027"/>
                  <a:pt x="1445143" y="812"/>
                  <a:pt x="1283488" y="812"/>
                </a:cubicBezTo>
                <a:cubicBezTo>
                  <a:pt x="1121021" y="812"/>
                  <a:pt x="997547" y="121027"/>
                  <a:pt x="997547" y="280230"/>
                </a:cubicBezTo>
                <a:cubicBezTo>
                  <a:pt x="997547" y="439433"/>
                  <a:pt x="1120209" y="559648"/>
                  <a:pt x="1283488" y="559648"/>
                </a:cubicBezTo>
                <a:close/>
                <a:moveTo>
                  <a:pt x="1283488" y="442683"/>
                </a:moveTo>
                <a:cubicBezTo>
                  <a:pt x="1191694" y="442683"/>
                  <a:pt x="1122646" y="372828"/>
                  <a:pt x="1122646" y="280230"/>
                </a:cubicBezTo>
                <a:cubicBezTo>
                  <a:pt x="1122646" y="186820"/>
                  <a:pt x="1192507" y="117778"/>
                  <a:pt x="1283488" y="117778"/>
                </a:cubicBezTo>
                <a:cubicBezTo>
                  <a:pt x="1375282" y="117778"/>
                  <a:pt x="1444330" y="187632"/>
                  <a:pt x="1444330" y="280230"/>
                </a:cubicBezTo>
                <a:cubicBezTo>
                  <a:pt x="1444330" y="372828"/>
                  <a:pt x="1374470" y="442683"/>
                  <a:pt x="1283488" y="442683"/>
                </a:cubicBezTo>
                <a:close/>
                <a:moveTo>
                  <a:pt x="2207112" y="10559"/>
                </a:moveTo>
                <a:lnTo>
                  <a:pt x="2071452" y="10559"/>
                </a:lnTo>
                <a:cubicBezTo>
                  <a:pt x="2067391" y="10559"/>
                  <a:pt x="2063329" y="12996"/>
                  <a:pt x="2061704" y="16245"/>
                </a:cubicBezTo>
                <a:lnTo>
                  <a:pt x="1921171" y="276981"/>
                </a:lnTo>
                <a:lnTo>
                  <a:pt x="1782261" y="16245"/>
                </a:lnTo>
                <a:cubicBezTo>
                  <a:pt x="1780637" y="12184"/>
                  <a:pt x="1776575" y="10559"/>
                  <a:pt x="1772513" y="10559"/>
                </a:cubicBezTo>
                <a:lnTo>
                  <a:pt x="1635229" y="10559"/>
                </a:lnTo>
                <a:cubicBezTo>
                  <a:pt x="1631980" y="10559"/>
                  <a:pt x="1629543" y="12996"/>
                  <a:pt x="1629543" y="16245"/>
                </a:cubicBezTo>
                <a:lnTo>
                  <a:pt x="1629543" y="545027"/>
                </a:lnTo>
                <a:cubicBezTo>
                  <a:pt x="1629543" y="548277"/>
                  <a:pt x="1631980" y="550713"/>
                  <a:pt x="1635229" y="550713"/>
                </a:cubicBezTo>
                <a:lnTo>
                  <a:pt x="1744894" y="550713"/>
                </a:lnTo>
                <a:cubicBezTo>
                  <a:pt x="1748143" y="550713"/>
                  <a:pt x="1750580" y="548277"/>
                  <a:pt x="1750580" y="545027"/>
                </a:cubicBezTo>
                <a:lnTo>
                  <a:pt x="1750580" y="203878"/>
                </a:lnTo>
                <a:lnTo>
                  <a:pt x="1887053" y="459740"/>
                </a:lnTo>
                <a:lnTo>
                  <a:pt x="1956101" y="459740"/>
                </a:lnTo>
                <a:lnTo>
                  <a:pt x="2092573" y="203878"/>
                </a:lnTo>
                <a:lnTo>
                  <a:pt x="2092573" y="545027"/>
                </a:lnTo>
                <a:cubicBezTo>
                  <a:pt x="2092573" y="548277"/>
                  <a:pt x="2095010" y="550713"/>
                  <a:pt x="2098259" y="550713"/>
                </a:cubicBezTo>
                <a:lnTo>
                  <a:pt x="2207925" y="550713"/>
                </a:lnTo>
                <a:cubicBezTo>
                  <a:pt x="2211174" y="550713"/>
                  <a:pt x="2213611" y="548277"/>
                  <a:pt x="2213611" y="545027"/>
                </a:cubicBezTo>
                <a:lnTo>
                  <a:pt x="2213611" y="16245"/>
                </a:lnTo>
                <a:cubicBezTo>
                  <a:pt x="2212799" y="12996"/>
                  <a:pt x="2210362" y="10559"/>
                  <a:pt x="2207112" y="10559"/>
                </a:cubicBezTo>
                <a:close/>
                <a:moveTo>
                  <a:pt x="2668518" y="542591"/>
                </a:moveTo>
                <a:cubicBezTo>
                  <a:pt x="2670143" y="547464"/>
                  <a:pt x="2674205" y="549901"/>
                  <a:pt x="2679078" y="549901"/>
                </a:cubicBezTo>
                <a:lnTo>
                  <a:pt x="2796055" y="549901"/>
                </a:lnTo>
                <a:cubicBezTo>
                  <a:pt x="2800116" y="549901"/>
                  <a:pt x="2802553" y="545840"/>
                  <a:pt x="2801741" y="541778"/>
                </a:cubicBezTo>
                <a:lnTo>
                  <a:pt x="2603531" y="17870"/>
                </a:lnTo>
                <a:cubicBezTo>
                  <a:pt x="2601907" y="13808"/>
                  <a:pt x="2597845" y="10559"/>
                  <a:pt x="2592971" y="10559"/>
                </a:cubicBezTo>
                <a:lnTo>
                  <a:pt x="2465435" y="10559"/>
                </a:lnTo>
                <a:cubicBezTo>
                  <a:pt x="2460561" y="10559"/>
                  <a:pt x="2456499" y="13808"/>
                  <a:pt x="2454874" y="17870"/>
                </a:cubicBezTo>
                <a:lnTo>
                  <a:pt x="2258289" y="542591"/>
                </a:lnTo>
                <a:cubicBezTo>
                  <a:pt x="2256665" y="546652"/>
                  <a:pt x="2259914" y="550713"/>
                  <a:pt x="2263976" y="550713"/>
                </a:cubicBezTo>
                <a:lnTo>
                  <a:pt x="2377703" y="550713"/>
                </a:lnTo>
                <a:cubicBezTo>
                  <a:pt x="2382576" y="550713"/>
                  <a:pt x="2386638" y="547464"/>
                  <a:pt x="2388263" y="543403"/>
                </a:cubicBezTo>
                <a:lnTo>
                  <a:pt x="2419131" y="456491"/>
                </a:lnTo>
                <a:lnTo>
                  <a:pt x="2638462" y="456491"/>
                </a:lnTo>
                <a:lnTo>
                  <a:pt x="2668518" y="542591"/>
                </a:lnTo>
                <a:close/>
                <a:moveTo>
                  <a:pt x="2457311" y="343587"/>
                </a:moveTo>
                <a:lnTo>
                  <a:pt x="2527984" y="143770"/>
                </a:lnTo>
                <a:lnTo>
                  <a:pt x="2598657" y="343587"/>
                </a:lnTo>
                <a:lnTo>
                  <a:pt x="2457311" y="343587"/>
                </a:lnTo>
                <a:close/>
                <a:moveTo>
                  <a:pt x="2800929" y="478422"/>
                </a:moveTo>
                <a:cubicBezTo>
                  <a:pt x="2857792" y="527158"/>
                  <a:pt x="2944712" y="559648"/>
                  <a:pt x="3026758" y="559648"/>
                </a:cubicBezTo>
                <a:cubicBezTo>
                  <a:pt x="3146983" y="559648"/>
                  <a:pt x="3240401" y="492230"/>
                  <a:pt x="3240401" y="393135"/>
                </a:cubicBezTo>
                <a:cubicBezTo>
                  <a:pt x="3240401" y="267234"/>
                  <a:pt x="3089307" y="229870"/>
                  <a:pt x="3041380" y="219311"/>
                </a:cubicBezTo>
                <a:cubicBezTo>
                  <a:pt x="2991827" y="208751"/>
                  <a:pt x="2943087" y="192506"/>
                  <a:pt x="2943087" y="157579"/>
                </a:cubicBezTo>
                <a:cubicBezTo>
                  <a:pt x="2943087" y="129150"/>
                  <a:pt x="2977205" y="108843"/>
                  <a:pt x="3025945" y="108843"/>
                </a:cubicBezTo>
                <a:cubicBezTo>
                  <a:pt x="3073873" y="108843"/>
                  <a:pt x="3124238" y="127525"/>
                  <a:pt x="3155919" y="155142"/>
                </a:cubicBezTo>
                <a:cubicBezTo>
                  <a:pt x="3158356" y="157579"/>
                  <a:pt x="3162417" y="156766"/>
                  <a:pt x="3164855" y="153517"/>
                </a:cubicBezTo>
                <a:lnTo>
                  <a:pt x="3215219" y="70667"/>
                </a:lnTo>
                <a:cubicBezTo>
                  <a:pt x="3216844" y="68230"/>
                  <a:pt x="3216031" y="64981"/>
                  <a:pt x="3214407" y="63356"/>
                </a:cubicBezTo>
                <a:cubicBezTo>
                  <a:pt x="3173790" y="26805"/>
                  <a:pt x="3107179" y="0"/>
                  <a:pt x="3026758" y="0"/>
                </a:cubicBezTo>
                <a:cubicBezTo>
                  <a:pt x="2902470" y="0"/>
                  <a:pt x="2818800" y="64169"/>
                  <a:pt x="2818800" y="160828"/>
                </a:cubicBezTo>
                <a:cubicBezTo>
                  <a:pt x="2818800" y="256675"/>
                  <a:pt x="2899221" y="307035"/>
                  <a:pt x="3007262" y="333027"/>
                </a:cubicBezTo>
                <a:cubicBezTo>
                  <a:pt x="3064125" y="346836"/>
                  <a:pt x="3116114" y="359832"/>
                  <a:pt x="3116114" y="397196"/>
                </a:cubicBezTo>
                <a:cubicBezTo>
                  <a:pt x="3116114" y="428874"/>
                  <a:pt x="3074685" y="450805"/>
                  <a:pt x="3025945" y="450805"/>
                </a:cubicBezTo>
                <a:cubicBezTo>
                  <a:pt x="2970707" y="450805"/>
                  <a:pt x="2908157" y="424813"/>
                  <a:pt x="2865103" y="386636"/>
                </a:cubicBezTo>
                <a:cubicBezTo>
                  <a:pt x="2862666" y="384200"/>
                  <a:pt x="2858604" y="385012"/>
                  <a:pt x="2856980" y="387449"/>
                </a:cubicBezTo>
                <a:lnTo>
                  <a:pt x="2800929" y="470299"/>
                </a:lnTo>
                <a:cubicBezTo>
                  <a:pt x="2797679" y="472736"/>
                  <a:pt x="2798492" y="476797"/>
                  <a:pt x="2800929" y="478422"/>
                </a:cubicBezTo>
                <a:close/>
                <a:moveTo>
                  <a:pt x="4609997" y="2279206"/>
                </a:moveTo>
                <a:lnTo>
                  <a:pt x="4317557" y="2279206"/>
                </a:lnTo>
                <a:cubicBezTo>
                  <a:pt x="4309434" y="2279206"/>
                  <a:pt x="4302122" y="2275145"/>
                  <a:pt x="4298061" y="2268647"/>
                </a:cubicBezTo>
                <a:lnTo>
                  <a:pt x="3996685" y="1782914"/>
                </a:lnTo>
                <a:lnTo>
                  <a:pt x="3697746" y="1781289"/>
                </a:lnTo>
                <a:lnTo>
                  <a:pt x="3697746" y="1782914"/>
                </a:lnTo>
                <a:lnTo>
                  <a:pt x="3697746" y="2263773"/>
                </a:lnTo>
                <a:cubicBezTo>
                  <a:pt x="3697746" y="2271896"/>
                  <a:pt x="3691247" y="2279206"/>
                  <a:pt x="3682311" y="2279206"/>
                </a:cubicBezTo>
                <a:lnTo>
                  <a:pt x="3407742" y="2279206"/>
                </a:lnTo>
                <a:cubicBezTo>
                  <a:pt x="3399619" y="2279206"/>
                  <a:pt x="3392308" y="2272708"/>
                  <a:pt x="3392308" y="2263773"/>
                </a:cubicBezTo>
                <a:lnTo>
                  <a:pt x="3392308" y="767587"/>
                </a:lnTo>
                <a:cubicBezTo>
                  <a:pt x="3392308" y="759465"/>
                  <a:pt x="3398807" y="752154"/>
                  <a:pt x="3407742" y="752154"/>
                </a:cubicBezTo>
                <a:lnTo>
                  <a:pt x="4072232" y="752154"/>
                </a:lnTo>
                <a:cubicBezTo>
                  <a:pt x="4355737" y="752154"/>
                  <a:pt x="4593751" y="976338"/>
                  <a:pt x="4597000" y="1259818"/>
                </a:cubicBezTo>
                <a:cubicBezTo>
                  <a:pt x="4599437" y="1470193"/>
                  <a:pt x="4476774" y="1651328"/>
                  <a:pt x="4298061" y="1734178"/>
                </a:cubicBezTo>
                <a:lnTo>
                  <a:pt x="4622182" y="2255650"/>
                </a:lnTo>
                <a:cubicBezTo>
                  <a:pt x="4629493" y="2265397"/>
                  <a:pt x="4622182" y="2279206"/>
                  <a:pt x="4609997" y="2279206"/>
                </a:cubicBezTo>
                <a:close/>
                <a:moveTo>
                  <a:pt x="4309434" y="1267128"/>
                </a:moveTo>
                <a:cubicBezTo>
                  <a:pt x="4309434" y="1142040"/>
                  <a:pt x="4207892" y="1040507"/>
                  <a:pt x="4082792" y="1040507"/>
                </a:cubicBezTo>
                <a:lnTo>
                  <a:pt x="3697746" y="1040507"/>
                </a:lnTo>
                <a:lnTo>
                  <a:pt x="3697746" y="1042944"/>
                </a:lnTo>
                <a:lnTo>
                  <a:pt x="3697746" y="1493749"/>
                </a:lnTo>
                <a:lnTo>
                  <a:pt x="3697746" y="1493749"/>
                </a:lnTo>
                <a:lnTo>
                  <a:pt x="4082792" y="1493749"/>
                </a:lnTo>
                <a:cubicBezTo>
                  <a:pt x="4207892" y="1493749"/>
                  <a:pt x="4309434" y="1392216"/>
                  <a:pt x="4309434" y="1267128"/>
                </a:cubicBezTo>
                <a:close/>
                <a:moveTo>
                  <a:pt x="2015401" y="1623711"/>
                </a:moveTo>
                <a:cubicBezTo>
                  <a:pt x="2007278" y="1588784"/>
                  <a:pt x="2003216" y="1553044"/>
                  <a:pt x="2003216" y="1515680"/>
                </a:cubicBezTo>
                <a:cubicBezTo>
                  <a:pt x="2003216" y="1241948"/>
                  <a:pt x="2224984" y="1020200"/>
                  <a:pt x="2498740" y="1020200"/>
                </a:cubicBezTo>
                <a:cubicBezTo>
                  <a:pt x="2772497" y="1020200"/>
                  <a:pt x="2994264" y="1241948"/>
                  <a:pt x="2994264" y="1515680"/>
                </a:cubicBezTo>
                <a:cubicBezTo>
                  <a:pt x="2994264" y="1553044"/>
                  <a:pt x="2990203" y="1588784"/>
                  <a:pt x="2982079" y="1623711"/>
                </a:cubicBezTo>
                <a:lnTo>
                  <a:pt x="3274520" y="1623711"/>
                </a:lnTo>
                <a:cubicBezTo>
                  <a:pt x="3279394" y="1588784"/>
                  <a:pt x="3281831" y="1552232"/>
                  <a:pt x="3281831" y="1515680"/>
                </a:cubicBezTo>
                <a:cubicBezTo>
                  <a:pt x="3281831" y="1082745"/>
                  <a:pt x="2930902" y="732660"/>
                  <a:pt x="2498740" y="732660"/>
                </a:cubicBezTo>
                <a:cubicBezTo>
                  <a:pt x="2065766" y="732660"/>
                  <a:pt x="1715650" y="1083557"/>
                  <a:pt x="1715650" y="1515680"/>
                </a:cubicBezTo>
                <a:cubicBezTo>
                  <a:pt x="1715650" y="1552232"/>
                  <a:pt x="1718087" y="1587971"/>
                  <a:pt x="1722961" y="1623711"/>
                </a:cubicBezTo>
                <a:lnTo>
                  <a:pt x="2015401" y="1623711"/>
                </a:lnTo>
                <a:close/>
                <a:moveTo>
                  <a:pt x="1785511" y="1839772"/>
                </a:moveTo>
                <a:cubicBezTo>
                  <a:pt x="1908986" y="2111068"/>
                  <a:pt x="2181930" y="2299512"/>
                  <a:pt x="2498740" y="2299512"/>
                </a:cubicBezTo>
                <a:cubicBezTo>
                  <a:pt x="2815551" y="2299512"/>
                  <a:pt x="3089307" y="2111068"/>
                  <a:pt x="3211970" y="1839772"/>
                </a:cubicBezTo>
                <a:lnTo>
                  <a:pt x="1785511" y="1839772"/>
                </a:lnTo>
                <a:close/>
              </a:path>
            </a:pathLst>
          </a:custGeom>
          <a:solidFill>
            <a:srgbClr val="FA6432"/>
          </a:solidFill>
          <a:ln w="8114" cap="flat">
            <a:noFill/>
            <a:prstDash val="solid"/>
            <a:miter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63472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8B7909-5352-1C7B-AB30-8F6759A40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99">
            <a:extLst>
              <a:ext uri="{FF2B5EF4-FFF2-40B4-BE49-F238E27FC236}">
                <a16:creationId xmlns:a16="http://schemas.microsoft.com/office/drawing/2014/main" id="{D8694100-09A8-B38B-ED25-4195BF975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7" name="Group 101">
            <a:extLst>
              <a:ext uri="{FF2B5EF4-FFF2-40B4-BE49-F238E27FC236}">
                <a16:creationId xmlns:a16="http://schemas.microsoft.com/office/drawing/2014/main" id="{AC37E8C7-1500-08EA-3D87-8B34BFDF4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FBF75F9-E07A-EEF9-0096-5774085C7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03">
              <a:extLst>
                <a:ext uri="{FF2B5EF4-FFF2-40B4-BE49-F238E27FC236}">
                  <a16:creationId xmlns:a16="http://schemas.microsoft.com/office/drawing/2014/main" id="{8B286368-3B3E-D260-EED7-71D04C6B3E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9" name="Rectangle 105">
            <a:extLst>
              <a:ext uri="{FF2B5EF4-FFF2-40B4-BE49-F238E27FC236}">
                <a16:creationId xmlns:a16="http://schemas.microsoft.com/office/drawing/2014/main" id="{614E8A18-B5DE-974F-029C-885551DDA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861D944-D5EC-0893-D9E3-A1695A9BE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576" y="792790"/>
            <a:ext cx="9849751" cy="1292053"/>
          </a:xfrm>
        </p:spPr>
        <p:txBody>
          <a:bodyPr anchor="b">
            <a:noAutofit/>
          </a:bodyPr>
          <a:lstStyle/>
          <a:p>
            <a:r>
              <a:rPr lang="nl-BE" sz="4000" err="1"/>
              <a:t>GitLab</a:t>
            </a:r>
            <a:endParaRPr lang="nl-NL" err="1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BC7699A7-AFB0-EE1D-1386-6ADE28CA7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7</a:t>
            </a:fld>
            <a:endParaRPr lang="de-DE"/>
          </a:p>
        </p:txBody>
      </p:sp>
      <p:sp>
        <p:nvSpPr>
          <p:cNvPr id="5" name="Logo Thomas More">
            <a:extLst>
              <a:ext uri="{FF2B5EF4-FFF2-40B4-BE49-F238E27FC236}">
                <a16:creationId xmlns:a16="http://schemas.microsoft.com/office/drawing/2014/main" id="{3552F430-98FD-848C-B467-EEF81762A94A}"/>
              </a:ext>
            </a:extLst>
          </p:cNvPr>
          <p:cNvSpPr>
            <a:spLocks noChangeAspect="1"/>
          </p:cNvSpPr>
          <p:nvPr/>
        </p:nvSpPr>
        <p:spPr>
          <a:xfrm>
            <a:off x="98014" y="6534560"/>
            <a:ext cx="682562" cy="272256"/>
          </a:xfrm>
          <a:custGeom>
            <a:avLst/>
            <a:gdLst>
              <a:gd name="connsiteX0" fmla="*/ 1605173 w 5759450"/>
              <a:gd name="connsiteY0" fmla="*/ 767587 h 2299512"/>
              <a:gd name="connsiteX1" fmla="*/ 1605173 w 5759450"/>
              <a:gd name="connsiteY1" fmla="*/ 2263773 h 2299512"/>
              <a:gd name="connsiteX2" fmla="*/ 1589738 w 5759450"/>
              <a:gd name="connsiteY2" fmla="*/ 2279206 h 2299512"/>
              <a:gd name="connsiteX3" fmla="*/ 1315169 w 5759450"/>
              <a:gd name="connsiteY3" fmla="*/ 2279206 h 2299512"/>
              <a:gd name="connsiteX4" fmla="*/ 1299735 w 5759450"/>
              <a:gd name="connsiteY4" fmla="*/ 2263773 h 2299512"/>
              <a:gd name="connsiteX5" fmla="*/ 1299735 w 5759450"/>
              <a:gd name="connsiteY5" fmla="*/ 1230576 h 2299512"/>
              <a:gd name="connsiteX6" fmla="*/ 887881 w 5759450"/>
              <a:gd name="connsiteY6" fmla="*/ 2024968 h 2299512"/>
              <a:gd name="connsiteX7" fmla="*/ 715667 w 5759450"/>
              <a:gd name="connsiteY7" fmla="*/ 2024968 h 2299512"/>
              <a:gd name="connsiteX8" fmla="*/ 305438 w 5759450"/>
              <a:gd name="connsiteY8" fmla="*/ 1230576 h 2299512"/>
              <a:gd name="connsiteX9" fmla="*/ 305438 w 5759450"/>
              <a:gd name="connsiteY9" fmla="*/ 2263773 h 2299512"/>
              <a:gd name="connsiteX10" fmla="*/ 290003 w 5759450"/>
              <a:gd name="connsiteY10" fmla="*/ 2279206 h 2299512"/>
              <a:gd name="connsiteX11" fmla="*/ 15434 w 5759450"/>
              <a:gd name="connsiteY11" fmla="*/ 2279206 h 2299512"/>
              <a:gd name="connsiteX12" fmla="*/ 0 w 5759450"/>
              <a:gd name="connsiteY12" fmla="*/ 2263773 h 2299512"/>
              <a:gd name="connsiteX13" fmla="*/ 0 w 5759450"/>
              <a:gd name="connsiteY13" fmla="*/ 767587 h 2299512"/>
              <a:gd name="connsiteX14" fmla="*/ 15434 w 5759450"/>
              <a:gd name="connsiteY14" fmla="*/ 752154 h 2299512"/>
              <a:gd name="connsiteX15" fmla="*/ 366363 w 5759450"/>
              <a:gd name="connsiteY15" fmla="*/ 752154 h 2299512"/>
              <a:gd name="connsiteX16" fmla="*/ 386671 w 5759450"/>
              <a:gd name="connsiteY16" fmla="*/ 764338 h 2299512"/>
              <a:gd name="connsiteX17" fmla="*/ 804211 w 5759450"/>
              <a:gd name="connsiteY17" fmla="*/ 1574975 h 2299512"/>
              <a:gd name="connsiteX18" fmla="*/ 1223376 w 5759450"/>
              <a:gd name="connsiteY18" fmla="*/ 764338 h 2299512"/>
              <a:gd name="connsiteX19" fmla="*/ 1243684 w 5759450"/>
              <a:gd name="connsiteY19" fmla="*/ 752154 h 2299512"/>
              <a:gd name="connsiteX20" fmla="*/ 1590551 w 5759450"/>
              <a:gd name="connsiteY20" fmla="*/ 752154 h 2299512"/>
              <a:gd name="connsiteX21" fmla="*/ 1605173 w 5759450"/>
              <a:gd name="connsiteY21" fmla="*/ 767587 h 2299512"/>
              <a:gd name="connsiteX22" fmla="*/ 5076277 w 5759450"/>
              <a:gd name="connsiteY22" fmla="*/ 1039695 h 2299512"/>
              <a:gd name="connsiteX23" fmla="*/ 5076277 w 5759450"/>
              <a:gd name="connsiteY23" fmla="*/ 1039695 h 2299512"/>
              <a:gd name="connsiteX24" fmla="*/ 5744016 w 5759450"/>
              <a:gd name="connsiteY24" fmla="*/ 1039695 h 2299512"/>
              <a:gd name="connsiteX25" fmla="*/ 5759450 w 5759450"/>
              <a:gd name="connsiteY25" fmla="*/ 1024262 h 2299512"/>
              <a:gd name="connsiteX26" fmla="*/ 5759450 w 5759450"/>
              <a:gd name="connsiteY26" fmla="*/ 767587 h 2299512"/>
              <a:gd name="connsiteX27" fmla="*/ 5744016 w 5759450"/>
              <a:gd name="connsiteY27" fmla="*/ 752154 h 2299512"/>
              <a:gd name="connsiteX28" fmla="*/ 5076277 w 5759450"/>
              <a:gd name="connsiteY28" fmla="*/ 752154 h 2299512"/>
              <a:gd name="connsiteX29" fmla="*/ 4699354 w 5759450"/>
              <a:gd name="connsiteY29" fmla="*/ 1129043 h 2299512"/>
              <a:gd name="connsiteX30" fmla="*/ 4699354 w 5759450"/>
              <a:gd name="connsiteY30" fmla="*/ 1129043 h 2299512"/>
              <a:gd name="connsiteX31" fmla="*/ 4699354 w 5759450"/>
              <a:gd name="connsiteY31" fmla="*/ 1901504 h 2299512"/>
              <a:gd name="connsiteX32" fmla="*/ 5076277 w 5759450"/>
              <a:gd name="connsiteY32" fmla="*/ 2278394 h 2299512"/>
              <a:gd name="connsiteX33" fmla="*/ 5744016 w 5759450"/>
              <a:gd name="connsiteY33" fmla="*/ 2278394 h 2299512"/>
              <a:gd name="connsiteX34" fmla="*/ 5759450 w 5759450"/>
              <a:gd name="connsiteY34" fmla="*/ 2262961 h 2299512"/>
              <a:gd name="connsiteX35" fmla="*/ 5759450 w 5759450"/>
              <a:gd name="connsiteY35" fmla="*/ 2006286 h 2299512"/>
              <a:gd name="connsiteX36" fmla="*/ 5744016 w 5759450"/>
              <a:gd name="connsiteY36" fmla="*/ 1990853 h 2299512"/>
              <a:gd name="connsiteX37" fmla="*/ 5076277 w 5759450"/>
              <a:gd name="connsiteY37" fmla="*/ 1990853 h 2299512"/>
              <a:gd name="connsiteX38" fmla="*/ 5003979 w 5759450"/>
              <a:gd name="connsiteY38" fmla="*/ 1918562 h 2299512"/>
              <a:gd name="connsiteX39" fmla="*/ 5003979 w 5759450"/>
              <a:gd name="connsiteY39" fmla="*/ 1654577 h 2299512"/>
              <a:gd name="connsiteX40" fmla="*/ 5671718 w 5759450"/>
              <a:gd name="connsiteY40" fmla="*/ 1654577 h 2299512"/>
              <a:gd name="connsiteX41" fmla="*/ 5687152 w 5759450"/>
              <a:gd name="connsiteY41" fmla="*/ 1639144 h 2299512"/>
              <a:gd name="connsiteX42" fmla="*/ 5687152 w 5759450"/>
              <a:gd name="connsiteY42" fmla="*/ 1382469 h 2299512"/>
              <a:gd name="connsiteX43" fmla="*/ 5671718 w 5759450"/>
              <a:gd name="connsiteY43" fmla="*/ 1367036 h 2299512"/>
              <a:gd name="connsiteX44" fmla="*/ 5003979 w 5759450"/>
              <a:gd name="connsiteY44" fmla="*/ 1367036 h 2299512"/>
              <a:gd name="connsiteX45" fmla="*/ 5003979 w 5759450"/>
              <a:gd name="connsiteY45" fmla="*/ 1111174 h 2299512"/>
              <a:gd name="connsiteX46" fmla="*/ 5076277 w 5759450"/>
              <a:gd name="connsiteY46" fmla="*/ 1039695 h 2299512"/>
              <a:gd name="connsiteX47" fmla="*/ 421602 w 5759450"/>
              <a:gd name="connsiteY47" fmla="*/ 118590 h 2299512"/>
              <a:gd name="connsiteX48" fmla="*/ 421602 w 5759450"/>
              <a:gd name="connsiteY48" fmla="*/ 16245 h 2299512"/>
              <a:gd name="connsiteX49" fmla="*/ 415915 w 5759450"/>
              <a:gd name="connsiteY49" fmla="*/ 10559 h 2299512"/>
              <a:gd name="connsiteX50" fmla="*/ 5686 w 5759450"/>
              <a:gd name="connsiteY50" fmla="*/ 10559 h 2299512"/>
              <a:gd name="connsiteX51" fmla="*/ 0 w 5759450"/>
              <a:gd name="connsiteY51" fmla="*/ 16245 h 2299512"/>
              <a:gd name="connsiteX52" fmla="*/ 0 w 5759450"/>
              <a:gd name="connsiteY52" fmla="*/ 119402 h 2299512"/>
              <a:gd name="connsiteX53" fmla="*/ 5686 w 5759450"/>
              <a:gd name="connsiteY53" fmla="*/ 125088 h 2299512"/>
              <a:gd name="connsiteX54" fmla="*/ 150282 w 5759450"/>
              <a:gd name="connsiteY54" fmla="*/ 125088 h 2299512"/>
              <a:gd name="connsiteX55" fmla="*/ 150282 w 5759450"/>
              <a:gd name="connsiteY55" fmla="*/ 545027 h 2299512"/>
              <a:gd name="connsiteX56" fmla="*/ 155968 w 5759450"/>
              <a:gd name="connsiteY56" fmla="*/ 550713 h 2299512"/>
              <a:gd name="connsiteX57" fmla="*/ 265633 w 5759450"/>
              <a:gd name="connsiteY57" fmla="*/ 550713 h 2299512"/>
              <a:gd name="connsiteX58" fmla="*/ 271320 w 5759450"/>
              <a:gd name="connsiteY58" fmla="*/ 545027 h 2299512"/>
              <a:gd name="connsiteX59" fmla="*/ 271320 w 5759450"/>
              <a:gd name="connsiteY59" fmla="*/ 124276 h 2299512"/>
              <a:gd name="connsiteX60" fmla="*/ 415915 w 5759450"/>
              <a:gd name="connsiteY60" fmla="*/ 124276 h 2299512"/>
              <a:gd name="connsiteX61" fmla="*/ 421602 w 5759450"/>
              <a:gd name="connsiteY61" fmla="*/ 118590 h 2299512"/>
              <a:gd name="connsiteX62" fmla="*/ 930935 w 5759450"/>
              <a:gd name="connsiteY62" fmla="*/ 10559 h 2299512"/>
              <a:gd name="connsiteX63" fmla="*/ 821270 w 5759450"/>
              <a:gd name="connsiteY63" fmla="*/ 10559 h 2299512"/>
              <a:gd name="connsiteX64" fmla="*/ 815584 w 5759450"/>
              <a:gd name="connsiteY64" fmla="*/ 16245 h 2299512"/>
              <a:gd name="connsiteX65" fmla="*/ 815584 w 5759450"/>
              <a:gd name="connsiteY65" fmla="*/ 221747 h 2299512"/>
              <a:gd name="connsiteX66" fmla="*/ 598690 w 5759450"/>
              <a:gd name="connsiteY66" fmla="*/ 221747 h 2299512"/>
              <a:gd name="connsiteX67" fmla="*/ 598690 w 5759450"/>
              <a:gd name="connsiteY67" fmla="*/ 16245 h 2299512"/>
              <a:gd name="connsiteX68" fmla="*/ 593004 w 5759450"/>
              <a:gd name="connsiteY68" fmla="*/ 10559 h 2299512"/>
              <a:gd name="connsiteX69" fmla="*/ 483339 w 5759450"/>
              <a:gd name="connsiteY69" fmla="*/ 10559 h 2299512"/>
              <a:gd name="connsiteX70" fmla="*/ 477653 w 5759450"/>
              <a:gd name="connsiteY70" fmla="*/ 16245 h 2299512"/>
              <a:gd name="connsiteX71" fmla="*/ 477653 w 5759450"/>
              <a:gd name="connsiteY71" fmla="*/ 545027 h 2299512"/>
              <a:gd name="connsiteX72" fmla="*/ 483339 w 5759450"/>
              <a:gd name="connsiteY72" fmla="*/ 550713 h 2299512"/>
              <a:gd name="connsiteX73" fmla="*/ 593004 w 5759450"/>
              <a:gd name="connsiteY73" fmla="*/ 550713 h 2299512"/>
              <a:gd name="connsiteX74" fmla="*/ 598690 w 5759450"/>
              <a:gd name="connsiteY74" fmla="*/ 545027 h 2299512"/>
              <a:gd name="connsiteX75" fmla="*/ 598690 w 5759450"/>
              <a:gd name="connsiteY75" fmla="*/ 335464 h 2299512"/>
              <a:gd name="connsiteX76" fmla="*/ 815584 w 5759450"/>
              <a:gd name="connsiteY76" fmla="*/ 335464 h 2299512"/>
              <a:gd name="connsiteX77" fmla="*/ 815584 w 5759450"/>
              <a:gd name="connsiteY77" fmla="*/ 544215 h 2299512"/>
              <a:gd name="connsiteX78" fmla="*/ 821270 w 5759450"/>
              <a:gd name="connsiteY78" fmla="*/ 549901 h 2299512"/>
              <a:gd name="connsiteX79" fmla="*/ 930935 w 5759450"/>
              <a:gd name="connsiteY79" fmla="*/ 549901 h 2299512"/>
              <a:gd name="connsiteX80" fmla="*/ 936621 w 5759450"/>
              <a:gd name="connsiteY80" fmla="*/ 544215 h 2299512"/>
              <a:gd name="connsiteX81" fmla="*/ 936621 w 5759450"/>
              <a:gd name="connsiteY81" fmla="*/ 16245 h 2299512"/>
              <a:gd name="connsiteX82" fmla="*/ 930935 w 5759450"/>
              <a:gd name="connsiteY82" fmla="*/ 10559 h 2299512"/>
              <a:gd name="connsiteX83" fmla="*/ 1283488 w 5759450"/>
              <a:gd name="connsiteY83" fmla="*/ 559648 h 2299512"/>
              <a:gd name="connsiteX84" fmla="*/ 1569430 w 5759450"/>
              <a:gd name="connsiteY84" fmla="*/ 280230 h 2299512"/>
              <a:gd name="connsiteX85" fmla="*/ 1283488 w 5759450"/>
              <a:gd name="connsiteY85" fmla="*/ 812 h 2299512"/>
              <a:gd name="connsiteX86" fmla="*/ 997547 w 5759450"/>
              <a:gd name="connsiteY86" fmla="*/ 280230 h 2299512"/>
              <a:gd name="connsiteX87" fmla="*/ 1283488 w 5759450"/>
              <a:gd name="connsiteY87" fmla="*/ 559648 h 2299512"/>
              <a:gd name="connsiteX88" fmla="*/ 1283488 w 5759450"/>
              <a:gd name="connsiteY88" fmla="*/ 442683 h 2299512"/>
              <a:gd name="connsiteX89" fmla="*/ 1122646 w 5759450"/>
              <a:gd name="connsiteY89" fmla="*/ 280230 h 2299512"/>
              <a:gd name="connsiteX90" fmla="*/ 1283488 w 5759450"/>
              <a:gd name="connsiteY90" fmla="*/ 117778 h 2299512"/>
              <a:gd name="connsiteX91" fmla="*/ 1444330 w 5759450"/>
              <a:gd name="connsiteY91" fmla="*/ 280230 h 2299512"/>
              <a:gd name="connsiteX92" fmla="*/ 1283488 w 5759450"/>
              <a:gd name="connsiteY92" fmla="*/ 442683 h 2299512"/>
              <a:gd name="connsiteX93" fmla="*/ 2207112 w 5759450"/>
              <a:gd name="connsiteY93" fmla="*/ 10559 h 2299512"/>
              <a:gd name="connsiteX94" fmla="*/ 2071452 w 5759450"/>
              <a:gd name="connsiteY94" fmla="*/ 10559 h 2299512"/>
              <a:gd name="connsiteX95" fmla="*/ 2061704 w 5759450"/>
              <a:gd name="connsiteY95" fmla="*/ 16245 h 2299512"/>
              <a:gd name="connsiteX96" fmla="*/ 1921171 w 5759450"/>
              <a:gd name="connsiteY96" fmla="*/ 276981 h 2299512"/>
              <a:gd name="connsiteX97" fmla="*/ 1782261 w 5759450"/>
              <a:gd name="connsiteY97" fmla="*/ 16245 h 2299512"/>
              <a:gd name="connsiteX98" fmla="*/ 1772513 w 5759450"/>
              <a:gd name="connsiteY98" fmla="*/ 10559 h 2299512"/>
              <a:gd name="connsiteX99" fmla="*/ 1635229 w 5759450"/>
              <a:gd name="connsiteY99" fmla="*/ 10559 h 2299512"/>
              <a:gd name="connsiteX100" fmla="*/ 1629543 w 5759450"/>
              <a:gd name="connsiteY100" fmla="*/ 16245 h 2299512"/>
              <a:gd name="connsiteX101" fmla="*/ 1629543 w 5759450"/>
              <a:gd name="connsiteY101" fmla="*/ 545027 h 2299512"/>
              <a:gd name="connsiteX102" fmla="*/ 1635229 w 5759450"/>
              <a:gd name="connsiteY102" fmla="*/ 550713 h 2299512"/>
              <a:gd name="connsiteX103" fmla="*/ 1744894 w 5759450"/>
              <a:gd name="connsiteY103" fmla="*/ 550713 h 2299512"/>
              <a:gd name="connsiteX104" fmla="*/ 1750580 w 5759450"/>
              <a:gd name="connsiteY104" fmla="*/ 545027 h 2299512"/>
              <a:gd name="connsiteX105" fmla="*/ 1750580 w 5759450"/>
              <a:gd name="connsiteY105" fmla="*/ 203878 h 2299512"/>
              <a:gd name="connsiteX106" fmla="*/ 1887053 w 5759450"/>
              <a:gd name="connsiteY106" fmla="*/ 459740 h 2299512"/>
              <a:gd name="connsiteX107" fmla="*/ 1956101 w 5759450"/>
              <a:gd name="connsiteY107" fmla="*/ 459740 h 2299512"/>
              <a:gd name="connsiteX108" fmla="*/ 2092573 w 5759450"/>
              <a:gd name="connsiteY108" fmla="*/ 203878 h 2299512"/>
              <a:gd name="connsiteX109" fmla="*/ 2092573 w 5759450"/>
              <a:gd name="connsiteY109" fmla="*/ 545027 h 2299512"/>
              <a:gd name="connsiteX110" fmla="*/ 2098259 w 5759450"/>
              <a:gd name="connsiteY110" fmla="*/ 550713 h 2299512"/>
              <a:gd name="connsiteX111" fmla="*/ 2207925 w 5759450"/>
              <a:gd name="connsiteY111" fmla="*/ 550713 h 2299512"/>
              <a:gd name="connsiteX112" fmla="*/ 2213611 w 5759450"/>
              <a:gd name="connsiteY112" fmla="*/ 545027 h 2299512"/>
              <a:gd name="connsiteX113" fmla="*/ 2213611 w 5759450"/>
              <a:gd name="connsiteY113" fmla="*/ 16245 h 2299512"/>
              <a:gd name="connsiteX114" fmla="*/ 2207112 w 5759450"/>
              <a:gd name="connsiteY114" fmla="*/ 10559 h 2299512"/>
              <a:gd name="connsiteX115" fmla="*/ 2668518 w 5759450"/>
              <a:gd name="connsiteY115" fmla="*/ 542591 h 2299512"/>
              <a:gd name="connsiteX116" fmla="*/ 2679078 w 5759450"/>
              <a:gd name="connsiteY116" fmla="*/ 549901 h 2299512"/>
              <a:gd name="connsiteX117" fmla="*/ 2796055 w 5759450"/>
              <a:gd name="connsiteY117" fmla="*/ 549901 h 2299512"/>
              <a:gd name="connsiteX118" fmla="*/ 2801741 w 5759450"/>
              <a:gd name="connsiteY118" fmla="*/ 541778 h 2299512"/>
              <a:gd name="connsiteX119" fmla="*/ 2603531 w 5759450"/>
              <a:gd name="connsiteY119" fmla="*/ 17870 h 2299512"/>
              <a:gd name="connsiteX120" fmla="*/ 2592971 w 5759450"/>
              <a:gd name="connsiteY120" fmla="*/ 10559 h 2299512"/>
              <a:gd name="connsiteX121" fmla="*/ 2465435 w 5759450"/>
              <a:gd name="connsiteY121" fmla="*/ 10559 h 2299512"/>
              <a:gd name="connsiteX122" fmla="*/ 2454874 w 5759450"/>
              <a:gd name="connsiteY122" fmla="*/ 17870 h 2299512"/>
              <a:gd name="connsiteX123" fmla="*/ 2258289 w 5759450"/>
              <a:gd name="connsiteY123" fmla="*/ 542591 h 2299512"/>
              <a:gd name="connsiteX124" fmla="*/ 2263976 w 5759450"/>
              <a:gd name="connsiteY124" fmla="*/ 550713 h 2299512"/>
              <a:gd name="connsiteX125" fmla="*/ 2377703 w 5759450"/>
              <a:gd name="connsiteY125" fmla="*/ 550713 h 2299512"/>
              <a:gd name="connsiteX126" fmla="*/ 2388263 w 5759450"/>
              <a:gd name="connsiteY126" fmla="*/ 543403 h 2299512"/>
              <a:gd name="connsiteX127" fmla="*/ 2419131 w 5759450"/>
              <a:gd name="connsiteY127" fmla="*/ 456491 h 2299512"/>
              <a:gd name="connsiteX128" fmla="*/ 2638462 w 5759450"/>
              <a:gd name="connsiteY128" fmla="*/ 456491 h 2299512"/>
              <a:gd name="connsiteX129" fmla="*/ 2668518 w 5759450"/>
              <a:gd name="connsiteY129" fmla="*/ 542591 h 2299512"/>
              <a:gd name="connsiteX130" fmla="*/ 2457311 w 5759450"/>
              <a:gd name="connsiteY130" fmla="*/ 343587 h 2299512"/>
              <a:gd name="connsiteX131" fmla="*/ 2527984 w 5759450"/>
              <a:gd name="connsiteY131" fmla="*/ 143770 h 2299512"/>
              <a:gd name="connsiteX132" fmla="*/ 2598657 w 5759450"/>
              <a:gd name="connsiteY132" fmla="*/ 343587 h 2299512"/>
              <a:gd name="connsiteX133" fmla="*/ 2457311 w 5759450"/>
              <a:gd name="connsiteY133" fmla="*/ 343587 h 2299512"/>
              <a:gd name="connsiteX134" fmla="*/ 2800929 w 5759450"/>
              <a:gd name="connsiteY134" fmla="*/ 478422 h 2299512"/>
              <a:gd name="connsiteX135" fmla="*/ 3026758 w 5759450"/>
              <a:gd name="connsiteY135" fmla="*/ 559648 h 2299512"/>
              <a:gd name="connsiteX136" fmla="*/ 3240401 w 5759450"/>
              <a:gd name="connsiteY136" fmla="*/ 393135 h 2299512"/>
              <a:gd name="connsiteX137" fmla="*/ 3041380 w 5759450"/>
              <a:gd name="connsiteY137" fmla="*/ 219311 h 2299512"/>
              <a:gd name="connsiteX138" fmla="*/ 2943087 w 5759450"/>
              <a:gd name="connsiteY138" fmla="*/ 157579 h 2299512"/>
              <a:gd name="connsiteX139" fmla="*/ 3025945 w 5759450"/>
              <a:gd name="connsiteY139" fmla="*/ 108843 h 2299512"/>
              <a:gd name="connsiteX140" fmla="*/ 3155919 w 5759450"/>
              <a:gd name="connsiteY140" fmla="*/ 155142 h 2299512"/>
              <a:gd name="connsiteX141" fmla="*/ 3164855 w 5759450"/>
              <a:gd name="connsiteY141" fmla="*/ 153517 h 2299512"/>
              <a:gd name="connsiteX142" fmla="*/ 3215219 w 5759450"/>
              <a:gd name="connsiteY142" fmla="*/ 70667 h 2299512"/>
              <a:gd name="connsiteX143" fmla="*/ 3214407 w 5759450"/>
              <a:gd name="connsiteY143" fmla="*/ 63356 h 2299512"/>
              <a:gd name="connsiteX144" fmla="*/ 3026758 w 5759450"/>
              <a:gd name="connsiteY144" fmla="*/ 0 h 2299512"/>
              <a:gd name="connsiteX145" fmla="*/ 2818800 w 5759450"/>
              <a:gd name="connsiteY145" fmla="*/ 160828 h 2299512"/>
              <a:gd name="connsiteX146" fmla="*/ 3007262 w 5759450"/>
              <a:gd name="connsiteY146" fmla="*/ 333027 h 2299512"/>
              <a:gd name="connsiteX147" fmla="*/ 3116114 w 5759450"/>
              <a:gd name="connsiteY147" fmla="*/ 397196 h 2299512"/>
              <a:gd name="connsiteX148" fmla="*/ 3025945 w 5759450"/>
              <a:gd name="connsiteY148" fmla="*/ 450805 h 2299512"/>
              <a:gd name="connsiteX149" fmla="*/ 2865103 w 5759450"/>
              <a:gd name="connsiteY149" fmla="*/ 386636 h 2299512"/>
              <a:gd name="connsiteX150" fmla="*/ 2856980 w 5759450"/>
              <a:gd name="connsiteY150" fmla="*/ 387449 h 2299512"/>
              <a:gd name="connsiteX151" fmla="*/ 2800929 w 5759450"/>
              <a:gd name="connsiteY151" fmla="*/ 470299 h 2299512"/>
              <a:gd name="connsiteX152" fmla="*/ 2800929 w 5759450"/>
              <a:gd name="connsiteY152" fmla="*/ 478422 h 2299512"/>
              <a:gd name="connsiteX153" fmla="*/ 4609997 w 5759450"/>
              <a:gd name="connsiteY153" fmla="*/ 2279206 h 2299512"/>
              <a:gd name="connsiteX154" fmla="*/ 4317557 w 5759450"/>
              <a:gd name="connsiteY154" fmla="*/ 2279206 h 2299512"/>
              <a:gd name="connsiteX155" fmla="*/ 4298061 w 5759450"/>
              <a:gd name="connsiteY155" fmla="*/ 2268647 h 2299512"/>
              <a:gd name="connsiteX156" fmla="*/ 3996685 w 5759450"/>
              <a:gd name="connsiteY156" fmla="*/ 1782914 h 2299512"/>
              <a:gd name="connsiteX157" fmla="*/ 3697746 w 5759450"/>
              <a:gd name="connsiteY157" fmla="*/ 1781289 h 2299512"/>
              <a:gd name="connsiteX158" fmla="*/ 3697746 w 5759450"/>
              <a:gd name="connsiteY158" fmla="*/ 1782914 h 2299512"/>
              <a:gd name="connsiteX159" fmla="*/ 3697746 w 5759450"/>
              <a:gd name="connsiteY159" fmla="*/ 2263773 h 2299512"/>
              <a:gd name="connsiteX160" fmla="*/ 3682311 w 5759450"/>
              <a:gd name="connsiteY160" fmla="*/ 2279206 h 2299512"/>
              <a:gd name="connsiteX161" fmla="*/ 3407742 w 5759450"/>
              <a:gd name="connsiteY161" fmla="*/ 2279206 h 2299512"/>
              <a:gd name="connsiteX162" fmla="*/ 3392308 w 5759450"/>
              <a:gd name="connsiteY162" fmla="*/ 2263773 h 2299512"/>
              <a:gd name="connsiteX163" fmla="*/ 3392308 w 5759450"/>
              <a:gd name="connsiteY163" fmla="*/ 767587 h 2299512"/>
              <a:gd name="connsiteX164" fmla="*/ 3407742 w 5759450"/>
              <a:gd name="connsiteY164" fmla="*/ 752154 h 2299512"/>
              <a:gd name="connsiteX165" fmla="*/ 4072232 w 5759450"/>
              <a:gd name="connsiteY165" fmla="*/ 752154 h 2299512"/>
              <a:gd name="connsiteX166" fmla="*/ 4597000 w 5759450"/>
              <a:gd name="connsiteY166" fmla="*/ 1259818 h 2299512"/>
              <a:gd name="connsiteX167" fmla="*/ 4298061 w 5759450"/>
              <a:gd name="connsiteY167" fmla="*/ 1734178 h 2299512"/>
              <a:gd name="connsiteX168" fmla="*/ 4622182 w 5759450"/>
              <a:gd name="connsiteY168" fmla="*/ 2255650 h 2299512"/>
              <a:gd name="connsiteX169" fmla="*/ 4609997 w 5759450"/>
              <a:gd name="connsiteY169" fmla="*/ 2279206 h 2299512"/>
              <a:gd name="connsiteX170" fmla="*/ 4309434 w 5759450"/>
              <a:gd name="connsiteY170" fmla="*/ 1267128 h 2299512"/>
              <a:gd name="connsiteX171" fmla="*/ 4082792 w 5759450"/>
              <a:gd name="connsiteY171" fmla="*/ 1040507 h 2299512"/>
              <a:gd name="connsiteX172" fmla="*/ 3697746 w 5759450"/>
              <a:gd name="connsiteY172" fmla="*/ 1040507 h 2299512"/>
              <a:gd name="connsiteX173" fmla="*/ 3697746 w 5759450"/>
              <a:gd name="connsiteY173" fmla="*/ 1042944 h 2299512"/>
              <a:gd name="connsiteX174" fmla="*/ 3697746 w 5759450"/>
              <a:gd name="connsiteY174" fmla="*/ 1493749 h 2299512"/>
              <a:gd name="connsiteX175" fmla="*/ 3697746 w 5759450"/>
              <a:gd name="connsiteY175" fmla="*/ 1493749 h 2299512"/>
              <a:gd name="connsiteX176" fmla="*/ 4082792 w 5759450"/>
              <a:gd name="connsiteY176" fmla="*/ 1493749 h 2299512"/>
              <a:gd name="connsiteX177" fmla="*/ 4309434 w 5759450"/>
              <a:gd name="connsiteY177" fmla="*/ 1267128 h 2299512"/>
              <a:gd name="connsiteX178" fmla="*/ 2015401 w 5759450"/>
              <a:gd name="connsiteY178" fmla="*/ 1623711 h 2299512"/>
              <a:gd name="connsiteX179" fmla="*/ 2003216 w 5759450"/>
              <a:gd name="connsiteY179" fmla="*/ 1515680 h 2299512"/>
              <a:gd name="connsiteX180" fmla="*/ 2498740 w 5759450"/>
              <a:gd name="connsiteY180" fmla="*/ 1020200 h 2299512"/>
              <a:gd name="connsiteX181" fmla="*/ 2994264 w 5759450"/>
              <a:gd name="connsiteY181" fmla="*/ 1515680 h 2299512"/>
              <a:gd name="connsiteX182" fmla="*/ 2982079 w 5759450"/>
              <a:gd name="connsiteY182" fmla="*/ 1623711 h 2299512"/>
              <a:gd name="connsiteX183" fmla="*/ 3274520 w 5759450"/>
              <a:gd name="connsiteY183" fmla="*/ 1623711 h 2299512"/>
              <a:gd name="connsiteX184" fmla="*/ 3281831 w 5759450"/>
              <a:gd name="connsiteY184" fmla="*/ 1515680 h 2299512"/>
              <a:gd name="connsiteX185" fmla="*/ 2498740 w 5759450"/>
              <a:gd name="connsiteY185" fmla="*/ 732660 h 2299512"/>
              <a:gd name="connsiteX186" fmla="*/ 1715650 w 5759450"/>
              <a:gd name="connsiteY186" fmla="*/ 1515680 h 2299512"/>
              <a:gd name="connsiteX187" fmla="*/ 1722961 w 5759450"/>
              <a:gd name="connsiteY187" fmla="*/ 1623711 h 2299512"/>
              <a:gd name="connsiteX188" fmla="*/ 2015401 w 5759450"/>
              <a:gd name="connsiteY188" fmla="*/ 1623711 h 2299512"/>
              <a:gd name="connsiteX189" fmla="*/ 1785511 w 5759450"/>
              <a:gd name="connsiteY189" fmla="*/ 1839772 h 2299512"/>
              <a:gd name="connsiteX190" fmla="*/ 2498740 w 5759450"/>
              <a:gd name="connsiteY190" fmla="*/ 2299512 h 2299512"/>
              <a:gd name="connsiteX191" fmla="*/ 3211970 w 5759450"/>
              <a:gd name="connsiteY191" fmla="*/ 1839772 h 2299512"/>
              <a:gd name="connsiteX192" fmla="*/ 1785511 w 5759450"/>
              <a:gd name="connsiteY192" fmla="*/ 1839772 h 2299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5759450" h="2299512">
                <a:moveTo>
                  <a:pt x="1605173" y="767587"/>
                </a:moveTo>
                <a:lnTo>
                  <a:pt x="1605173" y="2263773"/>
                </a:lnTo>
                <a:cubicBezTo>
                  <a:pt x="1605173" y="2271896"/>
                  <a:pt x="1598674" y="2279206"/>
                  <a:pt x="1589738" y="2279206"/>
                </a:cubicBezTo>
                <a:lnTo>
                  <a:pt x="1315169" y="2279206"/>
                </a:lnTo>
                <a:cubicBezTo>
                  <a:pt x="1307046" y="2279206"/>
                  <a:pt x="1299735" y="2272708"/>
                  <a:pt x="1299735" y="2263773"/>
                </a:cubicBezTo>
                <a:lnTo>
                  <a:pt x="1299735" y="1230576"/>
                </a:lnTo>
                <a:lnTo>
                  <a:pt x="887881" y="2024968"/>
                </a:lnTo>
                <a:lnTo>
                  <a:pt x="715667" y="2024968"/>
                </a:lnTo>
                <a:lnTo>
                  <a:pt x="305438" y="1230576"/>
                </a:lnTo>
                <a:lnTo>
                  <a:pt x="305438" y="2263773"/>
                </a:lnTo>
                <a:cubicBezTo>
                  <a:pt x="305438" y="2271896"/>
                  <a:pt x="298939" y="2279206"/>
                  <a:pt x="290003" y="2279206"/>
                </a:cubicBezTo>
                <a:lnTo>
                  <a:pt x="15434" y="2279206"/>
                </a:lnTo>
                <a:cubicBezTo>
                  <a:pt x="7311" y="2279206"/>
                  <a:pt x="0" y="2272708"/>
                  <a:pt x="0" y="2263773"/>
                </a:cubicBezTo>
                <a:lnTo>
                  <a:pt x="0" y="767587"/>
                </a:lnTo>
                <a:cubicBezTo>
                  <a:pt x="0" y="759465"/>
                  <a:pt x="6499" y="752154"/>
                  <a:pt x="15434" y="752154"/>
                </a:cubicBezTo>
                <a:lnTo>
                  <a:pt x="366363" y="752154"/>
                </a:lnTo>
                <a:cubicBezTo>
                  <a:pt x="375298" y="752154"/>
                  <a:pt x="382609" y="757028"/>
                  <a:pt x="386671" y="764338"/>
                </a:cubicBezTo>
                <a:lnTo>
                  <a:pt x="804211" y="1574975"/>
                </a:lnTo>
                <a:lnTo>
                  <a:pt x="1223376" y="764338"/>
                </a:lnTo>
                <a:cubicBezTo>
                  <a:pt x="1227437" y="757028"/>
                  <a:pt x="1235561" y="752154"/>
                  <a:pt x="1243684" y="752154"/>
                </a:cubicBezTo>
                <a:lnTo>
                  <a:pt x="1590551" y="752154"/>
                </a:lnTo>
                <a:cubicBezTo>
                  <a:pt x="1598674" y="752154"/>
                  <a:pt x="1605173" y="759465"/>
                  <a:pt x="1605173" y="767587"/>
                </a:cubicBezTo>
                <a:close/>
                <a:moveTo>
                  <a:pt x="5076277" y="1039695"/>
                </a:moveTo>
                <a:lnTo>
                  <a:pt x="5076277" y="1039695"/>
                </a:lnTo>
                <a:lnTo>
                  <a:pt x="5744016" y="1039695"/>
                </a:lnTo>
                <a:cubicBezTo>
                  <a:pt x="5752139" y="1039695"/>
                  <a:pt x="5759450" y="1033197"/>
                  <a:pt x="5759450" y="1024262"/>
                </a:cubicBezTo>
                <a:lnTo>
                  <a:pt x="5759450" y="767587"/>
                </a:lnTo>
                <a:cubicBezTo>
                  <a:pt x="5759450" y="759465"/>
                  <a:pt x="5752952" y="752154"/>
                  <a:pt x="5744016" y="752154"/>
                </a:cubicBezTo>
                <a:lnTo>
                  <a:pt x="5076277" y="752154"/>
                </a:lnTo>
                <a:cubicBezTo>
                  <a:pt x="4868319" y="752154"/>
                  <a:pt x="4699354" y="921105"/>
                  <a:pt x="4699354" y="1129043"/>
                </a:cubicBezTo>
                <a:lnTo>
                  <a:pt x="4699354" y="1129043"/>
                </a:lnTo>
                <a:lnTo>
                  <a:pt x="4699354" y="1901504"/>
                </a:lnTo>
                <a:cubicBezTo>
                  <a:pt x="4699354" y="2109443"/>
                  <a:pt x="4868319" y="2278394"/>
                  <a:pt x="5076277" y="2278394"/>
                </a:cubicBezTo>
                <a:lnTo>
                  <a:pt x="5744016" y="2278394"/>
                </a:lnTo>
                <a:cubicBezTo>
                  <a:pt x="5752139" y="2278394"/>
                  <a:pt x="5759450" y="2271896"/>
                  <a:pt x="5759450" y="2262961"/>
                </a:cubicBezTo>
                <a:lnTo>
                  <a:pt x="5759450" y="2006286"/>
                </a:lnTo>
                <a:cubicBezTo>
                  <a:pt x="5759450" y="1998163"/>
                  <a:pt x="5752952" y="1990853"/>
                  <a:pt x="5744016" y="1990853"/>
                </a:cubicBezTo>
                <a:lnTo>
                  <a:pt x="5076277" y="1990853"/>
                </a:lnTo>
                <a:cubicBezTo>
                  <a:pt x="5036473" y="1990853"/>
                  <a:pt x="5003979" y="1958363"/>
                  <a:pt x="5003979" y="1918562"/>
                </a:cubicBezTo>
                <a:lnTo>
                  <a:pt x="5003979" y="1654577"/>
                </a:lnTo>
                <a:lnTo>
                  <a:pt x="5671718" y="1654577"/>
                </a:lnTo>
                <a:cubicBezTo>
                  <a:pt x="5679842" y="1654577"/>
                  <a:pt x="5687152" y="1648079"/>
                  <a:pt x="5687152" y="1639144"/>
                </a:cubicBezTo>
                <a:lnTo>
                  <a:pt x="5687152" y="1382469"/>
                </a:lnTo>
                <a:cubicBezTo>
                  <a:pt x="5687152" y="1374347"/>
                  <a:pt x="5680654" y="1367036"/>
                  <a:pt x="5671718" y="1367036"/>
                </a:cubicBezTo>
                <a:lnTo>
                  <a:pt x="5003979" y="1367036"/>
                </a:lnTo>
                <a:lnTo>
                  <a:pt x="5003979" y="1111174"/>
                </a:lnTo>
                <a:cubicBezTo>
                  <a:pt x="5003979" y="1072185"/>
                  <a:pt x="5036473" y="1039695"/>
                  <a:pt x="5076277" y="1039695"/>
                </a:cubicBezTo>
                <a:close/>
                <a:moveTo>
                  <a:pt x="421602" y="118590"/>
                </a:moveTo>
                <a:lnTo>
                  <a:pt x="421602" y="16245"/>
                </a:lnTo>
                <a:cubicBezTo>
                  <a:pt x="421602" y="12996"/>
                  <a:pt x="419164" y="10559"/>
                  <a:pt x="415915" y="10559"/>
                </a:cubicBezTo>
                <a:lnTo>
                  <a:pt x="5686" y="10559"/>
                </a:lnTo>
                <a:cubicBezTo>
                  <a:pt x="2437" y="10559"/>
                  <a:pt x="0" y="12996"/>
                  <a:pt x="0" y="16245"/>
                </a:cubicBezTo>
                <a:lnTo>
                  <a:pt x="0" y="119402"/>
                </a:lnTo>
                <a:cubicBezTo>
                  <a:pt x="0" y="122651"/>
                  <a:pt x="2437" y="125088"/>
                  <a:pt x="5686" y="125088"/>
                </a:cubicBezTo>
                <a:lnTo>
                  <a:pt x="150282" y="125088"/>
                </a:lnTo>
                <a:lnTo>
                  <a:pt x="150282" y="545027"/>
                </a:lnTo>
                <a:cubicBezTo>
                  <a:pt x="150282" y="548277"/>
                  <a:pt x="152719" y="550713"/>
                  <a:pt x="155968" y="550713"/>
                </a:cubicBezTo>
                <a:lnTo>
                  <a:pt x="265633" y="550713"/>
                </a:lnTo>
                <a:cubicBezTo>
                  <a:pt x="268883" y="550713"/>
                  <a:pt x="271320" y="548277"/>
                  <a:pt x="271320" y="545027"/>
                </a:cubicBezTo>
                <a:lnTo>
                  <a:pt x="271320" y="124276"/>
                </a:lnTo>
                <a:lnTo>
                  <a:pt x="415915" y="124276"/>
                </a:lnTo>
                <a:cubicBezTo>
                  <a:pt x="419164" y="124276"/>
                  <a:pt x="421602" y="121839"/>
                  <a:pt x="421602" y="118590"/>
                </a:cubicBezTo>
                <a:close/>
                <a:moveTo>
                  <a:pt x="930935" y="10559"/>
                </a:moveTo>
                <a:lnTo>
                  <a:pt x="821270" y="10559"/>
                </a:lnTo>
                <a:cubicBezTo>
                  <a:pt x="818021" y="10559"/>
                  <a:pt x="815584" y="12996"/>
                  <a:pt x="815584" y="16245"/>
                </a:cubicBezTo>
                <a:lnTo>
                  <a:pt x="815584" y="221747"/>
                </a:lnTo>
                <a:lnTo>
                  <a:pt x="598690" y="221747"/>
                </a:lnTo>
                <a:lnTo>
                  <a:pt x="598690" y="16245"/>
                </a:lnTo>
                <a:cubicBezTo>
                  <a:pt x="598690" y="12996"/>
                  <a:pt x="596253" y="10559"/>
                  <a:pt x="593004" y="10559"/>
                </a:cubicBezTo>
                <a:lnTo>
                  <a:pt x="483339" y="10559"/>
                </a:lnTo>
                <a:cubicBezTo>
                  <a:pt x="480090" y="10559"/>
                  <a:pt x="477653" y="12996"/>
                  <a:pt x="477653" y="16245"/>
                </a:cubicBezTo>
                <a:lnTo>
                  <a:pt x="477653" y="545027"/>
                </a:lnTo>
                <a:cubicBezTo>
                  <a:pt x="477653" y="548277"/>
                  <a:pt x="480090" y="550713"/>
                  <a:pt x="483339" y="550713"/>
                </a:cubicBezTo>
                <a:lnTo>
                  <a:pt x="593004" y="550713"/>
                </a:lnTo>
                <a:cubicBezTo>
                  <a:pt x="596253" y="550713"/>
                  <a:pt x="598690" y="548277"/>
                  <a:pt x="598690" y="545027"/>
                </a:cubicBezTo>
                <a:lnTo>
                  <a:pt x="598690" y="335464"/>
                </a:lnTo>
                <a:lnTo>
                  <a:pt x="815584" y="335464"/>
                </a:lnTo>
                <a:lnTo>
                  <a:pt x="815584" y="544215"/>
                </a:lnTo>
                <a:cubicBezTo>
                  <a:pt x="815584" y="547464"/>
                  <a:pt x="818021" y="549901"/>
                  <a:pt x="821270" y="549901"/>
                </a:cubicBezTo>
                <a:lnTo>
                  <a:pt x="930935" y="549901"/>
                </a:lnTo>
                <a:cubicBezTo>
                  <a:pt x="934184" y="549901"/>
                  <a:pt x="936621" y="547464"/>
                  <a:pt x="936621" y="544215"/>
                </a:cubicBezTo>
                <a:lnTo>
                  <a:pt x="936621" y="16245"/>
                </a:lnTo>
                <a:cubicBezTo>
                  <a:pt x="936621" y="12996"/>
                  <a:pt x="934184" y="10559"/>
                  <a:pt x="930935" y="10559"/>
                </a:cubicBezTo>
                <a:close/>
                <a:moveTo>
                  <a:pt x="1283488" y="559648"/>
                </a:moveTo>
                <a:cubicBezTo>
                  <a:pt x="1445143" y="559648"/>
                  <a:pt x="1569430" y="439433"/>
                  <a:pt x="1569430" y="280230"/>
                </a:cubicBezTo>
                <a:cubicBezTo>
                  <a:pt x="1569430" y="121027"/>
                  <a:pt x="1445143" y="812"/>
                  <a:pt x="1283488" y="812"/>
                </a:cubicBezTo>
                <a:cubicBezTo>
                  <a:pt x="1121021" y="812"/>
                  <a:pt x="997547" y="121027"/>
                  <a:pt x="997547" y="280230"/>
                </a:cubicBezTo>
                <a:cubicBezTo>
                  <a:pt x="997547" y="439433"/>
                  <a:pt x="1120209" y="559648"/>
                  <a:pt x="1283488" y="559648"/>
                </a:cubicBezTo>
                <a:close/>
                <a:moveTo>
                  <a:pt x="1283488" y="442683"/>
                </a:moveTo>
                <a:cubicBezTo>
                  <a:pt x="1191694" y="442683"/>
                  <a:pt x="1122646" y="372828"/>
                  <a:pt x="1122646" y="280230"/>
                </a:cubicBezTo>
                <a:cubicBezTo>
                  <a:pt x="1122646" y="186820"/>
                  <a:pt x="1192507" y="117778"/>
                  <a:pt x="1283488" y="117778"/>
                </a:cubicBezTo>
                <a:cubicBezTo>
                  <a:pt x="1375282" y="117778"/>
                  <a:pt x="1444330" y="187632"/>
                  <a:pt x="1444330" y="280230"/>
                </a:cubicBezTo>
                <a:cubicBezTo>
                  <a:pt x="1444330" y="372828"/>
                  <a:pt x="1374470" y="442683"/>
                  <a:pt x="1283488" y="442683"/>
                </a:cubicBezTo>
                <a:close/>
                <a:moveTo>
                  <a:pt x="2207112" y="10559"/>
                </a:moveTo>
                <a:lnTo>
                  <a:pt x="2071452" y="10559"/>
                </a:lnTo>
                <a:cubicBezTo>
                  <a:pt x="2067391" y="10559"/>
                  <a:pt x="2063329" y="12996"/>
                  <a:pt x="2061704" y="16245"/>
                </a:cubicBezTo>
                <a:lnTo>
                  <a:pt x="1921171" y="276981"/>
                </a:lnTo>
                <a:lnTo>
                  <a:pt x="1782261" y="16245"/>
                </a:lnTo>
                <a:cubicBezTo>
                  <a:pt x="1780637" y="12184"/>
                  <a:pt x="1776575" y="10559"/>
                  <a:pt x="1772513" y="10559"/>
                </a:cubicBezTo>
                <a:lnTo>
                  <a:pt x="1635229" y="10559"/>
                </a:lnTo>
                <a:cubicBezTo>
                  <a:pt x="1631980" y="10559"/>
                  <a:pt x="1629543" y="12996"/>
                  <a:pt x="1629543" y="16245"/>
                </a:cubicBezTo>
                <a:lnTo>
                  <a:pt x="1629543" y="545027"/>
                </a:lnTo>
                <a:cubicBezTo>
                  <a:pt x="1629543" y="548277"/>
                  <a:pt x="1631980" y="550713"/>
                  <a:pt x="1635229" y="550713"/>
                </a:cubicBezTo>
                <a:lnTo>
                  <a:pt x="1744894" y="550713"/>
                </a:lnTo>
                <a:cubicBezTo>
                  <a:pt x="1748143" y="550713"/>
                  <a:pt x="1750580" y="548277"/>
                  <a:pt x="1750580" y="545027"/>
                </a:cubicBezTo>
                <a:lnTo>
                  <a:pt x="1750580" y="203878"/>
                </a:lnTo>
                <a:lnTo>
                  <a:pt x="1887053" y="459740"/>
                </a:lnTo>
                <a:lnTo>
                  <a:pt x="1956101" y="459740"/>
                </a:lnTo>
                <a:lnTo>
                  <a:pt x="2092573" y="203878"/>
                </a:lnTo>
                <a:lnTo>
                  <a:pt x="2092573" y="545027"/>
                </a:lnTo>
                <a:cubicBezTo>
                  <a:pt x="2092573" y="548277"/>
                  <a:pt x="2095010" y="550713"/>
                  <a:pt x="2098259" y="550713"/>
                </a:cubicBezTo>
                <a:lnTo>
                  <a:pt x="2207925" y="550713"/>
                </a:lnTo>
                <a:cubicBezTo>
                  <a:pt x="2211174" y="550713"/>
                  <a:pt x="2213611" y="548277"/>
                  <a:pt x="2213611" y="545027"/>
                </a:cubicBezTo>
                <a:lnTo>
                  <a:pt x="2213611" y="16245"/>
                </a:lnTo>
                <a:cubicBezTo>
                  <a:pt x="2212799" y="12996"/>
                  <a:pt x="2210362" y="10559"/>
                  <a:pt x="2207112" y="10559"/>
                </a:cubicBezTo>
                <a:close/>
                <a:moveTo>
                  <a:pt x="2668518" y="542591"/>
                </a:moveTo>
                <a:cubicBezTo>
                  <a:pt x="2670143" y="547464"/>
                  <a:pt x="2674205" y="549901"/>
                  <a:pt x="2679078" y="549901"/>
                </a:cubicBezTo>
                <a:lnTo>
                  <a:pt x="2796055" y="549901"/>
                </a:lnTo>
                <a:cubicBezTo>
                  <a:pt x="2800116" y="549901"/>
                  <a:pt x="2802553" y="545840"/>
                  <a:pt x="2801741" y="541778"/>
                </a:cubicBezTo>
                <a:lnTo>
                  <a:pt x="2603531" y="17870"/>
                </a:lnTo>
                <a:cubicBezTo>
                  <a:pt x="2601907" y="13808"/>
                  <a:pt x="2597845" y="10559"/>
                  <a:pt x="2592971" y="10559"/>
                </a:cubicBezTo>
                <a:lnTo>
                  <a:pt x="2465435" y="10559"/>
                </a:lnTo>
                <a:cubicBezTo>
                  <a:pt x="2460561" y="10559"/>
                  <a:pt x="2456499" y="13808"/>
                  <a:pt x="2454874" y="17870"/>
                </a:cubicBezTo>
                <a:lnTo>
                  <a:pt x="2258289" y="542591"/>
                </a:lnTo>
                <a:cubicBezTo>
                  <a:pt x="2256665" y="546652"/>
                  <a:pt x="2259914" y="550713"/>
                  <a:pt x="2263976" y="550713"/>
                </a:cubicBezTo>
                <a:lnTo>
                  <a:pt x="2377703" y="550713"/>
                </a:lnTo>
                <a:cubicBezTo>
                  <a:pt x="2382576" y="550713"/>
                  <a:pt x="2386638" y="547464"/>
                  <a:pt x="2388263" y="543403"/>
                </a:cubicBezTo>
                <a:lnTo>
                  <a:pt x="2419131" y="456491"/>
                </a:lnTo>
                <a:lnTo>
                  <a:pt x="2638462" y="456491"/>
                </a:lnTo>
                <a:lnTo>
                  <a:pt x="2668518" y="542591"/>
                </a:lnTo>
                <a:close/>
                <a:moveTo>
                  <a:pt x="2457311" y="343587"/>
                </a:moveTo>
                <a:lnTo>
                  <a:pt x="2527984" y="143770"/>
                </a:lnTo>
                <a:lnTo>
                  <a:pt x="2598657" y="343587"/>
                </a:lnTo>
                <a:lnTo>
                  <a:pt x="2457311" y="343587"/>
                </a:lnTo>
                <a:close/>
                <a:moveTo>
                  <a:pt x="2800929" y="478422"/>
                </a:moveTo>
                <a:cubicBezTo>
                  <a:pt x="2857792" y="527158"/>
                  <a:pt x="2944712" y="559648"/>
                  <a:pt x="3026758" y="559648"/>
                </a:cubicBezTo>
                <a:cubicBezTo>
                  <a:pt x="3146983" y="559648"/>
                  <a:pt x="3240401" y="492230"/>
                  <a:pt x="3240401" y="393135"/>
                </a:cubicBezTo>
                <a:cubicBezTo>
                  <a:pt x="3240401" y="267234"/>
                  <a:pt x="3089307" y="229870"/>
                  <a:pt x="3041380" y="219311"/>
                </a:cubicBezTo>
                <a:cubicBezTo>
                  <a:pt x="2991827" y="208751"/>
                  <a:pt x="2943087" y="192506"/>
                  <a:pt x="2943087" y="157579"/>
                </a:cubicBezTo>
                <a:cubicBezTo>
                  <a:pt x="2943087" y="129150"/>
                  <a:pt x="2977205" y="108843"/>
                  <a:pt x="3025945" y="108843"/>
                </a:cubicBezTo>
                <a:cubicBezTo>
                  <a:pt x="3073873" y="108843"/>
                  <a:pt x="3124238" y="127525"/>
                  <a:pt x="3155919" y="155142"/>
                </a:cubicBezTo>
                <a:cubicBezTo>
                  <a:pt x="3158356" y="157579"/>
                  <a:pt x="3162417" y="156766"/>
                  <a:pt x="3164855" y="153517"/>
                </a:cubicBezTo>
                <a:lnTo>
                  <a:pt x="3215219" y="70667"/>
                </a:lnTo>
                <a:cubicBezTo>
                  <a:pt x="3216844" y="68230"/>
                  <a:pt x="3216031" y="64981"/>
                  <a:pt x="3214407" y="63356"/>
                </a:cubicBezTo>
                <a:cubicBezTo>
                  <a:pt x="3173790" y="26805"/>
                  <a:pt x="3107179" y="0"/>
                  <a:pt x="3026758" y="0"/>
                </a:cubicBezTo>
                <a:cubicBezTo>
                  <a:pt x="2902470" y="0"/>
                  <a:pt x="2818800" y="64169"/>
                  <a:pt x="2818800" y="160828"/>
                </a:cubicBezTo>
                <a:cubicBezTo>
                  <a:pt x="2818800" y="256675"/>
                  <a:pt x="2899221" y="307035"/>
                  <a:pt x="3007262" y="333027"/>
                </a:cubicBezTo>
                <a:cubicBezTo>
                  <a:pt x="3064125" y="346836"/>
                  <a:pt x="3116114" y="359832"/>
                  <a:pt x="3116114" y="397196"/>
                </a:cubicBezTo>
                <a:cubicBezTo>
                  <a:pt x="3116114" y="428874"/>
                  <a:pt x="3074685" y="450805"/>
                  <a:pt x="3025945" y="450805"/>
                </a:cubicBezTo>
                <a:cubicBezTo>
                  <a:pt x="2970707" y="450805"/>
                  <a:pt x="2908157" y="424813"/>
                  <a:pt x="2865103" y="386636"/>
                </a:cubicBezTo>
                <a:cubicBezTo>
                  <a:pt x="2862666" y="384200"/>
                  <a:pt x="2858604" y="385012"/>
                  <a:pt x="2856980" y="387449"/>
                </a:cubicBezTo>
                <a:lnTo>
                  <a:pt x="2800929" y="470299"/>
                </a:lnTo>
                <a:cubicBezTo>
                  <a:pt x="2797679" y="472736"/>
                  <a:pt x="2798492" y="476797"/>
                  <a:pt x="2800929" y="478422"/>
                </a:cubicBezTo>
                <a:close/>
                <a:moveTo>
                  <a:pt x="4609997" y="2279206"/>
                </a:moveTo>
                <a:lnTo>
                  <a:pt x="4317557" y="2279206"/>
                </a:lnTo>
                <a:cubicBezTo>
                  <a:pt x="4309434" y="2279206"/>
                  <a:pt x="4302122" y="2275145"/>
                  <a:pt x="4298061" y="2268647"/>
                </a:cubicBezTo>
                <a:lnTo>
                  <a:pt x="3996685" y="1782914"/>
                </a:lnTo>
                <a:lnTo>
                  <a:pt x="3697746" y="1781289"/>
                </a:lnTo>
                <a:lnTo>
                  <a:pt x="3697746" y="1782914"/>
                </a:lnTo>
                <a:lnTo>
                  <a:pt x="3697746" y="2263773"/>
                </a:lnTo>
                <a:cubicBezTo>
                  <a:pt x="3697746" y="2271896"/>
                  <a:pt x="3691247" y="2279206"/>
                  <a:pt x="3682311" y="2279206"/>
                </a:cubicBezTo>
                <a:lnTo>
                  <a:pt x="3407742" y="2279206"/>
                </a:lnTo>
                <a:cubicBezTo>
                  <a:pt x="3399619" y="2279206"/>
                  <a:pt x="3392308" y="2272708"/>
                  <a:pt x="3392308" y="2263773"/>
                </a:cubicBezTo>
                <a:lnTo>
                  <a:pt x="3392308" y="767587"/>
                </a:lnTo>
                <a:cubicBezTo>
                  <a:pt x="3392308" y="759465"/>
                  <a:pt x="3398807" y="752154"/>
                  <a:pt x="3407742" y="752154"/>
                </a:cubicBezTo>
                <a:lnTo>
                  <a:pt x="4072232" y="752154"/>
                </a:lnTo>
                <a:cubicBezTo>
                  <a:pt x="4355737" y="752154"/>
                  <a:pt x="4593751" y="976338"/>
                  <a:pt x="4597000" y="1259818"/>
                </a:cubicBezTo>
                <a:cubicBezTo>
                  <a:pt x="4599437" y="1470193"/>
                  <a:pt x="4476774" y="1651328"/>
                  <a:pt x="4298061" y="1734178"/>
                </a:cubicBezTo>
                <a:lnTo>
                  <a:pt x="4622182" y="2255650"/>
                </a:lnTo>
                <a:cubicBezTo>
                  <a:pt x="4629493" y="2265397"/>
                  <a:pt x="4622182" y="2279206"/>
                  <a:pt x="4609997" y="2279206"/>
                </a:cubicBezTo>
                <a:close/>
                <a:moveTo>
                  <a:pt x="4309434" y="1267128"/>
                </a:moveTo>
                <a:cubicBezTo>
                  <a:pt x="4309434" y="1142040"/>
                  <a:pt x="4207892" y="1040507"/>
                  <a:pt x="4082792" y="1040507"/>
                </a:cubicBezTo>
                <a:lnTo>
                  <a:pt x="3697746" y="1040507"/>
                </a:lnTo>
                <a:lnTo>
                  <a:pt x="3697746" y="1042944"/>
                </a:lnTo>
                <a:lnTo>
                  <a:pt x="3697746" y="1493749"/>
                </a:lnTo>
                <a:lnTo>
                  <a:pt x="3697746" y="1493749"/>
                </a:lnTo>
                <a:lnTo>
                  <a:pt x="4082792" y="1493749"/>
                </a:lnTo>
                <a:cubicBezTo>
                  <a:pt x="4207892" y="1493749"/>
                  <a:pt x="4309434" y="1392216"/>
                  <a:pt x="4309434" y="1267128"/>
                </a:cubicBezTo>
                <a:close/>
                <a:moveTo>
                  <a:pt x="2015401" y="1623711"/>
                </a:moveTo>
                <a:cubicBezTo>
                  <a:pt x="2007278" y="1588784"/>
                  <a:pt x="2003216" y="1553044"/>
                  <a:pt x="2003216" y="1515680"/>
                </a:cubicBezTo>
                <a:cubicBezTo>
                  <a:pt x="2003216" y="1241948"/>
                  <a:pt x="2224984" y="1020200"/>
                  <a:pt x="2498740" y="1020200"/>
                </a:cubicBezTo>
                <a:cubicBezTo>
                  <a:pt x="2772497" y="1020200"/>
                  <a:pt x="2994264" y="1241948"/>
                  <a:pt x="2994264" y="1515680"/>
                </a:cubicBezTo>
                <a:cubicBezTo>
                  <a:pt x="2994264" y="1553044"/>
                  <a:pt x="2990203" y="1588784"/>
                  <a:pt x="2982079" y="1623711"/>
                </a:cubicBezTo>
                <a:lnTo>
                  <a:pt x="3274520" y="1623711"/>
                </a:lnTo>
                <a:cubicBezTo>
                  <a:pt x="3279394" y="1588784"/>
                  <a:pt x="3281831" y="1552232"/>
                  <a:pt x="3281831" y="1515680"/>
                </a:cubicBezTo>
                <a:cubicBezTo>
                  <a:pt x="3281831" y="1082745"/>
                  <a:pt x="2930902" y="732660"/>
                  <a:pt x="2498740" y="732660"/>
                </a:cubicBezTo>
                <a:cubicBezTo>
                  <a:pt x="2065766" y="732660"/>
                  <a:pt x="1715650" y="1083557"/>
                  <a:pt x="1715650" y="1515680"/>
                </a:cubicBezTo>
                <a:cubicBezTo>
                  <a:pt x="1715650" y="1552232"/>
                  <a:pt x="1718087" y="1587971"/>
                  <a:pt x="1722961" y="1623711"/>
                </a:cubicBezTo>
                <a:lnTo>
                  <a:pt x="2015401" y="1623711"/>
                </a:lnTo>
                <a:close/>
                <a:moveTo>
                  <a:pt x="1785511" y="1839772"/>
                </a:moveTo>
                <a:cubicBezTo>
                  <a:pt x="1908986" y="2111068"/>
                  <a:pt x="2181930" y="2299512"/>
                  <a:pt x="2498740" y="2299512"/>
                </a:cubicBezTo>
                <a:cubicBezTo>
                  <a:pt x="2815551" y="2299512"/>
                  <a:pt x="3089307" y="2111068"/>
                  <a:pt x="3211970" y="1839772"/>
                </a:cubicBezTo>
                <a:lnTo>
                  <a:pt x="1785511" y="1839772"/>
                </a:lnTo>
                <a:close/>
              </a:path>
            </a:pathLst>
          </a:custGeom>
          <a:solidFill>
            <a:srgbClr val="FA6432"/>
          </a:solidFill>
          <a:ln w="8114" cap="flat">
            <a:noFill/>
            <a:prstDash val="solid"/>
            <a:miter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LID4096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EA6466D7-F8B8-9EA7-8D7F-EABB50187071}"/>
              </a:ext>
            </a:extLst>
          </p:cNvPr>
          <p:cNvSpPr txBox="1"/>
          <p:nvPr/>
        </p:nvSpPr>
        <p:spPr>
          <a:xfrm>
            <a:off x="958645" y="2359742"/>
            <a:ext cx="106538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/>
              <a:t>Other </a:t>
            </a:r>
            <a:r>
              <a:rPr lang="nl-BE" err="1"/>
              <a:t>Gitlab</a:t>
            </a:r>
            <a:endParaRPr lang="nl-BE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/>
              <a:t>Set </a:t>
            </a:r>
            <a:r>
              <a:rPr lang="nl-BE" err="1"/>
              <a:t>aside</a:t>
            </a:r>
            <a:endParaRPr lang="nl-BE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49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8B7909-5352-1C7B-AB30-8F6759A40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99">
            <a:extLst>
              <a:ext uri="{FF2B5EF4-FFF2-40B4-BE49-F238E27FC236}">
                <a16:creationId xmlns:a16="http://schemas.microsoft.com/office/drawing/2014/main" id="{D8694100-09A8-B38B-ED25-4195BF975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7" name="Group 101">
            <a:extLst>
              <a:ext uri="{FF2B5EF4-FFF2-40B4-BE49-F238E27FC236}">
                <a16:creationId xmlns:a16="http://schemas.microsoft.com/office/drawing/2014/main" id="{AC37E8C7-1500-08EA-3D87-8B34BFDF4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FBF75F9-E07A-EEF9-0096-5774085C7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03">
              <a:extLst>
                <a:ext uri="{FF2B5EF4-FFF2-40B4-BE49-F238E27FC236}">
                  <a16:creationId xmlns:a16="http://schemas.microsoft.com/office/drawing/2014/main" id="{8B286368-3B3E-D260-EED7-71D04C6B3E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9" name="Rectangle 105">
            <a:extLst>
              <a:ext uri="{FF2B5EF4-FFF2-40B4-BE49-F238E27FC236}">
                <a16:creationId xmlns:a16="http://schemas.microsoft.com/office/drawing/2014/main" id="{614E8A18-B5DE-974F-029C-885551DDA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861D944-D5EC-0893-D9E3-A1695A9BE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576" y="792790"/>
            <a:ext cx="9849751" cy="1292053"/>
          </a:xfrm>
        </p:spPr>
        <p:txBody>
          <a:bodyPr anchor="b">
            <a:noAutofit/>
          </a:bodyPr>
          <a:lstStyle/>
          <a:p>
            <a:r>
              <a:rPr lang="nl-BE" sz="4000"/>
              <a:t>Webserver</a:t>
            </a:r>
            <a:endParaRPr lang="nl-NL" err="1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BC7699A7-AFB0-EE1D-1386-6ADE28CA7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8</a:t>
            </a:fld>
            <a:endParaRPr lang="de-DE"/>
          </a:p>
        </p:txBody>
      </p:sp>
      <p:sp>
        <p:nvSpPr>
          <p:cNvPr id="5" name="Logo Thomas More">
            <a:extLst>
              <a:ext uri="{FF2B5EF4-FFF2-40B4-BE49-F238E27FC236}">
                <a16:creationId xmlns:a16="http://schemas.microsoft.com/office/drawing/2014/main" id="{3552F430-98FD-848C-B467-EEF81762A94A}"/>
              </a:ext>
            </a:extLst>
          </p:cNvPr>
          <p:cNvSpPr>
            <a:spLocks noChangeAspect="1"/>
          </p:cNvSpPr>
          <p:nvPr/>
        </p:nvSpPr>
        <p:spPr>
          <a:xfrm>
            <a:off x="98014" y="6534560"/>
            <a:ext cx="682562" cy="272256"/>
          </a:xfrm>
          <a:custGeom>
            <a:avLst/>
            <a:gdLst>
              <a:gd name="connsiteX0" fmla="*/ 1605173 w 5759450"/>
              <a:gd name="connsiteY0" fmla="*/ 767587 h 2299512"/>
              <a:gd name="connsiteX1" fmla="*/ 1605173 w 5759450"/>
              <a:gd name="connsiteY1" fmla="*/ 2263773 h 2299512"/>
              <a:gd name="connsiteX2" fmla="*/ 1589738 w 5759450"/>
              <a:gd name="connsiteY2" fmla="*/ 2279206 h 2299512"/>
              <a:gd name="connsiteX3" fmla="*/ 1315169 w 5759450"/>
              <a:gd name="connsiteY3" fmla="*/ 2279206 h 2299512"/>
              <a:gd name="connsiteX4" fmla="*/ 1299735 w 5759450"/>
              <a:gd name="connsiteY4" fmla="*/ 2263773 h 2299512"/>
              <a:gd name="connsiteX5" fmla="*/ 1299735 w 5759450"/>
              <a:gd name="connsiteY5" fmla="*/ 1230576 h 2299512"/>
              <a:gd name="connsiteX6" fmla="*/ 887881 w 5759450"/>
              <a:gd name="connsiteY6" fmla="*/ 2024968 h 2299512"/>
              <a:gd name="connsiteX7" fmla="*/ 715667 w 5759450"/>
              <a:gd name="connsiteY7" fmla="*/ 2024968 h 2299512"/>
              <a:gd name="connsiteX8" fmla="*/ 305438 w 5759450"/>
              <a:gd name="connsiteY8" fmla="*/ 1230576 h 2299512"/>
              <a:gd name="connsiteX9" fmla="*/ 305438 w 5759450"/>
              <a:gd name="connsiteY9" fmla="*/ 2263773 h 2299512"/>
              <a:gd name="connsiteX10" fmla="*/ 290003 w 5759450"/>
              <a:gd name="connsiteY10" fmla="*/ 2279206 h 2299512"/>
              <a:gd name="connsiteX11" fmla="*/ 15434 w 5759450"/>
              <a:gd name="connsiteY11" fmla="*/ 2279206 h 2299512"/>
              <a:gd name="connsiteX12" fmla="*/ 0 w 5759450"/>
              <a:gd name="connsiteY12" fmla="*/ 2263773 h 2299512"/>
              <a:gd name="connsiteX13" fmla="*/ 0 w 5759450"/>
              <a:gd name="connsiteY13" fmla="*/ 767587 h 2299512"/>
              <a:gd name="connsiteX14" fmla="*/ 15434 w 5759450"/>
              <a:gd name="connsiteY14" fmla="*/ 752154 h 2299512"/>
              <a:gd name="connsiteX15" fmla="*/ 366363 w 5759450"/>
              <a:gd name="connsiteY15" fmla="*/ 752154 h 2299512"/>
              <a:gd name="connsiteX16" fmla="*/ 386671 w 5759450"/>
              <a:gd name="connsiteY16" fmla="*/ 764338 h 2299512"/>
              <a:gd name="connsiteX17" fmla="*/ 804211 w 5759450"/>
              <a:gd name="connsiteY17" fmla="*/ 1574975 h 2299512"/>
              <a:gd name="connsiteX18" fmla="*/ 1223376 w 5759450"/>
              <a:gd name="connsiteY18" fmla="*/ 764338 h 2299512"/>
              <a:gd name="connsiteX19" fmla="*/ 1243684 w 5759450"/>
              <a:gd name="connsiteY19" fmla="*/ 752154 h 2299512"/>
              <a:gd name="connsiteX20" fmla="*/ 1590551 w 5759450"/>
              <a:gd name="connsiteY20" fmla="*/ 752154 h 2299512"/>
              <a:gd name="connsiteX21" fmla="*/ 1605173 w 5759450"/>
              <a:gd name="connsiteY21" fmla="*/ 767587 h 2299512"/>
              <a:gd name="connsiteX22" fmla="*/ 5076277 w 5759450"/>
              <a:gd name="connsiteY22" fmla="*/ 1039695 h 2299512"/>
              <a:gd name="connsiteX23" fmla="*/ 5076277 w 5759450"/>
              <a:gd name="connsiteY23" fmla="*/ 1039695 h 2299512"/>
              <a:gd name="connsiteX24" fmla="*/ 5744016 w 5759450"/>
              <a:gd name="connsiteY24" fmla="*/ 1039695 h 2299512"/>
              <a:gd name="connsiteX25" fmla="*/ 5759450 w 5759450"/>
              <a:gd name="connsiteY25" fmla="*/ 1024262 h 2299512"/>
              <a:gd name="connsiteX26" fmla="*/ 5759450 w 5759450"/>
              <a:gd name="connsiteY26" fmla="*/ 767587 h 2299512"/>
              <a:gd name="connsiteX27" fmla="*/ 5744016 w 5759450"/>
              <a:gd name="connsiteY27" fmla="*/ 752154 h 2299512"/>
              <a:gd name="connsiteX28" fmla="*/ 5076277 w 5759450"/>
              <a:gd name="connsiteY28" fmla="*/ 752154 h 2299512"/>
              <a:gd name="connsiteX29" fmla="*/ 4699354 w 5759450"/>
              <a:gd name="connsiteY29" fmla="*/ 1129043 h 2299512"/>
              <a:gd name="connsiteX30" fmla="*/ 4699354 w 5759450"/>
              <a:gd name="connsiteY30" fmla="*/ 1129043 h 2299512"/>
              <a:gd name="connsiteX31" fmla="*/ 4699354 w 5759450"/>
              <a:gd name="connsiteY31" fmla="*/ 1901504 h 2299512"/>
              <a:gd name="connsiteX32" fmla="*/ 5076277 w 5759450"/>
              <a:gd name="connsiteY32" fmla="*/ 2278394 h 2299512"/>
              <a:gd name="connsiteX33" fmla="*/ 5744016 w 5759450"/>
              <a:gd name="connsiteY33" fmla="*/ 2278394 h 2299512"/>
              <a:gd name="connsiteX34" fmla="*/ 5759450 w 5759450"/>
              <a:gd name="connsiteY34" fmla="*/ 2262961 h 2299512"/>
              <a:gd name="connsiteX35" fmla="*/ 5759450 w 5759450"/>
              <a:gd name="connsiteY35" fmla="*/ 2006286 h 2299512"/>
              <a:gd name="connsiteX36" fmla="*/ 5744016 w 5759450"/>
              <a:gd name="connsiteY36" fmla="*/ 1990853 h 2299512"/>
              <a:gd name="connsiteX37" fmla="*/ 5076277 w 5759450"/>
              <a:gd name="connsiteY37" fmla="*/ 1990853 h 2299512"/>
              <a:gd name="connsiteX38" fmla="*/ 5003979 w 5759450"/>
              <a:gd name="connsiteY38" fmla="*/ 1918562 h 2299512"/>
              <a:gd name="connsiteX39" fmla="*/ 5003979 w 5759450"/>
              <a:gd name="connsiteY39" fmla="*/ 1654577 h 2299512"/>
              <a:gd name="connsiteX40" fmla="*/ 5671718 w 5759450"/>
              <a:gd name="connsiteY40" fmla="*/ 1654577 h 2299512"/>
              <a:gd name="connsiteX41" fmla="*/ 5687152 w 5759450"/>
              <a:gd name="connsiteY41" fmla="*/ 1639144 h 2299512"/>
              <a:gd name="connsiteX42" fmla="*/ 5687152 w 5759450"/>
              <a:gd name="connsiteY42" fmla="*/ 1382469 h 2299512"/>
              <a:gd name="connsiteX43" fmla="*/ 5671718 w 5759450"/>
              <a:gd name="connsiteY43" fmla="*/ 1367036 h 2299512"/>
              <a:gd name="connsiteX44" fmla="*/ 5003979 w 5759450"/>
              <a:gd name="connsiteY44" fmla="*/ 1367036 h 2299512"/>
              <a:gd name="connsiteX45" fmla="*/ 5003979 w 5759450"/>
              <a:gd name="connsiteY45" fmla="*/ 1111174 h 2299512"/>
              <a:gd name="connsiteX46" fmla="*/ 5076277 w 5759450"/>
              <a:gd name="connsiteY46" fmla="*/ 1039695 h 2299512"/>
              <a:gd name="connsiteX47" fmla="*/ 421602 w 5759450"/>
              <a:gd name="connsiteY47" fmla="*/ 118590 h 2299512"/>
              <a:gd name="connsiteX48" fmla="*/ 421602 w 5759450"/>
              <a:gd name="connsiteY48" fmla="*/ 16245 h 2299512"/>
              <a:gd name="connsiteX49" fmla="*/ 415915 w 5759450"/>
              <a:gd name="connsiteY49" fmla="*/ 10559 h 2299512"/>
              <a:gd name="connsiteX50" fmla="*/ 5686 w 5759450"/>
              <a:gd name="connsiteY50" fmla="*/ 10559 h 2299512"/>
              <a:gd name="connsiteX51" fmla="*/ 0 w 5759450"/>
              <a:gd name="connsiteY51" fmla="*/ 16245 h 2299512"/>
              <a:gd name="connsiteX52" fmla="*/ 0 w 5759450"/>
              <a:gd name="connsiteY52" fmla="*/ 119402 h 2299512"/>
              <a:gd name="connsiteX53" fmla="*/ 5686 w 5759450"/>
              <a:gd name="connsiteY53" fmla="*/ 125088 h 2299512"/>
              <a:gd name="connsiteX54" fmla="*/ 150282 w 5759450"/>
              <a:gd name="connsiteY54" fmla="*/ 125088 h 2299512"/>
              <a:gd name="connsiteX55" fmla="*/ 150282 w 5759450"/>
              <a:gd name="connsiteY55" fmla="*/ 545027 h 2299512"/>
              <a:gd name="connsiteX56" fmla="*/ 155968 w 5759450"/>
              <a:gd name="connsiteY56" fmla="*/ 550713 h 2299512"/>
              <a:gd name="connsiteX57" fmla="*/ 265633 w 5759450"/>
              <a:gd name="connsiteY57" fmla="*/ 550713 h 2299512"/>
              <a:gd name="connsiteX58" fmla="*/ 271320 w 5759450"/>
              <a:gd name="connsiteY58" fmla="*/ 545027 h 2299512"/>
              <a:gd name="connsiteX59" fmla="*/ 271320 w 5759450"/>
              <a:gd name="connsiteY59" fmla="*/ 124276 h 2299512"/>
              <a:gd name="connsiteX60" fmla="*/ 415915 w 5759450"/>
              <a:gd name="connsiteY60" fmla="*/ 124276 h 2299512"/>
              <a:gd name="connsiteX61" fmla="*/ 421602 w 5759450"/>
              <a:gd name="connsiteY61" fmla="*/ 118590 h 2299512"/>
              <a:gd name="connsiteX62" fmla="*/ 930935 w 5759450"/>
              <a:gd name="connsiteY62" fmla="*/ 10559 h 2299512"/>
              <a:gd name="connsiteX63" fmla="*/ 821270 w 5759450"/>
              <a:gd name="connsiteY63" fmla="*/ 10559 h 2299512"/>
              <a:gd name="connsiteX64" fmla="*/ 815584 w 5759450"/>
              <a:gd name="connsiteY64" fmla="*/ 16245 h 2299512"/>
              <a:gd name="connsiteX65" fmla="*/ 815584 w 5759450"/>
              <a:gd name="connsiteY65" fmla="*/ 221747 h 2299512"/>
              <a:gd name="connsiteX66" fmla="*/ 598690 w 5759450"/>
              <a:gd name="connsiteY66" fmla="*/ 221747 h 2299512"/>
              <a:gd name="connsiteX67" fmla="*/ 598690 w 5759450"/>
              <a:gd name="connsiteY67" fmla="*/ 16245 h 2299512"/>
              <a:gd name="connsiteX68" fmla="*/ 593004 w 5759450"/>
              <a:gd name="connsiteY68" fmla="*/ 10559 h 2299512"/>
              <a:gd name="connsiteX69" fmla="*/ 483339 w 5759450"/>
              <a:gd name="connsiteY69" fmla="*/ 10559 h 2299512"/>
              <a:gd name="connsiteX70" fmla="*/ 477653 w 5759450"/>
              <a:gd name="connsiteY70" fmla="*/ 16245 h 2299512"/>
              <a:gd name="connsiteX71" fmla="*/ 477653 w 5759450"/>
              <a:gd name="connsiteY71" fmla="*/ 545027 h 2299512"/>
              <a:gd name="connsiteX72" fmla="*/ 483339 w 5759450"/>
              <a:gd name="connsiteY72" fmla="*/ 550713 h 2299512"/>
              <a:gd name="connsiteX73" fmla="*/ 593004 w 5759450"/>
              <a:gd name="connsiteY73" fmla="*/ 550713 h 2299512"/>
              <a:gd name="connsiteX74" fmla="*/ 598690 w 5759450"/>
              <a:gd name="connsiteY74" fmla="*/ 545027 h 2299512"/>
              <a:gd name="connsiteX75" fmla="*/ 598690 w 5759450"/>
              <a:gd name="connsiteY75" fmla="*/ 335464 h 2299512"/>
              <a:gd name="connsiteX76" fmla="*/ 815584 w 5759450"/>
              <a:gd name="connsiteY76" fmla="*/ 335464 h 2299512"/>
              <a:gd name="connsiteX77" fmla="*/ 815584 w 5759450"/>
              <a:gd name="connsiteY77" fmla="*/ 544215 h 2299512"/>
              <a:gd name="connsiteX78" fmla="*/ 821270 w 5759450"/>
              <a:gd name="connsiteY78" fmla="*/ 549901 h 2299512"/>
              <a:gd name="connsiteX79" fmla="*/ 930935 w 5759450"/>
              <a:gd name="connsiteY79" fmla="*/ 549901 h 2299512"/>
              <a:gd name="connsiteX80" fmla="*/ 936621 w 5759450"/>
              <a:gd name="connsiteY80" fmla="*/ 544215 h 2299512"/>
              <a:gd name="connsiteX81" fmla="*/ 936621 w 5759450"/>
              <a:gd name="connsiteY81" fmla="*/ 16245 h 2299512"/>
              <a:gd name="connsiteX82" fmla="*/ 930935 w 5759450"/>
              <a:gd name="connsiteY82" fmla="*/ 10559 h 2299512"/>
              <a:gd name="connsiteX83" fmla="*/ 1283488 w 5759450"/>
              <a:gd name="connsiteY83" fmla="*/ 559648 h 2299512"/>
              <a:gd name="connsiteX84" fmla="*/ 1569430 w 5759450"/>
              <a:gd name="connsiteY84" fmla="*/ 280230 h 2299512"/>
              <a:gd name="connsiteX85" fmla="*/ 1283488 w 5759450"/>
              <a:gd name="connsiteY85" fmla="*/ 812 h 2299512"/>
              <a:gd name="connsiteX86" fmla="*/ 997547 w 5759450"/>
              <a:gd name="connsiteY86" fmla="*/ 280230 h 2299512"/>
              <a:gd name="connsiteX87" fmla="*/ 1283488 w 5759450"/>
              <a:gd name="connsiteY87" fmla="*/ 559648 h 2299512"/>
              <a:gd name="connsiteX88" fmla="*/ 1283488 w 5759450"/>
              <a:gd name="connsiteY88" fmla="*/ 442683 h 2299512"/>
              <a:gd name="connsiteX89" fmla="*/ 1122646 w 5759450"/>
              <a:gd name="connsiteY89" fmla="*/ 280230 h 2299512"/>
              <a:gd name="connsiteX90" fmla="*/ 1283488 w 5759450"/>
              <a:gd name="connsiteY90" fmla="*/ 117778 h 2299512"/>
              <a:gd name="connsiteX91" fmla="*/ 1444330 w 5759450"/>
              <a:gd name="connsiteY91" fmla="*/ 280230 h 2299512"/>
              <a:gd name="connsiteX92" fmla="*/ 1283488 w 5759450"/>
              <a:gd name="connsiteY92" fmla="*/ 442683 h 2299512"/>
              <a:gd name="connsiteX93" fmla="*/ 2207112 w 5759450"/>
              <a:gd name="connsiteY93" fmla="*/ 10559 h 2299512"/>
              <a:gd name="connsiteX94" fmla="*/ 2071452 w 5759450"/>
              <a:gd name="connsiteY94" fmla="*/ 10559 h 2299512"/>
              <a:gd name="connsiteX95" fmla="*/ 2061704 w 5759450"/>
              <a:gd name="connsiteY95" fmla="*/ 16245 h 2299512"/>
              <a:gd name="connsiteX96" fmla="*/ 1921171 w 5759450"/>
              <a:gd name="connsiteY96" fmla="*/ 276981 h 2299512"/>
              <a:gd name="connsiteX97" fmla="*/ 1782261 w 5759450"/>
              <a:gd name="connsiteY97" fmla="*/ 16245 h 2299512"/>
              <a:gd name="connsiteX98" fmla="*/ 1772513 w 5759450"/>
              <a:gd name="connsiteY98" fmla="*/ 10559 h 2299512"/>
              <a:gd name="connsiteX99" fmla="*/ 1635229 w 5759450"/>
              <a:gd name="connsiteY99" fmla="*/ 10559 h 2299512"/>
              <a:gd name="connsiteX100" fmla="*/ 1629543 w 5759450"/>
              <a:gd name="connsiteY100" fmla="*/ 16245 h 2299512"/>
              <a:gd name="connsiteX101" fmla="*/ 1629543 w 5759450"/>
              <a:gd name="connsiteY101" fmla="*/ 545027 h 2299512"/>
              <a:gd name="connsiteX102" fmla="*/ 1635229 w 5759450"/>
              <a:gd name="connsiteY102" fmla="*/ 550713 h 2299512"/>
              <a:gd name="connsiteX103" fmla="*/ 1744894 w 5759450"/>
              <a:gd name="connsiteY103" fmla="*/ 550713 h 2299512"/>
              <a:gd name="connsiteX104" fmla="*/ 1750580 w 5759450"/>
              <a:gd name="connsiteY104" fmla="*/ 545027 h 2299512"/>
              <a:gd name="connsiteX105" fmla="*/ 1750580 w 5759450"/>
              <a:gd name="connsiteY105" fmla="*/ 203878 h 2299512"/>
              <a:gd name="connsiteX106" fmla="*/ 1887053 w 5759450"/>
              <a:gd name="connsiteY106" fmla="*/ 459740 h 2299512"/>
              <a:gd name="connsiteX107" fmla="*/ 1956101 w 5759450"/>
              <a:gd name="connsiteY107" fmla="*/ 459740 h 2299512"/>
              <a:gd name="connsiteX108" fmla="*/ 2092573 w 5759450"/>
              <a:gd name="connsiteY108" fmla="*/ 203878 h 2299512"/>
              <a:gd name="connsiteX109" fmla="*/ 2092573 w 5759450"/>
              <a:gd name="connsiteY109" fmla="*/ 545027 h 2299512"/>
              <a:gd name="connsiteX110" fmla="*/ 2098259 w 5759450"/>
              <a:gd name="connsiteY110" fmla="*/ 550713 h 2299512"/>
              <a:gd name="connsiteX111" fmla="*/ 2207925 w 5759450"/>
              <a:gd name="connsiteY111" fmla="*/ 550713 h 2299512"/>
              <a:gd name="connsiteX112" fmla="*/ 2213611 w 5759450"/>
              <a:gd name="connsiteY112" fmla="*/ 545027 h 2299512"/>
              <a:gd name="connsiteX113" fmla="*/ 2213611 w 5759450"/>
              <a:gd name="connsiteY113" fmla="*/ 16245 h 2299512"/>
              <a:gd name="connsiteX114" fmla="*/ 2207112 w 5759450"/>
              <a:gd name="connsiteY114" fmla="*/ 10559 h 2299512"/>
              <a:gd name="connsiteX115" fmla="*/ 2668518 w 5759450"/>
              <a:gd name="connsiteY115" fmla="*/ 542591 h 2299512"/>
              <a:gd name="connsiteX116" fmla="*/ 2679078 w 5759450"/>
              <a:gd name="connsiteY116" fmla="*/ 549901 h 2299512"/>
              <a:gd name="connsiteX117" fmla="*/ 2796055 w 5759450"/>
              <a:gd name="connsiteY117" fmla="*/ 549901 h 2299512"/>
              <a:gd name="connsiteX118" fmla="*/ 2801741 w 5759450"/>
              <a:gd name="connsiteY118" fmla="*/ 541778 h 2299512"/>
              <a:gd name="connsiteX119" fmla="*/ 2603531 w 5759450"/>
              <a:gd name="connsiteY119" fmla="*/ 17870 h 2299512"/>
              <a:gd name="connsiteX120" fmla="*/ 2592971 w 5759450"/>
              <a:gd name="connsiteY120" fmla="*/ 10559 h 2299512"/>
              <a:gd name="connsiteX121" fmla="*/ 2465435 w 5759450"/>
              <a:gd name="connsiteY121" fmla="*/ 10559 h 2299512"/>
              <a:gd name="connsiteX122" fmla="*/ 2454874 w 5759450"/>
              <a:gd name="connsiteY122" fmla="*/ 17870 h 2299512"/>
              <a:gd name="connsiteX123" fmla="*/ 2258289 w 5759450"/>
              <a:gd name="connsiteY123" fmla="*/ 542591 h 2299512"/>
              <a:gd name="connsiteX124" fmla="*/ 2263976 w 5759450"/>
              <a:gd name="connsiteY124" fmla="*/ 550713 h 2299512"/>
              <a:gd name="connsiteX125" fmla="*/ 2377703 w 5759450"/>
              <a:gd name="connsiteY125" fmla="*/ 550713 h 2299512"/>
              <a:gd name="connsiteX126" fmla="*/ 2388263 w 5759450"/>
              <a:gd name="connsiteY126" fmla="*/ 543403 h 2299512"/>
              <a:gd name="connsiteX127" fmla="*/ 2419131 w 5759450"/>
              <a:gd name="connsiteY127" fmla="*/ 456491 h 2299512"/>
              <a:gd name="connsiteX128" fmla="*/ 2638462 w 5759450"/>
              <a:gd name="connsiteY128" fmla="*/ 456491 h 2299512"/>
              <a:gd name="connsiteX129" fmla="*/ 2668518 w 5759450"/>
              <a:gd name="connsiteY129" fmla="*/ 542591 h 2299512"/>
              <a:gd name="connsiteX130" fmla="*/ 2457311 w 5759450"/>
              <a:gd name="connsiteY130" fmla="*/ 343587 h 2299512"/>
              <a:gd name="connsiteX131" fmla="*/ 2527984 w 5759450"/>
              <a:gd name="connsiteY131" fmla="*/ 143770 h 2299512"/>
              <a:gd name="connsiteX132" fmla="*/ 2598657 w 5759450"/>
              <a:gd name="connsiteY132" fmla="*/ 343587 h 2299512"/>
              <a:gd name="connsiteX133" fmla="*/ 2457311 w 5759450"/>
              <a:gd name="connsiteY133" fmla="*/ 343587 h 2299512"/>
              <a:gd name="connsiteX134" fmla="*/ 2800929 w 5759450"/>
              <a:gd name="connsiteY134" fmla="*/ 478422 h 2299512"/>
              <a:gd name="connsiteX135" fmla="*/ 3026758 w 5759450"/>
              <a:gd name="connsiteY135" fmla="*/ 559648 h 2299512"/>
              <a:gd name="connsiteX136" fmla="*/ 3240401 w 5759450"/>
              <a:gd name="connsiteY136" fmla="*/ 393135 h 2299512"/>
              <a:gd name="connsiteX137" fmla="*/ 3041380 w 5759450"/>
              <a:gd name="connsiteY137" fmla="*/ 219311 h 2299512"/>
              <a:gd name="connsiteX138" fmla="*/ 2943087 w 5759450"/>
              <a:gd name="connsiteY138" fmla="*/ 157579 h 2299512"/>
              <a:gd name="connsiteX139" fmla="*/ 3025945 w 5759450"/>
              <a:gd name="connsiteY139" fmla="*/ 108843 h 2299512"/>
              <a:gd name="connsiteX140" fmla="*/ 3155919 w 5759450"/>
              <a:gd name="connsiteY140" fmla="*/ 155142 h 2299512"/>
              <a:gd name="connsiteX141" fmla="*/ 3164855 w 5759450"/>
              <a:gd name="connsiteY141" fmla="*/ 153517 h 2299512"/>
              <a:gd name="connsiteX142" fmla="*/ 3215219 w 5759450"/>
              <a:gd name="connsiteY142" fmla="*/ 70667 h 2299512"/>
              <a:gd name="connsiteX143" fmla="*/ 3214407 w 5759450"/>
              <a:gd name="connsiteY143" fmla="*/ 63356 h 2299512"/>
              <a:gd name="connsiteX144" fmla="*/ 3026758 w 5759450"/>
              <a:gd name="connsiteY144" fmla="*/ 0 h 2299512"/>
              <a:gd name="connsiteX145" fmla="*/ 2818800 w 5759450"/>
              <a:gd name="connsiteY145" fmla="*/ 160828 h 2299512"/>
              <a:gd name="connsiteX146" fmla="*/ 3007262 w 5759450"/>
              <a:gd name="connsiteY146" fmla="*/ 333027 h 2299512"/>
              <a:gd name="connsiteX147" fmla="*/ 3116114 w 5759450"/>
              <a:gd name="connsiteY147" fmla="*/ 397196 h 2299512"/>
              <a:gd name="connsiteX148" fmla="*/ 3025945 w 5759450"/>
              <a:gd name="connsiteY148" fmla="*/ 450805 h 2299512"/>
              <a:gd name="connsiteX149" fmla="*/ 2865103 w 5759450"/>
              <a:gd name="connsiteY149" fmla="*/ 386636 h 2299512"/>
              <a:gd name="connsiteX150" fmla="*/ 2856980 w 5759450"/>
              <a:gd name="connsiteY150" fmla="*/ 387449 h 2299512"/>
              <a:gd name="connsiteX151" fmla="*/ 2800929 w 5759450"/>
              <a:gd name="connsiteY151" fmla="*/ 470299 h 2299512"/>
              <a:gd name="connsiteX152" fmla="*/ 2800929 w 5759450"/>
              <a:gd name="connsiteY152" fmla="*/ 478422 h 2299512"/>
              <a:gd name="connsiteX153" fmla="*/ 4609997 w 5759450"/>
              <a:gd name="connsiteY153" fmla="*/ 2279206 h 2299512"/>
              <a:gd name="connsiteX154" fmla="*/ 4317557 w 5759450"/>
              <a:gd name="connsiteY154" fmla="*/ 2279206 h 2299512"/>
              <a:gd name="connsiteX155" fmla="*/ 4298061 w 5759450"/>
              <a:gd name="connsiteY155" fmla="*/ 2268647 h 2299512"/>
              <a:gd name="connsiteX156" fmla="*/ 3996685 w 5759450"/>
              <a:gd name="connsiteY156" fmla="*/ 1782914 h 2299512"/>
              <a:gd name="connsiteX157" fmla="*/ 3697746 w 5759450"/>
              <a:gd name="connsiteY157" fmla="*/ 1781289 h 2299512"/>
              <a:gd name="connsiteX158" fmla="*/ 3697746 w 5759450"/>
              <a:gd name="connsiteY158" fmla="*/ 1782914 h 2299512"/>
              <a:gd name="connsiteX159" fmla="*/ 3697746 w 5759450"/>
              <a:gd name="connsiteY159" fmla="*/ 2263773 h 2299512"/>
              <a:gd name="connsiteX160" fmla="*/ 3682311 w 5759450"/>
              <a:gd name="connsiteY160" fmla="*/ 2279206 h 2299512"/>
              <a:gd name="connsiteX161" fmla="*/ 3407742 w 5759450"/>
              <a:gd name="connsiteY161" fmla="*/ 2279206 h 2299512"/>
              <a:gd name="connsiteX162" fmla="*/ 3392308 w 5759450"/>
              <a:gd name="connsiteY162" fmla="*/ 2263773 h 2299512"/>
              <a:gd name="connsiteX163" fmla="*/ 3392308 w 5759450"/>
              <a:gd name="connsiteY163" fmla="*/ 767587 h 2299512"/>
              <a:gd name="connsiteX164" fmla="*/ 3407742 w 5759450"/>
              <a:gd name="connsiteY164" fmla="*/ 752154 h 2299512"/>
              <a:gd name="connsiteX165" fmla="*/ 4072232 w 5759450"/>
              <a:gd name="connsiteY165" fmla="*/ 752154 h 2299512"/>
              <a:gd name="connsiteX166" fmla="*/ 4597000 w 5759450"/>
              <a:gd name="connsiteY166" fmla="*/ 1259818 h 2299512"/>
              <a:gd name="connsiteX167" fmla="*/ 4298061 w 5759450"/>
              <a:gd name="connsiteY167" fmla="*/ 1734178 h 2299512"/>
              <a:gd name="connsiteX168" fmla="*/ 4622182 w 5759450"/>
              <a:gd name="connsiteY168" fmla="*/ 2255650 h 2299512"/>
              <a:gd name="connsiteX169" fmla="*/ 4609997 w 5759450"/>
              <a:gd name="connsiteY169" fmla="*/ 2279206 h 2299512"/>
              <a:gd name="connsiteX170" fmla="*/ 4309434 w 5759450"/>
              <a:gd name="connsiteY170" fmla="*/ 1267128 h 2299512"/>
              <a:gd name="connsiteX171" fmla="*/ 4082792 w 5759450"/>
              <a:gd name="connsiteY171" fmla="*/ 1040507 h 2299512"/>
              <a:gd name="connsiteX172" fmla="*/ 3697746 w 5759450"/>
              <a:gd name="connsiteY172" fmla="*/ 1040507 h 2299512"/>
              <a:gd name="connsiteX173" fmla="*/ 3697746 w 5759450"/>
              <a:gd name="connsiteY173" fmla="*/ 1042944 h 2299512"/>
              <a:gd name="connsiteX174" fmla="*/ 3697746 w 5759450"/>
              <a:gd name="connsiteY174" fmla="*/ 1493749 h 2299512"/>
              <a:gd name="connsiteX175" fmla="*/ 3697746 w 5759450"/>
              <a:gd name="connsiteY175" fmla="*/ 1493749 h 2299512"/>
              <a:gd name="connsiteX176" fmla="*/ 4082792 w 5759450"/>
              <a:gd name="connsiteY176" fmla="*/ 1493749 h 2299512"/>
              <a:gd name="connsiteX177" fmla="*/ 4309434 w 5759450"/>
              <a:gd name="connsiteY177" fmla="*/ 1267128 h 2299512"/>
              <a:gd name="connsiteX178" fmla="*/ 2015401 w 5759450"/>
              <a:gd name="connsiteY178" fmla="*/ 1623711 h 2299512"/>
              <a:gd name="connsiteX179" fmla="*/ 2003216 w 5759450"/>
              <a:gd name="connsiteY179" fmla="*/ 1515680 h 2299512"/>
              <a:gd name="connsiteX180" fmla="*/ 2498740 w 5759450"/>
              <a:gd name="connsiteY180" fmla="*/ 1020200 h 2299512"/>
              <a:gd name="connsiteX181" fmla="*/ 2994264 w 5759450"/>
              <a:gd name="connsiteY181" fmla="*/ 1515680 h 2299512"/>
              <a:gd name="connsiteX182" fmla="*/ 2982079 w 5759450"/>
              <a:gd name="connsiteY182" fmla="*/ 1623711 h 2299512"/>
              <a:gd name="connsiteX183" fmla="*/ 3274520 w 5759450"/>
              <a:gd name="connsiteY183" fmla="*/ 1623711 h 2299512"/>
              <a:gd name="connsiteX184" fmla="*/ 3281831 w 5759450"/>
              <a:gd name="connsiteY184" fmla="*/ 1515680 h 2299512"/>
              <a:gd name="connsiteX185" fmla="*/ 2498740 w 5759450"/>
              <a:gd name="connsiteY185" fmla="*/ 732660 h 2299512"/>
              <a:gd name="connsiteX186" fmla="*/ 1715650 w 5759450"/>
              <a:gd name="connsiteY186" fmla="*/ 1515680 h 2299512"/>
              <a:gd name="connsiteX187" fmla="*/ 1722961 w 5759450"/>
              <a:gd name="connsiteY187" fmla="*/ 1623711 h 2299512"/>
              <a:gd name="connsiteX188" fmla="*/ 2015401 w 5759450"/>
              <a:gd name="connsiteY188" fmla="*/ 1623711 h 2299512"/>
              <a:gd name="connsiteX189" fmla="*/ 1785511 w 5759450"/>
              <a:gd name="connsiteY189" fmla="*/ 1839772 h 2299512"/>
              <a:gd name="connsiteX190" fmla="*/ 2498740 w 5759450"/>
              <a:gd name="connsiteY190" fmla="*/ 2299512 h 2299512"/>
              <a:gd name="connsiteX191" fmla="*/ 3211970 w 5759450"/>
              <a:gd name="connsiteY191" fmla="*/ 1839772 h 2299512"/>
              <a:gd name="connsiteX192" fmla="*/ 1785511 w 5759450"/>
              <a:gd name="connsiteY192" fmla="*/ 1839772 h 2299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5759450" h="2299512">
                <a:moveTo>
                  <a:pt x="1605173" y="767587"/>
                </a:moveTo>
                <a:lnTo>
                  <a:pt x="1605173" y="2263773"/>
                </a:lnTo>
                <a:cubicBezTo>
                  <a:pt x="1605173" y="2271896"/>
                  <a:pt x="1598674" y="2279206"/>
                  <a:pt x="1589738" y="2279206"/>
                </a:cubicBezTo>
                <a:lnTo>
                  <a:pt x="1315169" y="2279206"/>
                </a:lnTo>
                <a:cubicBezTo>
                  <a:pt x="1307046" y="2279206"/>
                  <a:pt x="1299735" y="2272708"/>
                  <a:pt x="1299735" y="2263773"/>
                </a:cubicBezTo>
                <a:lnTo>
                  <a:pt x="1299735" y="1230576"/>
                </a:lnTo>
                <a:lnTo>
                  <a:pt x="887881" y="2024968"/>
                </a:lnTo>
                <a:lnTo>
                  <a:pt x="715667" y="2024968"/>
                </a:lnTo>
                <a:lnTo>
                  <a:pt x="305438" y="1230576"/>
                </a:lnTo>
                <a:lnTo>
                  <a:pt x="305438" y="2263773"/>
                </a:lnTo>
                <a:cubicBezTo>
                  <a:pt x="305438" y="2271896"/>
                  <a:pt x="298939" y="2279206"/>
                  <a:pt x="290003" y="2279206"/>
                </a:cubicBezTo>
                <a:lnTo>
                  <a:pt x="15434" y="2279206"/>
                </a:lnTo>
                <a:cubicBezTo>
                  <a:pt x="7311" y="2279206"/>
                  <a:pt x="0" y="2272708"/>
                  <a:pt x="0" y="2263773"/>
                </a:cubicBezTo>
                <a:lnTo>
                  <a:pt x="0" y="767587"/>
                </a:lnTo>
                <a:cubicBezTo>
                  <a:pt x="0" y="759465"/>
                  <a:pt x="6499" y="752154"/>
                  <a:pt x="15434" y="752154"/>
                </a:cubicBezTo>
                <a:lnTo>
                  <a:pt x="366363" y="752154"/>
                </a:lnTo>
                <a:cubicBezTo>
                  <a:pt x="375298" y="752154"/>
                  <a:pt x="382609" y="757028"/>
                  <a:pt x="386671" y="764338"/>
                </a:cubicBezTo>
                <a:lnTo>
                  <a:pt x="804211" y="1574975"/>
                </a:lnTo>
                <a:lnTo>
                  <a:pt x="1223376" y="764338"/>
                </a:lnTo>
                <a:cubicBezTo>
                  <a:pt x="1227437" y="757028"/>
                  <a:pt x="1235561" y="752154"/>
                  <a:pt x="1243684" y="752154"/>
                </a:cubicBezTo>
                <a:lnTo>
                  <a:pt x="1590551" y="752154"/>
                </a:lnTo>
                <a:cubicBezTo>
                  <a:pt x="1598674" y="752154"/>
                  <a:pt x="1605173" y="759465"/>
                  <a:pt x="1605173" y="767587"/>
                </a:cubicBezTo>
                <a:close/>
                <a:moveTo>
                  <a:pt x="5076277" y="1039695"/>
                </a:moveTo>
                <a:lnTo>
                  <a:pt x="5076277" y="1039695"/>
                </a:lnTo>
                <a:lnTo>
                  <a:pt x="5744016" y="1039695"/>
                </a:lnTo>
                <a:cubicBezTo>
                  <a:pt x="5752139" y="1039695"/>
                  <a:pt x="5759450" y="1033197"/>
                  <a:pt x="5759450" y="1024262"/>
                </a:cubicBezTo>
                <a:lnTo>
                  <a:pt x="5759450" y="767587"/>
                </a:lnTo>
                <a:cubicBezTo>
                  <a:pt x="5759450" y="759465"/>
                  <a:pt x="5752952" y="752154"/>
                  <a:pt x="5744016" y="752154"/>
                </a:cubicBezTo>
                <a:lnTo>
                  <a:pt x="5076277" y="752154"/>
                </a:lnTo>
                <a:cubicBezTo>
                  <a:pt x="4868319" y="752154"/>
                  <a:pt x="4699354" y="921105"/>
                  <a:pt x="4699354" y="1129043"/>
                </a:cubicBezTo>
                <a:lnTo>
                  <a:pt x="4699354" y="1129043"/>
                </a:lnTo>
                <a:lnTo>
                  <a:pt x="4699354" y="1901504"/>
                </a:lnTo>
                <a:cubicBezTo>
                  <a:pt x="4699354" y="2109443"/>
                  <a:pt x="4868319" y="2278394"/>
                  <a:pt x="5076277" y="2278394"/>
                </a:cubicBezTo>
                <a:lnTo>
                  <a:pt x="5744016" y="2278394"/>
                </a:lnTo>
                <a:cubicBezTo>
                  <a:pt x="5752139" y="2278394"/>
                  <a:pt x="5759450" y="2271896"/>
                  <a:pt x="5759450" y="2262961"/>
                </a:cubicBezTo>
                <a:lnTo>
                  <a:pt x="5759450" y="2006286"/>
                </a:lnTo>
                <a:cubicBezTo>
                  <a:pt x="5759450" y="1998163"/>
                  <a:pt x="5752952" y="1990853"/>
                  <a:pt x="5744016" y="1990853"/>
                </a:cubicBezTo>
                <a:lnTo>
                  <a:pt x="5076277" y="1990853"/>
                </a:lnTo>
                <a:cubicBezTo>
                  <a:pt x="5036473" y="1990853"/>
                  <a:pt x="5003979" y="1958363"/>
                  <a:pt x="5003979" y="1918562"/>
                </a:cubicBezTo>
                <a:lnTo>
                  <a:pt x="5003979" y="1654577"/>
                </a:lnTo>
                <a:lnTo>
                  <a:pt x="5671718" y="1654577"/>
                </a:lnTo>
                <a:cubicBezTo>
                  <a:pt x="5679842" y="1654577"/>
                  <a:pt x="5687152" y="1648079"/>
                  <a:pt x="5687152" y="1639144"/>
                </a:cubicBezTo>
                <a:lnTo>
                  <a:pt x="5687152" y="1382469"/>
                </a:lnTo>
                <a:cubicBezTo>
                  <a:pt x="5687152" y="1374347"/>
                  <a:pt x="5680654" y="1367036"/>
                  <a:pt x="5671718" y="1367036"/>
                </a:cubicBezTo>
                <a:lnTo>
                  <a:pt x="5003979" y="1367036"/>
                </a:lnTo>
                <a:lnTo>
                  <a:pt x="5003979" y="1111174"/>
                </a:lnTo>
                <a:cubicBezTo>
                  <a:pt x="5003979" y="1072185"/>
                  <a:pt x="5036473" y="1039695"/>
                  <a:pt x="5076277" y="1039695"/>
                </a:cubicBezTo>
                <a:close/>
                <a:moveTo>
                  <a:pt x="421602" y="118590"/>
                </a:moveTo>
                <a:lnTo>
                  <a:pt x="421602" y="16245"/>
                </a:lnTo>
                <a:cubicBezTo>
                  <a:pt x="421602" y="12996"/>
                  <a:pt x="419164" y="10559"/>
                  <a:pt x="415915" y="10559"/>
                </a:cubicBezTo>
                <a:lnTo>
                  <a:pt x="5686" y="10559"/>
                </a:lnTo>
                <a:cubicBezTo>
                  <a:pt x="2437" y="10559"/>
                  <a:pt x="0" y="12996"/>
                  <a:pt x="0" y="16245"/>
                </a:cubicBezTo>
                <a:lnTo>
                  <a:pt x="0" y="119402"/>
                </a:lnTo>
                <a:cubicBezTo>
                  <a:pt x="0" y="122651"/>
                  <a:pt x="2437" y="125088"/>
                  <a:pt x="5686" y="125088"/>
                </a:cubicBezTo>
                <a:lnTo>
                  <a:pt x="150282" y="125088"/>
                </a:lnTo>
                <a:lnTo>
                  <a:pt x="150282" y="545027"/>
                </a:lnTo>
                <a:cubicBezTo>
                  <a:pt x="150282" y="548277"/>
                  <a:pt x="152719" y="550713"/>
                  <a:pt x="155968" y="550713"/>
                </a:cubicBezTo>
                <a:lnTo>
                  <a:pt x="265633" y="550713"/>
                </a:lnTo>
                <a:cubicBezTo>
                  <a:pt x="268883" y="550713"/>
                  <a:pt x="271320" y="548277"/>
                  <a:pt x="271320" y="545027"/>
                </a:cubicBezTo>
                <a:lnTo>
                  <a:pt x="271320" y="124276"/>
                </a:lnTo>
                <a:lnTo>
                  <a:pt x="415915" y="124276"/>
                </a:lnTo>
                <a:cubicBezTo>
                  <a:pt x="419164" y="124276"/>
                  <a:pt x="421602" y="121839"/>
                  <a:pt x="421602" y="118590"/>
                </a:cubicBezTo>
                <a:close/>
                <a:moveTo>
                  <a:pt x="930935" y="10559"/>
                </a:moveTo>
                <a:lnTo>
                  <a:pt x="821270" y="10559"/>
                </a:lnTo>
                <a:cubicBezTo>
                  <a:pt x="818021" y="10559"/>
                  <a:pt x="815584" y="12996"/>
                  <a:pt x="815584" y="16245"/>
                </a:cubicBezTo>
                <a:lnTo>
                  <a:pt x="815584" y="221747"/>
                </a:lnTo>
                <a:lnTo>
                  <a:pt x="598690" y="221747"/>
                </a:lnTo>
                <a:lnTo>
                  <a:pt x="598690" y="16245"/>
                </a:lnTo>
                <a:cubicBezTo>
                  <a:pt x="598690" y="12996"/>
                  <a:pt x="596253" y="10559"/>
                  <a:pt x="593004" y="10559"/>
                </a:cubicBezTo>
                <a:lnTo>
                  <a:pt x="483339" y="10559"/>
                </a:lnTo>
                <a:cubicBezTo>
                  <a:pt x="480090" y="10559"/>
                  <a:pt x="477653" y="12996"/>
                  <a:pt x="477653" y="16245"/>
                </a:cubicBezTo>
                <a:lnTo>
                  <a:pt x="477653" y="545027"/>
                </a:lnTo>
                <a:cubicBezTo>
                  <a:pt x="477653" y="548277"/>
                  <a:pt x="480090" y="550713"/>
                  <a:pt x="483339" y="550713"/>
                </a:cubicBezTo>
                <a:lnTo>
                  <a:pt x="593004" y="550713"/>
                </a:lnTo>
                <a:cubicBezTo>
                  <a:pt x="596253" y="550713"/>
                  <a:pt x="598690" y="548277"/>
                  <a:pt x="598690" y="545027"/>
                </a:cubicBezTo>
                <a:lnTo>
                  <a:pt x="598690" y="335464"/>
                </a:lnTo>
                <a:lnTo>
                  <a:pt x="815584" y="335464"/>
                </a:lnTo>
                <a:lnTo>
                  <a:pt x="815584" y="544215"/>
                </a:lnTo>
                <a:cubicBezTo>
                  <a:pt x="815584" y="547464"/>
                  <a:pt x="818021" y="549901"/>
                  <a:pt x="821270" y="549901"/>
                </a:cubicBezTo>
                <a:lnTo>
                  <a:pt x="930935" y="549901"/>
                </a:lnTo>
                <a:cubicBezTo>
                  <a:pt x="934184" y="549901"/>
                  <a:pt x="936621" y="547464"/>
                  <a:pt x="936621" y="544215"/>
                </a:cubicBezTo>
                <a:lnTo>
                  <a:pt x="936621" y="16245"/>
                </a:lnTo>
                <a:cubicBezTo>
                  <a:pt x="936621" y="12996"/>
                  <a:pt x="934184" y="10559"/>
                  <a:pt x="930935" y="10559"/>
                </a:cubicBezTo>
                <a:close/>
                <a:moveTo>
                  <a:pt x="1283488" y="559648"/>
                </a:moveTo>
                <a:cubicBezTo>
                  <a:pt x="1445143" y="559648"/>
                  <a:pt x="1569430" y="439433"/>
                  <a:pt x="1569430" y="280230"/>
                </a:cubicBezTo>
                <a:cubicBezTo>
                  <a:pt x="1569430" y="121027"/>
                  <a:pt x="1445143" y="812"/>
                  <a:pt x="1283488" y="812"/>
                </a:cubicBezTo>
                <a:cubicBezTo>
                  <a:pt x="1121021" y="812"/>
                  <a:pt x="997547" y="121027"/>
                  <a:pt x="997547" y="280230"/>
                </a:cubicBezTo>
                <a:cubicBezTo>
                  <a:pt x="997547" y="439433"/>
                  <a:pt x="1120209" y="559648"/>
                  <a:pt x="1283488" y="559648"/>
                </a:cubicBezTo>
                <a:close/>
                <a:moveTo>
                  <a:pt x="1283488" y="442683"/>
                </a:moveTo>
                <a:cubicBezTo>
                  <a:pt x="1191694" y="442683"/>
                  <a:pt x="1122646" y="372828"/>
                  <a:pt x="1122646" y="280230"/>
                </a:cubicBezTo>
                <a:cubicBezTo>
                  <a:pt x="1122646" y="186820"/>
                  <a:pt x="1192507" y="117778"/>
                  <a:pt x="1283488" y="117778"/>
                </a:cubicBezTo>
                <a:cubicBezTo>
                  <a:pt x="1375282" y="117778"/>
                  <a:pt x="1444330" y="187632"/>
                  <a:pt x="1444330" y="280230"/>
                </a:cubicBezTo>
                <a:cubicBezTo>
                  <a:pt x="1444330" y="372828"/>
                  <a:pt x="1374470" y="442683"/>
                  <a:pt x="1283488" y="442683"/>
                </a:cubicBezTo>
                <a:close/>
                <a:moveTo>
                  <a:pt x="2207112" y="10559"/>
                </a:moveTo>
                <a:lnTo>
                  <a:pt x="2071452" y="10559"/>
                </a:lnTo>
                <a:cubicBezTo>
                  <a:pt x="2067391" y="10559"/>
                  <a:pt x="2063329" y="12996"/>
                  <a:pt x="2061704" y="16245"/>
                </a:cubicBezTo>
                <a:lnTo>
                  <a:pt x="1921171" y="276981"/>
                </a:lnTo>
                <a:lnTo>
                  <a:pt x="1782261" y="16245"/>
                </a:lnTo>
                <a:cubicBezTo>
                  <a:pt x="1780637" y="12184"/>
                  <a:pt x="1776575" y="10559"/>
                  <a:pt x="1772513" y="10559"/>
                </a:cubicBezTo>
                <a:lnTo>
                  <a:pt x="1635229" y="10559"/>
                </a:lnTo>
                <a:cubicBezTo>
                  <a:pt x="1631980" y="10559"/>
                  <a:pt x="1629543" y="12996"/>
                  <a:pt x="1629543" y="16245"/>
                </a:cubicBezTo>
                <a:lnTo>
                  <a:pt x="1629543" y="545027"/>
                </a:lnTo>
                <a:cubicBezTo>
                  <a:pt x="1629543" y="548277"/>
                  <a:pt x="1631980" y="550713"/>
                  <a:pt x="1635229" y="550713"/>
                </a:cubicBezTo>
                <a:lnTo>
                  <a:pt x="1744894" y="550713"/>
                </a:lnTo>
                <a:cubicBezTo>
                  <a:pt x="1748143" y="550713"/>
                  <a:pt x="1750580" y="548277"/>
                  <a:pt x="1750580" y="545027"/>
                </a:cubicBezTo>
                <a:lnTo>
                  <a:pt x="1750580" y="203878"/>
                </a:lnTo>
                <a:lnTo>
                  <a:pt x="1887053" y="459740"/>
                </a:lnTo>
                <a:lnTo>
                  <a:pt x="1956101" y="459740"/>
                </a:lnTo>
                <a:lnTo>
                  <a:pt x="2092573" y="203878"/>
                </a:lnTo>
                <a:lnTo>
                  <a:pt x="2092573" y="545027"/>
                </a:lnTo>
                <a:cubicBezTo>
                  <a:pt x="2092573" y="548277"/>
                  <a:pt x="2095010" y="550713"/>
                  <a:pt x="2098259" y="550713"/>
                </a:cubicBezTo>
                <a:lnTo>
                  <a:pt x="2207925" y="550713"/>
                </a:lnTo>
                <a:cubicBezTo>
                  <a:pt x="2211174" y="550713"/>
                  <a:pt x="2213611" y="548277"/>
                  <a:pt x="2213611" y="545027"/>
                </a:cubicBezTo>
                <a:lnTo>
                  <a:pt x="2213611" y="16245"/>
                </a:lnTo>
                <a:cubicBezTo>
                  <a:pt x="2212799" y="12996"/>
                  <a:pt x="2210362" y="10559"/>
                  <a:pt x="2207112" y="10559"/>
                </a:cubicBezTo>
                <a:close/>
                <a:moveTo>
                  <a:pt x="2668518" y="542591"/>
                </a:moveTo>
                <a:cubicBezTo>
                  <a:pt x="2670143" y="547464"/>
                  <a:pt x="2674205" y="549901"/>
                  <a:pt x="2679078" y="549901"/>
                </a:cubicBezTo>
                <a:lnTo>
                  <a:pt x="2796055" y="549901"/>
                </a:lnTo>
                <a:cubicBezTo>
                  <a:pt x="2800116" y="549901"/>
                  <a:pt x="2802553" y="545840"/>
                  <a:pt x="2801741" y="541778"/>
                </a:cubicBezTo>
                <a:lnTo>
                  <a:pt x="2603531" y="17870"/>
                </a:lnTo>
                <a:cubicBezTo>
                  <a:pt x="2601907" y="13808"/>
                  <a:pt x="2597845" y="10559"/>
                  <a:pt x="2592971" y="10559"/>
                </a:cubicBezTo>
                <a:lnTo>
                  <a:pt x="2465435" y="10559"/>
                </a:lnTo>
                <a:cubicBezTo>
                  <a:pt x="2460561" y="10559"/>
                  <a:pt x="2456499" y="13808"/>
                  <a:pt x="2454874" y="17870"/>
                </a:cubicBezTo>
                <a:lnTo>
                  <a:pt x="2258289" y="542591"/>
                </a:lnTo>
                <a:cubicBezTo>
                  <a:pt x="2256665" y="546652"/>
                  <a:pt x="2259914" y="550713"/>
                  <a:pt x="2263976" y="550713"/>
                </a:cubicBezTo>
                <a:lnTo>
                  <a:pt x="2377703" y="550713"/>
                </a:lnTo>
                <a:cubicBezTo>
                  <a:pt x="2382576" y="550713"/>
                  <a:pt x="2386638" y="547464"/>
                  <a:pt x="2388263" y="543403"/>
                </a:cubicBezTo>
                <a:lnTo>
                  <a:pt x="2419131" y="456491"/>
                </a:lnTo>
                <a:lnTo>
                  <a:pt x="2638462" y="456491"/>
                </a:lnTo>
                <a:lnTo>
                  <a:pt x="2668518" y="542591"/>
                </a:lnTo>
                <a:close/>
                <a:moveTo>
                  <a:pt x="2457311" y="343587"/>
                </a:moveTo>
                <a:lnTo>
                  <a:pt x="2527984" y="143770"/>
                </a:lnTo>
                <a:lnTo>
                  <a:pt x="2598657" y="343587"/>
                </a:lnTo>
                <a:lnTo>
                  <a:pt x="2457311" y="343587"/>
                </a:lnTo>
                <a:close/>
                <a:moveTo>
                  <a:pt x="2800929" y="478422"/>
                </a:moveTo>
                <a:cubicBezTo>
                  <a:pt x="2857792" y="527158"/>
                  <a:pt x="2944712" y="559648"/>
                  <a:pt x="3026758" y="559648"/>
                </a:cubicBezTo>
                <a:cubicBezTo>
                  <a:pt x="3146983" y="559648"/>
                  <a:pt x="3240401" y="492230"/>
                  <a:pt x="3240401" y="393135"/>
                </a:cubicBezTo>
                <a:cubicBezTo>
                  <a:pt x="3240401" y="267234"/>
                  <a:pt x="3089307" y="229870"/>
                  <a:pt x="3041380" y="219311"/>
                </a:cubicBezTo>
                <a:cubicBezTo>
                  <a:pt x="2991827" y="208751"/>
                  <a:pt x="2943087" y="192506"/>
                  <a:pt x="2943087" y="157579"/>
                </a:cubicBezTo>
                <a:cubicBezTo>
                  <a:pt x="2943087" y="129150"/>
                  <a:pt x="2977205" y="108843"/>
                  <a:pt x="3025945" y="108843"/>
                </a:cubicBezTo>
                <a:cubicBezTo>
                  <a:pt x="3073873" y="108843"/>
                  <a:pt x="3124238" y="127525"/>
                  <a:pt x="3155919" y="155142"/>
                </a:cubicBezTo>
                <a:cubicBezTo>
                  <a:pt x="3158356" y="157579"/>
                  <a:pt x="3162417" y="156766"/>
                  <a:pt x="3164855" y="153517"/>
                </a:cubicBezTo>
                <a:lnTo>
                  <a:pt x="3215219" y="70667"/>
                </a:lnTo>
                <a:cubicBezTo>
                  <a:pt x="3216844" y="68230"/>
                  <a:pt x="3216031" y="64981"/>
                  <a:pt x="3214407" y="63356"/>
                </a:cubicBezTo>
                <a:cubicBezTo>
                  <a:pt x="3173790" y="26805"/>
                  <a:pt x="3107179" y="0"/>
                  <a:pt x="3026758" y="0"/>
                </a:cubicBezTo>
                <a:cubicBezTo>
                  <a:pt x="2902470" y="0"/>
                  <a:pt x="2818800" y="64169"/>
                  <a:pt x="2818800" y="160828"/>
                </a:cubicBezTo>
                <a:cubicBezTo>
                  <a:pt x="2818800" y="256675"/>
                  <a:pt x="2899221" y="307035"/>
                  <a:pt x="3007262" y="333027"/>
                </a:cubicBezTo>
                <a:cubicBezTo>
                  <a:pt x="3064125" y="346836"/>
                  <a:pt x="3116114" y="359832"/>
                  <a:pt x="3116114" y="397196"/>
                </a:cubicBezTo>
                <a:cubicBezTo>
                  <a:pt x="3116114" y="428874"/>
                  <a:pt x="3074685" y="450805"/>
                  <a:pt x="3025945" y="450805"/>
                </a:cubicBezTo>
                <a:cubicBezTo>
                  <a:pt x="2970707" y="450805"/>
                  <a:pt x="2908157" y="424813"/>
                  <a:pt x="2865103" y="386636"/>
                </a:cubicBezTo>
                <a:cubicBezTo>
                  <a:pt x="2862666" y="384200"/>
                  <a:pt x="2858604" y="385012"/>
                  <a:pt x="2856980" y="387449"/>
                </a:cubicBezTo>
                <a:lnTo>
                  <a:pt x="2800929" y="470299"/>
                </a:lnTo>
                <a:cubicBezTo>
                  <a:pt x="2797679" y="472736"/>
                  <a:pt x="2798492" y="476797"/>
                  <a:pt x="2800929" y="478422"/>
                </a:cubicBezTo>
                <a:close/>
                <a:moveTo>
                  <a:pt x="4609997" y="2279206"/>
                </a:moveTo>
                <a:lnTo>
                  <a:pt x="4317557" y="2279206"/>
                </a:lnTo>
                <a:cubicBezTo>
                  <a:pt x="4309434" y="2279206"/>
                  <a:pt x="4302122" y="2275145"/>
                  <a:pt x="4298061" y="2268647"/>
                </a:cubicBezTo>
                <a:lnTo>
                  <a:pt x="3996685" y="1782914"/>
                </a:lnTo>
                <a:lnTo>
                  <a:pt x="3697746" y="1781289"/>
                </a:lnTo>
                <a:lnTo>
                  <a:pt x="3697746" y="1782914"/>
                </a:lnTo>
                <a:lnTo>
                  <a:pt x="3697746" y="2263773"/>
                </a:lnTo>
                <a:cubicBezTo>
                  <a:pt x="3697746" y="2271896"/>
                  <a:pt x="3691247" y="2279206"/>
                  <a:pt x="3682311" y="2279206"/>
                </a:cubicBezTo>
                <a:lnTo>
                  <a:pt x="3407742" y="2279206"/>
                </a:lnTo>
                <a:cubicBezTo>
                  <a:pt x="3399619" y="2279206"/>
                  <a:pt x="3392308" y="2272708"/>
                  <a:pt x="3392308" y="2263773"/>
                </a:cubicBezTo>
                <a:lnTo>
                  <a:pt x="3392308" y="767587"/>
                </a:lnTo>
                <a:cubicBezTo>
                  <a:pt x="3392308" y="759465"/>
                  <a:pt x="3398807" y="752154"/>
                  <a:pt x="3407742" y="752154"/>
                </a:cubicBezTo>
                <a:lnTo>
                  <a:pt x="4072232" y="752154"/>
                </a:lnTo>
                <a:cubicBezTo>
                  <a:pt x="4355737" y="752154"/>
                  <a:pt x="4593751" y="976338"/>
                  <a:pt x="4597000" y="1259818"/>
                </a:cubicBezTo>
                <a:cubicBezTo>
                  <a:pt x="4599437" y="1470193"/>
                  <a:pt x="4476774" y="1651328"/>
                  <a:pt x="4298061" y="1734178"/>
                </a:cubicBezTo>
                <a:lnTo>
                  <a:pt x="4622182" y="2255650"/>
                </a:lnTo>
                <a:cubicBezTo>
                  <a:pt x="4629493" y="2265397"/>
                  <a:pt x="4622182" y="2279206"/>
                  <a:pt x="4609997" y="2279206"/>
                </a:cubicBezTo>
                <a:close/>
                <a:moveTo>
                  <a:pt x="4309434" y="1267128"/>
                </a:moveTo>
                <a:cubicBezTo>
                  <a:pt x="4309434" y="1142040"/>
                  <a:pt x="4207892" y="1040507"/>
                  <a:pt x="4082792" y="1040507"/>
                </a:cubicBezTo>
                <a:lnTo>
                  <a:pt x="3697746" y="1040507"/>
                </a:lnTo>
                <a:lnTo>
                  <a:pt x="3697746" y="1042944"/>
                </a:lnTo>
                <a:lnTo>
                  <a:pt x="3697746" y="1493749"/>
                </a:lnTo>
                <a:lnTo>
                  <a:pt x="3697746" y="1493749"/>
                </a:lnTo>
                <a:lnTo>
                  <a:pt x="4082792" y="1493749"/>
                </a:lnTo>
                <a:cubicBezTo>
                  <a:pt x="4207892" y="1493749"/>
                  <a:pt x="4309434" y="1392216"/>
                  <a:pt x="4309434" y="1267128"/>
                </a:cubicBezTo>
                <a:close/>
                <a:moveTo>
                  <a:pt x="2015401" y="1623711"/>
                </a:moveTo>
                <a:cubicBezTo>
                  <a:pt x="2007278" y="1588784"/>
                  <a:pt x="2003216" y="1553044"/>
                  <a:pt x="2003216" y="1515680"/>
                </a:cubicBezTo>
                <a:cubicBezTo>
                  <a:pt x="2003216" y="1241948"/>
                  <a:pt x="2224984" y="1020200"/>
                  <a:pt x="2498740" y="1020200"/>
                </a:cubicBezTo>
                <a:cubicBezTo>
                  <a:pt x="2772497" y="1020200"/>
                  <a:pt x="2994264" y="1241948"/>
                  <a:pt x="2994264" y="1515680"/>
                </a:cubicBezTo>
                <a:cubicBezTo>
                  <a:pt x="2994264" y="1553044"/>
                  <a:pt x="2990203" y="1588784"/>
                  <a:pt x="2982079" y="1623711"/>
                </a:cubicBezTo>
                <a:lnTo>
                  <a:pt x="3274520" y="1623711"/>
                </a:lnTo>
                <a:cubicBezTo>
                  <a:pt x="3279394" y="1588784"/>
                  <a:pt x="3281831" y="1552232"/>
                  <a:pt x="3281831" y="1515680"/>
                </a:cubicBezTo>
                <a:cubicBezTo>
                  <a:pt x="3281831" y="1082745"/>
                  <a:pt x="2930902" y="732660"/>
                  <a:pt x="2498740" y="732660"/>
                </a:cubicBezTo>
                <a:cubicBezTo>
                  <a:pt x="2065766" y="732660"/>
                  <a:pt x="1715650" y="1083557"/>
                  <a:pt x="1715650" y="1515680"/>
                </a:cubicBezTo>
                <a:cubicBezTo>
                  <a:pt x="1715650" y="1552232"/>
                  <a:pt x="1718087" y="1587971"/>
                  <a:pt x="1722961" y="1623711"/>
                </a:cubicBezTo>
                <a:lnTo>
                  <a:pt x="2015401" y="1623711"/>
                </a:lnTo>
                <a:close/>
                <a:moveTo>
                  <a:pt x="1785511" y="1839772"/>
                </a:moveTo>
                <a:cubicBezTo>
                  <a:pt x="1908986" y="2111068"/>
                  <a:pt x="2181930" y="2299512"/>
                  <a:pt x="2498740" y="2299512"/>
                </a:cubicBezTo>
                <a:cubicBezTo>
                  <a:pt x="2815551" y="2299512"/>
                  <a:pt x="3089307" y="2111068"/>
                  <a:pt x="3211970" y="1839772"/>
                </a:cubicBezTo>
                <a:lnTo>
                  <a:pt x="1785511" y="1839772"/>
                </a:lnTo>
                <a:close/>
              </a:path>
            </a:pathLst>
          </a:custGeom>
          <a:solidFill>
            <a:srgbClr val="FA6432"/>
          </a:solidFill>
          <a:ln w="8114" cap="flat">
            <a:noFill/>
            <a:prstDash val="solid"/>
            <a:miter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LID4096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EA6466D7-F8B8-9EA7-8D7F-EABB50187071}"/>
              </a:ext>
            </a:extLst>
          </p:cNvPr>
          <p:cNvSpPr txBox="1"/>
          <p:nvPr/>
        </p:nvSpPr>
        <p:spPr>
          <a:xfrm>
            <a:off x="958645" y="2359742"/>
            <a:ext cx="106538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err="1"/>
              <a:t>Errors</a:t>
            </a:r>
            <a:r>
              <a:rPr lang="nl-BE"/>
              <a:t> </a:t>
            </a:r>
            <a:r>
              <a:rPr lang="nl-BE" err="1"/>
              <a:t>during</a:t>
            </a:r>
            <a:r>
              <a:rPr lang="nl-BE"/>
              <a:t> </a:t>
            </a:r>
            <a:r>
              <a:rPr lang="nl-BE" err="1"/>
              <a:t>build</a:t>
            </a:r>
            <a:r>
              <a:rPr lang="nl-BE"/>
              <a:t> (next)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err="1"/>
              <a:t>Cleaned</a:t>
            </a:r>
            <a:r>
              <a:rPr lang="nl-BE"/>
              <a:t> up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err="1"/>
              <a:t>Errors</a:t>
            </a:r>
            <a:r>
              <a:rPr lang="nl-BE"/>
              <a:t> </a:t>
            </a:r>
            <a:r>
              <a:rPr lang="nl-BE" err="1"/>
              <a:t>during</a:t>
            </a:r>
            <a:r>
              <a:rPr lang="nl-BE"/>
              <a:t> </a:t>
            </a:r>
            <a:r>
              <a:rPr lang="nl-BE" err="1"/>
              <a:t>build</a:t>
            </a:r>
            <a:r>
              <a:rPr lang="nl-BE"/>
              <a:t> (prisma)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6944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8B7909-5352-1C7B-AB30-8F6759A40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99">
            <a:extLst>
              <a:ext uri="{FF2B5EF4-FFF2-40B4-BE49-F238E27FC236}">
                <a16:creationId xmlns:a16="http://schemas.microsoft.com/office/drawing/2014/main" id="{D8694100-09A8-B38B-ED25-4195BF975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7" name="Group 101">
            <a:extLst>
              <a:ext uri="{FF2B5EF4-FFF2-40B4-BE49-F238E27FC236}">
                <a16:creationId xmlns:a16="http://schemas.microsoft.com/office/drawing/2014/main" id="{AC37E8C7-1500-08EA-3D87-8B34BFDF4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FBF75F9-E07A-EEF9-0096-5774085C7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03">
              <a:extLst>
                <a:ext uri="{FF2B5EF4-FFF2-40B4-BE49-F238E27FC236}">
                  <a16:creationId xmlns:a16="http://schemas.microsoft.com/office/drawing/2014/main" id="{8B286368-3B3E-D260-EED7-71D04C6B3E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9" name="Rectangle 105">
            <a:extLst>
              <a:ext uri="{FF2B5EF4-FFF2-40B4-BE49-F238E27FC236}">
                <a16:creationId xmlns:a16="http://schemas.microsoft.com/office/drawing/2014/main" id="{614E8A18-B5DE-974F-029C-885551DDA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861D944-D5EC-0893-D9E3-A1695A9BE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576" y="792790"/>
            <a:ext cx="9849751" cy="1292053"/>
          </a:xfrm>
        </p:spPr>
        <p:txBody>
          <a:bodyPr anchor="b">
            <a:noAutofit/>
          </a:bodyPr>
          <a:lstStyle/>
          <a:p>
            <a:endParaRPr lang="nl-BE" sz="4000">
              <a:cs typeface="Calibri Light"/>
            </a:endParaRP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BC7699A7-AFB0-EE1D-1386-6ADE28CA7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9</a:t>
            </a:fld>
            <a:endParaRPr lang="de-DE"/>
          </a:p>
        </p:txBody>
      </p:sp>
      <p:sp>
        <p:nvSpPr>
          <p:cNvPr id="5" name="Logo Thomas More">
            <a:extLst>
              <a:ext uri="{FF2B5EF4-FFF2-40B4-BE49-F238E27FC236}">
                <a16:creationId xmlns:a16="http://schemas.microsoft.com/office/drawing/2014/main" id="{3552F430-98FD-848C-B467-EEF81762A94A}"/>
              </a:ext>
            </a:extLst>
          </p:cNvPr>
          <p:cNvSpPr>
            <a:spLocks noChangeAspect="1"/>
          </p:cNvSpPr>
          <p:nvPr/>
        </p:nvSpPr>
        <p:spPr>
          <a:xfrm>
            <a:off x="98014" y="6534560"/>
            <a:ext cx="682562" cy="272256"/>
          </a:xfrm>
          <a:custGeom>
            <a:avLst/>
            <a:gdLst>
              <a:gd name="connsiteX0" fmla="*/ 1605173 w 5759450"/>
              <a:gd name="connsiteY0" fmla="*/ 767587 h 2299512"/>
              <a:gd name="connsiteX1" fmla="*/ 1605173 w 5759450"/>
              <a:gd name="connsiteY1" fmla="*/ 2263773 h 2299512"/>
              <a:gd name="connsiteX2" fmla="*/ 1589738 w 5759450"/>
              <a:gd name="connsiteY2" fmla="*/ 2279206 h 2299512"/>
              <a:gd name="connsiteX3" fmla="*/ 1315169 w 5759450"/>
              <a:gd name="connsiteY3" fmla="*/ 2279206 h 2299512"/>
              <a:gd name="connsiteX4" fmla="*/ 1299735 w 5759450"/>
              <a:gd name="connsiteY4" fmla="*/ 2263773 h 2299512"/>
              <a:gd name="connsiteX5" fmla="*/ 1299735 w 5759450"/>
              <a:gd name="connsiteY5" fmla="*/ 1230576 h 2299512"/>
              <a:gd name="connsiteX6" fmla="*/ 887881 w 5759450"/>
              <a:gd name="connsiteY6" fmla="*/ 2024968 h 2299512"/>
              <a:gd name="connsiteX7" fmla="*/ 715667 w 5759450"/>
              <a:gd name="connsiteY7" fmla="*/ 2024968 h 2299512"/>
              <a:gd name="connsiteX8" fmla="*/ 305438 w 5759450"/>
              <a:gd name="connsiteY8" fmla="*/ 1230576 h 2299512"/>
              <a:gd name="connsiteX9" fmla="*/ 305438 w 5759450"/>
              <a:gd name="connsiteY9" fmla="*/ 2263773 h 2299512"/>
              <a:gd name="connsiteX10" fmla="*/ 290003 w 5759450"/>
              <a:gd name="connsiteY10" fmla="*/ 2279206 h 2299512"/>
              <a:gd name="connsiteX11" fmla="*/ 15434 w 5759450"/>
              <a:gd name="connsiteY11" fmla="*/ 2279206 h 2299512"/>
              <a:gd name="connsiteX12" fmla="*/ 0 w 5759450"/>
              <a:gd name="connsiteY12" fmla="*/ 2263773 h 2299512"/>
              <a:gd name="connsiteX13" fmla="*/ 0 w 5759450"/>
              <a:gd name="connsiteY13" fmla="*/ 767587 h 2299512"/>
              <a:gd name="connsiteX14" fmla="*/ 15434 w 5759450"/>
              <a:gd name="connsiteY14" fmla="*/ 752154 h 2299512"/>
              <a:gd name="connsiteX15" fmla="*/ 366363 w 5759450"/>
              <a:gd name="connsiteY15" fmla="*/ 752154 h 2299512"/>
              <a:gd name="connsiteX16" fmla="*/ 386671 w 5759450"/>
              <a:gd name="connsiteY16" fmla="*/ 764338 h 2299512"/>
              <a:gd name="connsiteX17" fmla="*/ 804211 w 5759450"/>
              <a:gd name="connsiteY17" fmla="*/ 1574975 h 2299512"/>
              <a:gd name="connsiteX18" fmla="*/ 1223376 w 5759450"/>
              <a:gd name="connsiteY18" fmla="*/ 764338 h 2299512"/>
              <a:gd name="connsiteX19" fmla="*/ 1243684 w 5759450"/>
              <a:gd name="connsiteY19" fmla="*/ 752154 h 2299512"/>
              <a:gd name="connsiteX20" fmla="*/ 1590551 w 5759450"/>
              <a:gd name="connsiteY20" fmla="*/ 752154 h 2299512"/>
              <a:gd name="connsiteX21" fmla="*/ 1605173 w 5759450"/>
              <a:gd name="connsiteY21" fmla="*/ 767587 h 2299512"/>
              <a:gd name="connsiteX22" fmla="*/ 5076277 w 5759450"/>
              <a:gd name="connsiteY22" fmla="*/ 1039695 h 2299512"/>
              <a:gd name="connsiteX23" fmla="*/ 5076277 w 5759450"/>
              <a:gd name="connsiteY23" fmla="*/ 1039695 h 2299512"/>
              <a:gd name="connsiteX24" fmla="*/ 5744016 w 5759450"/>
              <a:gd name="connsiteY24" fmla="*/ 1039695 h 2299512"/>
              <a:gd name="connsiteX25" fmla="*/ 5759450 w 5759450"/>
              <a:gd name="connsiteY25" fmla="*/ 1024262 h 2299512"/>
              <a:gd name="connsiteX26" fmla="*/ 5759450 w 5759450"/>
              <a:gd name="connsiteY26" fmla="*/ 767587 h 2299512"/>
              <a:gd name="connsiteX27" fmla="*/ 5744016 w 5759450"/>
              <a:gd name="connsiteY27" fmla="*/ 752154 h 2299512"/>
              <a:gd name="connsiteX28" fmla="*/ 5076277 w 5759450"/>
              <a:gd name="connsiteY28" fmla="*/ 752154 h 2299512"/>
              <a:gd name="connsiteX29" fmla="*/ 4699354 w 5759450"/>
              <a:gd name="connsiteY29" fmla="*/ 1129043 h 2299512"/>
              <a:gd name="connsiteX30" fmla="*/ 4699354 w 5759450"/>
              <a:gd name="connsiteY30" fmla="*/ 1129043 h 2299512"/>
              <a:gd name="connsiteX31" fmla="*/ 4699354 w 5759450"/>
              <a:gd name="connsiteY31" fmla="*/ 1901504 h 2299512"/>
              <a:gd name="connsiteX32" fmla="*/ 5076277 w 5759450"/>
              <a:gd name="connsiteY32" fmla="*/ 2278394 h 2299512"/>
              <a:gd name="connsiteX33" fmla="*/ 5744016 w 5759450"/>
              <a:gd name="connsiteY33" fmla="*/ 2278394 h 2299512"/>
              <a:gd name="connsiteX34" fmla="*/ 5759450 w 5759450"/>
              <a:gd name="connsiteY34" fmla="*/ 2262961 h 2299512"/>
              <a:gd name="connsiteX35" fmla="*/ 5759450 w 5759450"/>
              <a:gd name="connsiteY35" fmla="*/ 2006286 h 2299512"/>
              <a:gd name="connsiteX36" fmla="*/ 5744016 w 5759450"/>
              <a:gd name="connsiteY36" fmla="*/ 1990853 h 2299512"/>
              <a:gd name="connsiteX37" fmla="*/ 5076277 w 5759450"/>
              <a:gd name="connsiteY37" fmla="*/ 1990853 h 2299512"/>
              <a:gd name="connsiteX38" fmla="*/ 5003979 w 5759450"/>
              <a:gd name="connsiteY38" fmla="*/ 1918562 h 2299512"/>
              <a:gd name="connsiteX39" fmla="*/ 5003979 w 5759450"/>
              <a:gd name="connsiteY39" fmla="*/ 1654577 h 2299512"/>
              <a:gd name="connsiteX40" fmla="*/ 5671718 w 5759450"/>
              <a:gd name="connsiteY40" fmla="*/ 1654577 h 2299512"/>
              <a:gd name="connsiteX41" fmla="*/ 5687152 w 5759450"/>
              <a:gd name="connsiteY41" fmla="*/ 1639144 h 2299512"/>
              <a:gd name="connsiteX42" fmla="*/ 5687152 w 5759450"/>
              <a:gd name="connsiteY42" fmla="*/ 1382469 h 2299512"/>
              <a:gd name="connsiteX43" fmla="*/ 5671718 w 5759450"/>
              <a:gd name="connsiteY43" fmla="*/ 1367036 h 2299512"/>
              <a:gd name="connsiteX44" fmla="*/ 5003979 w 5759450"/>
              <a:gd name="connsiteY44" fmla="*/ 1367036 h 2299512"/>
              <a:gd name="connsiteX45" fmla="*/ 5003979 w 5759450"/>
              <a:gd name="connsiteY45" fmla="*/ 1111174 h 2299512"/>
              <a:gd name="connsiteX46" fmla="*/ 5076277 w 5759450"/>
              <a:gd name="connsiteY46" fmla="*/ 1039695 h 2299512"/>
              <a:gd name="connsiteX47" fmla="*/ 421602 w 5759450"/>
              <a:gd name="connsiteY47" fmla="*/ 118590 h 2299512"/>
              <a:gd name="connsiteX48" fmla="*/ 421602 w 5759450"/>
              <a:gd name="connsiteY48" fmla="*/ 16245 h 2299512"/>
              <a:gd name="connsiteX49" fmla="*/ 415915 w 5759450"/>
              <a:gd name="connsiteY49" fmla="*/ 10559 h 2299512"/>
              <a:gd name="connsiteX50" fmla="*/ 5686 w 5759450"/>
              <a:gd name="connsiteY50" fmla="*/ 10559 h 2299512"/>
              <a:gd name="connsiteX51" fmla="*/ 0 w 5759450"/>
              <a:gd name="connsiteY51" fmla="*/ 16245 h 2299512"/>
              <a:gd name="connsiteX52" fmla="*/ 0 w 5759450"/>
              <a:gd name="connsiteY52" fmla="*/ 119402 h 2299512"/>
              <a:gd name="connsiteX53" fmla="*/ 5686 w 5759450"/>
              <a:gd name="connsiteY53" fmla="*/ 125088 h 2299512"/>
              <a:gd name="connsiteX54" fmla="*/ 150282 w 5759450"/>
              <a:gd name="connsiteY54" fmla="*/ 125088 h 2299512"/>
              <a:gd name="connsiteX55" fmla="*/ 150282 w 5759450"/>
              <a:gd name="connsiteY55" fmla="*/ 545027 h 2299512"/>
              <a:gd name="connsiteX56" fmla="*/ 155968 w 5759450"/>
              <a:gd name="connsiteY56" fmla="*/ 550713 h 2299512"/>
              <a:gd name="connsiteX57" fmla="*/ 265633 w 5759450"/>
              <a:gd name="connsiteY57" fmla="*/ 550713 h 2299512"/>
              <a:gd name="connsiteX58" fmla="*/ 271320 w 5759450"/>
              <a:gd name="connsiteY58" fmla="*/ 545027 h 2299512"/>
              <a:gd name="connsiteX59" fmla="*/ 271320 w 5759450"/>
              <a:gd name="connsiteY59" fmla="*/ 124276 h 2299512"/>
              <a:gd name="connsiteX60" fmla="*/ 415915 w 5759450"/>
              <a:gd name="connsiteY60" fmla="*/ 124276 h 2299512"/>
              <a:gd name="connsiteX61" fmla="*/ 421602 w 5759450"/>
              <a:gd name="connsiteY61" fmla="*/ 118590 h 2299512"/>
              <a:gd name="connsiteX62" fmla="*/ 930935 w 5759450"/>
              <a:gd name="connsiteY62" fmla="*/ 10559 h 2299512"/>
              <a:gd name="connsiteX63" fmla="*/ 821270 w 5759450"/>
              <a:gd name="connsiteY63" fmla="*/ 10559 h 2299512"/>
              <a:gd name="connsiteX64" fmla="*/ 815584 w 5759450"/>
              <a:gd name="connsiteY64" fmla="*/ 16245 h 2299512"/>
              <a:gd name="connsiteX65" fmla="*/ 815584 w 5759450"/>
              <a:gd name="connsiteY65" fmla="*/ 221747 h 2299512"/>
              <a:gd name="connsiteX66" fmla="*/ 598690 w 5759450"/>
              <a:gd name="connsiteY66" fmla="*/ 221747 h 2299512"/>
              <a:gd name="connsiteX67" fmla="*/ 598690 w 5759450"/>
              <a:gd name="connsiteY67" fmla="*/ 16245 h 2299512"/>
              <a:gd name="connsiteX68" fmla="*/ 593004 w 5759450"/>
              <a:gd name="connsiteY68" fmla="*/ 10559 h 2299512"/>
              <a:gd name="connsiteX69" fmla="*/ 483339 w 5759450"/>
              <a:gd name="connsiteY69" fmla="*/ 10559 h 2299512"/>
              <a:gd name="connsiteX70" fmla="*/ 477653 w 5759450"/>
              <a:gd name="connsiteY70" fmla="*/ 16245 h 2299512"/>
              <a:gd name="connsiteX71" fmla="*/ 477653 w 5759450"/>
              <a:gd name="connsiteY71" fmla="*/ 545027 h 2299512"/>
              <a:gd name="connsiteX72" fmla="*/ 483339 w 5759450"/>
              <a:gd name="connsiteY72" fmla="*/ 550713 h 2299512"/>
              <a:gd name="connsiteX73" fmla="*/ 593004 w 5759450"/>
              <a:gd name="connsiteY73" fmla="*/ 550713 h 2299512"/>
              <a:gd name="connsiteX74" fmla="*/ 598690 w 5759450"/>
              <a:gd name="connsiteY74" fmla="*/ 545027 h 2299512"/>
              <a:gd name="connsiteX75" fmla="*/ 598690 w 5759450"/>
              <a:gd name="connsiteY75" fmla="*/ 335464 h 2299512"/>
              <a:gd name="connsiteX76" fmla="*/ 815584 w 5759450"/>
              <a:gd name="connsiteY76" fmla="*/ 335464 h 2299512"/>
              <a:gd name="connsiteX77" fmla="*/ 815584 w 5759450"/>
              <a:gd name="connsiteY77" fmla="*/ 544215 h 2299512"/>
              <a:gd name="connsiteX78" fmla="*/ 821270 w 5759450"/>
              <a:gd name="connsiteY78" fmla="*/ 549901 h 2299512"/>
              <a:gd name="connsiteX79" fmla="*/ 930935 w 5759450"/>
              <a:gd name="connsiteY79" fmla="*/ 549901 h 2299512"/>
              <a:gd name="connsiteX80" fmla="*/ 936621 w 5759450"/>
              <a:gd name="connsiteY80" fmla="*/ 544215 h 2299512"/>
              <a:gd name="connsiteX81" fmla="*/ 936621 w 5759450"/>
              <a:gd name="connsiteY81" fmla="*/ 16245 h 2299512"/>
              <a:gd name="connsiteX82" fmla="*/ 930935 w 5759450"/>
              <a:gd name="connsiteY82" fmla="*/ 10559 h 2299512"/>
              <a:gd name="connsiteX83" fmla="*/ 1283488 w 5759450"/>
              <a:gd name="connsiteY83" fmla="*/ 559648 h 2299512"/>
              <a:gd name="connsiteX84" fmla="*/ 1569430 w 5759450"/>
              <a:gd name="connsiteY84" fmla="*/ 280230 h 2299512"/>
              <a:gd name="connsiteX85" fmla="*/ 1283488 w 5759450"/>
              <a:gd name="connsiteY85" fmla="*/ 812 h 2299512"/>
              <a:gd name="connsiteX86" fmla="*/ 997547 w 5759450"/>
              <a:gd name="connsiteY86" fmla="*/ 280230 h 2299512"/>
              <a:gd name="connsiteX87" fmla="*/ 1283488 w 5759450"/>
              <a:gd name="connsiteY87" fmla="*/ 559648 h 2299512"/>
              <a:gd name="connsiteX88" fmla="*/ 1283488 w 5759450"/>
              <a:gd name="connsiteY88" fmla="*/ 442683 h 2299512"/>
              <a:gd name="connsiteX89" fmla="*/ 1122646 w 5759450"/>
              <a:gd name="connsiteY89" fmla="*/ 280230 h 2299512"/>
              <a:gd name="connsiteX90" fmla="*/ 1283488 w 5759450"/>
              <a:gd name="connsiteY90" fmla="*/ 117778 h 2299512"/>
              <a:gd name="connsiteX91" fmla="*/ 1444330 w 5759450"/>
              <a:gd name="connsiteY91" fmla="*/ 280230 h 2299512"/>
              <a:gd name="connsiteX92" fmla="*/ 1283488 w 5759450"/>
              <a:gd name="connsiteY92" fmla="*/ 442683 h 2299512"/>
              <a:gd name="connsiteX93" fmla="*/ 2207112 w 5759450"/>
              <a:gd name="connsiteY93" fmla="*/ 10559 h 2299512"/>
              <a:gd name="connsiteX94" fmla="*/ 2071452 w 5759450"/>
              <a:gd name="connsiteY94" fmla="*/ 10559 h 2299512"/>
              <a:gd name="connsiteX95" fmla="*/ 2061704 w 5759450"/>
              <a:gd name="connsiteY95" fmla="*/ 16245 h 2299512"/>
              <a:gd name="connsiteX96" fmla="*/ 1921171 w 5759450"/>
              <a:gd name="connsiteY96" fmla="*/ 276981 h 2299512"/>
              <a:gd name="connsiteX97" fmla="*/ 1782261 w 5759450"/>
              <a:gd name="connsiteY97" fmla="*/ 16245 h 2299512"/>
              <a:gd name="connsiteX98" fmla="*/ 1772513 w 5759450"/>
              <a:gd name="connsiteY98" fmla="*/ 10559 h 2299512"/>
              <a:gd name="connsiteX99" fmla="*/ 1635229 w 5759450"/>
              <a:gd name="connsiteY99" fmla="*/ 10559 h 2299512"/>
              <a:gd name="connsiteX100" fmla="*/ 1629543 w 5759450"/>
              <a:gd name="connsiteY100" fmla="*/ 16245 h 2299512"/>
              <a:gd name="connsiteX101" fmla="*/ 1629543 w 5759450"/>
              <a:gd name="connsiteY101" fmla="*/ 545027 h 2299512"/>
              <a:gd name="connsiteX102" fmla="*/ 1635229 w 5759450"/>
              <a:gd name="connsiteY102" fmla="*/ 550713 h 2299512"/>
              <a:gd name="connsiteX103" fmla="*/ 1744894 w 5759450"/>
              <a:gd name="connsiteY103" fmla="*/ 550713 h 2299512"/>
              <a:gd name="connsiteX104" fmla="*/ 1750580 w 5759450"/>
              <a:gd name="connsiteY104" fmla="*/ 545027 h 2299512"/>
              <a:gd name="connsiteX105" fmla="*/ 1750580 w 5759450"/>
              <a:gd name="connsiteY105" fmla="*/ 203878 h 2299512"/>
              <a:gd name="connsiteX106" fmla="*/ 1887053 w 5759450"/>
              <a:gd name="connsiteY106" fmla="*/ 459740 h 2299512"/>
              <a:gd name="connsiteX107" fmla="*/ 1956101 w 5759450"/>
              <a:gd name="connsiteY107" fmla="*/ 459740 h 2299512"/>
              <a:gd name="connsiteX108" fmla="*/ 2092573 w 5759450"/>
              <a:gd name="connsiteY108" fmla="*/ 203878 h 2299512"/>
              <a:gd name="connsiteX109" fmla="*/ 2092573 w 5759450"/>
              <a:gd name="connsiteY109" fmla="*/ 545027 h 2299512"/>
              <a:gd name="connsiteX110" fmla="*/ 2098259 w 5759450"/>
              <a:gd name="connsiteY110" fmla="*/ 550713 h 2299512"/>
              <a:gd name="connsiteX111" fmla="*/ 2207925 w 5759450"/>
              <a:gd name="connsiteY111" fmla="*/ 550713 h 2299512"/>
              <a:gd name="connsiteX112" fmla="*/ 2213611 w 5759450"/>
              <a:gd name="connsiteY112" fmla="*/ 545027 h 2299512"/>
              <a:gd name="connsiteX113" fmla="*/ 2213611 w 5759450"/>
              <a:gd name="connsiteY113" fmla="*/ 16245 h 2299512"/>
              <a:gd name="connsiteX114" fmla="*/ 2207112 w 5759450"/>
              <a:gd name="connsiteY114" fmla="*/ 10559 h 2299512"/>
              <a:gd name="connsiteX115" fmla="*/ 2668518 w 5759450"/>
              <a:gd name="connsiteY115" fmla="*/ 542591 h 2299512"/>
              <a:gd name="connsiteX116" fmla="*/ 2679078 w 5759450"/>
              <a:gd name="connsiteY116" fmla="*/ 549901 h 2299512"/>
              <a:gd name="connsiteX117" fmla="*/ 2796055 w 5759450"/>
              <a:gd name="connsiteY117" fmla="*/ 549901 h 2299512"/>
              <a:gd name="connsiteX118" fmla="*/ 2801741 w 5759450"/>
              <a:gd name="connsiteY118" fmla="*/ 541778 h 2299512"/>
              <a:gd name="connsiteX119" fmla="*/ 2603531 w 5759450"/>
              <a:gd name="connsiteY119" fmla="*/ 17870 h 2299512"/>
              <a:gd name="connsiteX120" fmla="*/ 2592971 w 5759450"/>
              <a:gd name="connsiteY120" fmla="*/ 10559 h 2299512"/>
              <a:gd name="connsiteX121" fmla="*/ 2465435 w 5759450"/>
              <a:gd name="connsiteY121" fmla="*/ 10559 h 2299512"/>
              <a:gd name="connsiteX122" fmla="*/ 2454874 w 5759450"/>
              <a:gd name="connsiteY122" fmla="*/ 17870 h 2299512"/>
              <a:gd name="connsiteX123" fmla="*/ 2258289 w 5759450"/>
              <a:gd name="connsiteY123" fmla="*/ 542591 h 2299512"/>
              <a:gd name="connsiteX124" fmla="*/ 2263976 w 5759450"/>
              <a:gd name="connsiteY124" fmla="*/ 550713 h 2299512"/>
              <a:gd name="connsiteX125" fmla="*/ 2377703 w 5759450"/>
              <a:gd name="connsiteY125" fmla="*/ 550713 h 2299512"/>
              <a:gd name="connsiteX126" fmla="*/ 2388263 w 5759450"/>
              <a:gd name="connsiteY126" fmla="*/ 543403 h 2299512"/>
              <a:gd name="connsiteX127" fmla="*/ 2419131 w 5759450"/>
              <a:gd name="connsiteY127" fmla="*/ 456491 h 2299512"/>
              <a:gd name="connsiteX128" fmla="*/ 2638462 w 5759450"/>
              <a:gd name="connsiteY128" fmla="*/ 456491 h 2299512"/>
              <a:gd name="connsiteX129" fmla="*/ 2668518 w 5759450"/>
              <a:gd name="connsiteY129" fmla="*/ 542591 h 2299512"/>
              <a:gd name="connsiteX130" fmla="*/ 2457311 w 5759450"/>
              <a:gd name="connsiteY130" fmla="*/ 343587 h 2299512"/>
              <a:gd name="connsiteX131" fmla="*/ 2527984 w 5759450"/>
              <a:gd name="connsiteY131" fmla="*/ 143770 h 2299512"/>
              <a:gd name="connsiteX132" fmla="*/ 2598657 w 5759450"/>
              <a:gd name="connsiteY132" fmla="*/ 343587 h 2299512"/>
              <a:gd name="connsiteX133" fmla="*/ 2457311 w 5759450"/>
              <a:gd name="connsiteY133" fmla="*/ 343587 h 2299512"/>
              <a:gd name="connsiteX134" fmla="*/ 2800929 w 5759450"/>
              <a:gd name="connsiteY134" fmla="*/ 478422 h 2299512"/>
              <a:gd name="connsiteX135" fmla="*/ 3026758 w 5759450"/>
              <a:gd name="connsiteY135" fmla="*/ 559648 h 2299512"/>
              <a:gd name="connsiteX136" fmla="*/ 3240401 w 5759450"/>
              <a:gd name="connsiteY136" fmla="*/ 393135 h 2299512"/>
              <a:gd name="connsiteX137" fmla="*/ 3041380 w 5759450"/>
              <a:gd name="connsiteY137" fmla="*/ 219311 h 2299512"/>
              <a:gd name="connsiteX138" fmla="*/ 2943087 w 5759450"/>
              <a:gd name="connsiteY138" fmla="*/ 157579 h 2299512"/>
              <a:gd name="connsiteX139" fmla="*/ 3025945 w 5759450"/>
              <a:gd name="connsiteY139" fmla="*/ 108843 h 2299512"/>
              <a:gd name="connsiteX140" fmla="*/ 3155919 w 5759450"/>
              <a:gd name="connsiteY140" fmla="*/ 155142 h 2299512"/>
              <a:gd name="connsiteX141" fmla="*/ 3164855 w 5759450"/>
              <a:gd name="connsiteY141" fmla="*/ 153517 h 2299512"/>
              <a:gd name="connsiteX142" fmla="*/ 3215219 w 5759450"/>
              <a:gd name="connsiteY142" fmla="*/ 70667 h 2299512"/>
              <a:gd name="connsiteX143" fmla="*/ 3214407 w 5759450"/>
              <a:gd name="connsiteY143" fmla="*/ 63356 h 2299512"/>
              <a:gd name="connsiteX144" fmla="*/ 3026758 w 5759450"/>
              <a:gd name="connsiteY144" fmla="*/ 0 h 2299512"/>
              <a:gd name="connsiteX145" fmla="*/ 2818800 w 5759450"/>
              <a:gd name="connsiteY145" fmla="*/ 160828 h 2299512"/>
              <a:gd name="connsiteX146" fmla="*/ 3007262 w 5759450"/>
              <a:gd name="connsiteY146" fmla="*/ 333027 h 2299512"/>
              <a:gd name="connsiteX147" fmla="*/ 3116114 w 5759450"/>
              <a:gd name="connsiteY147" fmla="*/ 397196 h 2299512"/>
              <a:gd name="connsiteX148" fmla="*/ 3025945 w 5759450"/>
              <a:gd name="connsiteY148" fmla="*/ 450805 h 2299512"/>
              <a:gd name="connsiteX149" fmla="*/ 2865103 w 5759450"/>
              <a:gd name="connsiteY149" fmla="*/ 386636 h 2299512"/>
              <a:gd name="connsiteX150" fmla="*/ 2856980 w 5759450"/>
              <a:gd name="connsiteY150" fmla="*/ 387449 h 2299512"/>
              <a:gd name="connsiteX151" fmla="*/ 2800929 w 5759450"/>
              <a:gd name="connsiteY151" fmla="*/ 470299 h 2299512"/>
              <a:gd name="connsiteX152" fmla="*/ 2800929 w 5759450"/>
              <a:gd name="connsiteY152" fmla="*/ 478422 h 2299512"/>
              <a:gd name="connsiteX153" fmla="*/ 4609997 w 5759450"/>
              <a:gd name="connsiteY153" fmla="*/ 2279206 h 2299512"/>
              <a:gd name="connsiteX154" fmla="*/ 4317557 w 5759450"/>
              <a:gd name="connsiteY154" fmla="*/ 2279206 h 2299512"/>
              <a:gd name="connsiteX155" fmla="*/ 4298061 w 5759450"/>
              <a:gd name="connsiteY155" fmla="*/ 2268647 h 2299512"/>
              <a:gd name="connsiteX156" fmla="*/ 3996685 w 5759450"/>
              <a:gd name="connsiteY156" fmla="*/ 1782914 h 2299512"/>
              <a:gd name="connsiteX157" fmla="*/ 3697746 w 5759450"/>
              <a:gd name="connsiteY157" fmla="*/ 1781289 h 2299512"/>
              <a:gd name="connsiteX158" fmla="*/ 3697746 w 5759450"/>
              <a:gd name="connsiteY158" fmla="*/ 1782914 h 2299512"/>
              <a:gd name="connsiteX159" fmla="*/ 3697746 w 5759450"/>
              <a:gd name="connsiteY159" fmla="*/ 2263773 h 2299512"/>
              <a:gd name="connsiteX160" fmla="*/ 3682311 w 5759450"/>
              <a:gd name="connsiteY160" fmla="*/ 2279206 h 2299512"/>
              <a:gd name="connsiteX161" fmla="*/ 3407742 w 5759450"/>
              <a:gd name="connsiteY161" fmla="*/ 2279206 h 2299512"/>
              <a:gd name="connsiteX162" fmla="*/ 3392308 w 5759450"/>
              <a:gd name="connsiteY162" fmla="*/ 2263773 h 2299512"/>
              <a:gd name="connsiteX163" fmla="*/ 3392308 w 5759450"/>
              <a:gd name="connsiteY163" fmla="*/ 767587 h 2299512"/>
              <a:gd name="connsiteX164" fmla="*/ 3407742 w 5759450"/>
              <a:gd name="connsiteY164" fmla="*/ 752154 h 2299512"/>
              <a:gd name="connsiteX165" fmla="*/ 4072232 w 5759450"/>
              <a:gd name="connsiteY165" fmla="*/ 752154 h 2299512"/>
              <a:gd name="connsiteX166" fmla="*/ 4597000 w 5759450"/>
              <a:gd name="connsiteY166" fmla="*/ 1259818 h 2299512"/>
              <a:gd name="connsiteX167" fmla="*/ 4298061 w 5759450"/>
              <a:gd name="connsiteY167" fmla="*/ 1734178 h 2299512"/>
              <a:gd name="connsiteX168" fmla="*/ 4622182 w 5759450"/>
              <a:gd name="connsiteY168" fmla="*/ 2255650 h 2299512"/>
              <a:gd name="connsiteX169" fmla="*/ 4609997 w 5759450"/>
              <a:gd name="connsiteY169" fmla="*/ 2279206 h 2299512"/>
              <a:gd name="connsiteX170" fmla="*/ 4309434 w 5759450"/>
              <a:gd name="connsiteY170" fmla="*/ 1267128 h 2299512"/>
              <a:gd name="connsiteX171" fmla="*/ 4082792 w 5759450"/>
              <a:gd name="connsiteY171" fmla="*/ 1040507 h 2299512"/>
              <a:gd name="connsiteX172" fmla="*/ 3697746 w 5759450"/>
              <a:gd name="connsiteY172" fmla="*/ 1040507 h 2299512"/>
              <a:gd name="connsiteX173" fmla="*/ 3697746 w 5759450"/>
              <a:gd name="connsiteY173" fmla="*/ 1042944 h 2299512"/>
              <a:gd name="connsiteX174" fmla="*/ 3697746 w 5759450"/>
              <a:gd name="connsiteY174" fmla="*/ 1493749 h 2299512"/>
              <a:gd name="connsiteX175" fmla="*/ 3697746 w 5759450"/>
              <a:gd name="connsiteY175" fmla="*/ 1493749 h 2299512"/>
              <a:gd name="connsiteX176" fmla="*/ 4082792 w 5759450"/>
              <a:gd name="connsiteY176" fmla="*/ 1493749 h 2299512"/>
              <a:gd name="connsiteX177" fmla="*/ 4309434 w 5759450"/>
              <a:gd name="connsiteY177" fmla="*/ 1267128 h 2299512"/>
              <a:gd name="connsiteX178" fmla="*/ 2015401 w 5759450"/>
              <a:gd name="connsiteY178" fmla="*/ 1623711 h 2299512"/>
              <a:gd name="connsiteX179" fmla="*/ 2003216 w 5759450"/>
              <a:gd name="connsiteY179" fmla="*/ 1515680 h 2299512"/>
              <a:gd name="connsiteX180" fmla="*/ 2498740 w 5759450"/>
              <a:gd name="connsiteY180" fmla="*/ 1020200 h 2299512"/>
              <a:gd name="connsiteX181" fmla="*/ 2994264 w 5759450"/>
              <a:gd name="connsiteY181" fmla="*/ 1515680 h 2299512"/>
              <a:gd name="connsiteX182" fmla="*/ 2982079 w 5759450"/>
              <a:gd name="connsiteY182" fmla="*/ 1623711 h 2299512"/>
              <a:gd name="connsiteX183" fmla="*/ 3274520 w 5759450"/>
              <a:gd name="connsiteY183" fmla="*/ 1623711 h 2299512"/>
              <a:gd name="connsiteX184" fmla="*/ 3281831 w 5759450"/>
              <a:gd name="connsiteY184" fmla="*/ 1515680 h 2299512"/>
              <a:gd name="connsiteX185" fmla="*/ 2498740 w 5759450"/>
              <a:gd name="connsiteY185" fmla="*/ 732660 h 2299512"/>
              <a:gd name="connsiteX186" fmla="*/ 1715650 w 5759450"/>
              <a:gd name="connsiteY186" fmla="*/ 1515680 h 2299512"/>
              <a:gd name="connsiteX187" fmla="*/ 1722961 w 5759450"/>
              <a:gd name="connsiteY187" fmla="*/ 1623711 h 2299512"/>
              <a:gd name="connsiteX188" fmla="*/ 2015401 w 5759450"/>
              <a:gd name="connsiteY188" fmla="*/ 1623711 h 2299512"/>
              <a:gd name="connsiteX189" fmla="*/ 1785511 w 5759450"/>
              <a:gd name="connsiteY189" fmla="*/ 1839772 h 2299512"/>
              <a:gd name="connsiteX190" fmla="*/ 2498740 w 5759450"/>
              <a:gd name="connsiteY190" fmla="*/ 2299512 h 2299512"/>
              <a:gd name="connsiteX191" fmla="*/ 3211970 w 5759450"/>
              <a:gd name="connsiteY191" fmla="*/ 1839772 h 2299512"/>
              <a:gd name="connsiteX192" fmla="*/ 1785511 w 5759450"/>
              <a:gd name="connsiteY192" fmla="*/ 1839772 h 2299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5759450" h="2299512">
                <a:moveTo>
                  <a:pt x="1605173" y="767587"/>
                </a:moveTo>
                <a:lnTo>
                  <a:pt x="1605173" y="2263773"/>
                </a:lnTo>
                <a:cubicBezTo>
                  <a:pt x="1605173" y="2271896"/>
                  <a:pt x="1598674" y="2279206"/>
                  <a:pt x="1589738" y="2279206"/>
                </a:cubicBezTo>
                <a:lnTo>
                  <a:pt x="1315169" y="2279206"/>
                </a:lnTo>
                <a:cubicBezTo>
                  <a:pt x="1307046" y="2279206"/>
                  <a:pt x="1299735" y="2272708"/>
                  <a:pt x="1299735" y="2263773"/>
                </a:cubicBezTo>
                <a:lnTo>
                  <a:pt x="1299735" y="1230576"/>
                </a:lnTo>
                <a:lnTo>
                  <a:pt x="887881" y="2024968"/>
                </a:lnTo>
                <a:lnTo>
                  <a:pt x="715667" y="2024968"/>
                </a:lnTo>
                <a:lnTo>
                  <a:pt x="305438" y="1230576"/>
                </a:lnTo>
                <a:lnTo>
                  <a:pt x="305438" y="2263773"/>
                </a:lnTo>
                <a:cubicBezTo>
                  <a:pt x="305438" y="2271896"/>
                  <a:pt x="298939" y="2279206"/>
                  <a:pt x="290003" y="2279206"/>
                </a:cubicBezTo>
                <a:lnTo>
                  <a:pt x="15434" y="2279206"/>
                </a:lnTo>
                <a:cubicBezTo>
                  <a:pt x="7311" y="2279206"/>
                  <a:pt x="0" y="2272708"/>
                  <a:pt x="0" y="2263773"/>
                </a:cubicBezTo>
                <a:lnTo>
                  <a:pt x="0" y="767587"/>
                </a:lnTo>
                <a:cubicBezTo>
                  <a:pt x="0" y="759465"/>
                  <a:pt x="6499" y="752154"/>
                  <a:pt x="15434" y="752154"/>
                </a:cubicBezTo>
                <a:lnTo>
                  <a:pt x="366363" y="752154"/>
                </a:lnTo>
                <a:cubicBezTo>
                  <a:pt x="375298" y="752154"/>
                  <a:pt x="382609" y="757028"/>
                  <a:pt x="386671" y="764338"/>
                </a:cubicBezTo>
                <a:lnTo>
                  <a:pt x="804211" y="1574975"/>
                </a:lnTo>
                <a:lnTo>
                  <a:pt x="1223376" y="764338"/>
                </a:lnTo>
                <a:cubicBezTo>
                  <a:pt x="1227437" y="757028"/>
                  <a:pt x="1235561" y="752154"/>
                  <a:pt x="1243684" y="752154"/>
                </a:cubicBezTo>
                <a:lnTo>
                  <a:pt x="1590551" y="752154"/>
                </a:lnTo>
                <a:cubicBezTo>
                  <a:pt x="1598674" y="752154"/>
                  <a:pt x="1605173" y="759465"/>
                  <a:pt x="1605173" y="767587"/>
                </a:cubicBezTo>
                <a:close/>
                <a:moveTo>
                  <a:pt x="5076277" y="1039695"/>
                </a:moveTo>
                <a:lnTo>
                  <a:pt x="5076277" y="1039695"/>
                </a:lnTo>
                <a:lnTo>
                  <a:pt x="5744016" y="1039695"/>
                </a:lnTo>
                <a:cubicBezTo>
                  <a:pt x="5752139" y="1039695"/>
                  <a:pt x="5759450" y="1033197"/>
                  <a:pt x="5759450" y="1024262"/>
                </a:cubicBezTo>
                <a:lnTo>
                  <a:pt x="5759450" y="767587"/>
                </a:lnTo>
                <a:cubicBezTo>
                  <a:pt x="5759450" y="759465"/>
                  <a:pt x="5752952" y="752154"/>
                  <a:pt x="5744016" y="752154"/>
                </a:cubicBezTo>
                <a:lnTo>
                  <a:pt x="5076277" y="752154"/>
                </a:lnTo>
                <a:cubicBezTo>
                  <a:pt x="4868319" y="752154"/>
                  <a:pt x="4699354" y="921105"/>
                  <a:pt x="4699354" y="1129043"/>
                </a:cubicBezTo>
                <a:lnTo>
                  <a:pt x="4699354" y="1129043"/>
                </a:lnTo>
                <a:lnTo>
                  <a:pt x="4699354" y="1901504"/>
                </a:lnTo>
                <a:cubicBezTo>
                  <a:pt x="4699354" y="2109443"/>
                  <a:pt x="4868319" y="2278394"/>
                  <a:pt x="5076277" y="2278394"/>
                </a:cubicBezTo>
                <a:lnTo>
                  <a:pt x="5744016" y="2278394"/>
                </a:lnTo>
                <a:cubicBezTo>
                  <a:pt x="5752139" y="2278394"/>
                  <a:pt x="5759450" y="2271896"/>
                  <a:pt x="5759450" y="2262961"/>
                </a:cubicBezTo>
                <a:lnTo>
                  <a:pt x="5759450" y="2006286"/>
                </a:lnTo>
                <a:cubicBezTo>
                  <a:pt x="5759450" y="1998163"/>
                  <a:pt x="5752952" y="1990853"/>
                  <a:pt x="5744016" y="1990853"/>
                </a:cubicBezTo>
                <a:lnTo>
                  <a:pt x="5076277" y="1990853"/>
                </a:lnTo>
                <a:cubicBezTo>
                  <a:pt x="5036473" y="1990853"/>
                  <a:pt x="5003979" y="1958363"/>
                  <a:pt x="5003979" y="1918562"/>
                </a:cubicBezTo>
                <a:lnTo>
                  <a:pt x="5003979" y="1654577"/>
                </a:lnTo>
                <a:lnTo>
                  <a:pt x="5671718" y="1654577"/>
                </a:lnTo>
                <a:cubicBezTo>
                  <a:pt x="5679842" y="1654577"/>
                  <a:pt x="5687152" y="1648079"/>
                  <a:pt x="5687152" y="1639144"/>
                </a:cubicBezTo>
                <a:lnTo>
                  <a:pt x="5687152" y="1382469"/>
                </a:lnTo>
                <a:cubicBezTo>
                  <a:pt x="5687152" y="1374347"/>
                  <a:pt x="5680654" y="1367036"/>
                  <a:pt x="5671718" y="1367036"/>
                </a:cubicBezTo>
                <a:lnTo>
                  <a:pt x="5003979" y="1367036"/>
                </a:lnTo>
                <a:lnTo>
                  <a:pt x="5003979" y="1111174"/>
                </a:lnTo>
                <a:cubicBezTo>
                  <a:pt x="5003979" y="1072185"/>
                  <a:pt x="5036473" y="1039695"/>
                  <a:pt x="5076277" y="1039695"/>
                </a:cubicBezTo>
                <a:close/>
                <a:moveTo>
                  <a:pt x="421602" y="118590"/>
                </a:moveTo>
                <a:lnTo>
                  <a:pt x="421602" y="16245"/>
                </a:lnTo>
                <a:cubicBezTo>
                  <a:pt x="421602" y="12996"/>
                  <a:pt x="419164" y="10559"/>
                  <a:pt x="415915" y="10559"/>
                </a:cubicBezTo>
                <a:lnTo>
                  <a:pt x="5686" y="10559"/>
                </a:lnTo>
                <a:cubicBezTo>
                  <a:pt x="2437" y="10559"/>
                  <a:pt x="0" y="12996"/>
                  <a:pt x="0" y="16245"/>
                </a:cubicBezTo>
                <a:lnTo>
                  <a:pt x="0" y="119402"/>
                </a:lnTo>
                <a:cubicBezTo>
                  <a:pt x="0" y="122651"/>
                  <a:pt x="2437" y="125088"/>
                  <a:pt x="5686" y="125088"/>
                </a:cubicBezTo>
                <a:lnTo>
                  <a:pt x="150282" y="125088"/>
                </a:lnTo>
                <a:lnTo>
                  <a:pt x="150282" y="545027"/>
                </a:lnTo>
                <a:cubicBezTo>
                  <a:pt x="150282" y="548277"/>
                  <a:pt x="152719" y="550713"/>
                  <a:pt x="155968" y="550713"/>
                </a:cubicBezTo>
                <a:lnTo>
                  <a:pt x="265633" y="550713"/>
                </a:lnTo>
                <a:cubicBezTo>
                  <a:pt x="268883" y="550713"/>
                  <a:pt x="271320" y="548277"/>
                  <a:pt x="271320" y="545027"/>
                </a:cubicBezTo>
                <a:lnTo>
                  <a:pt x="271320" y="124276"/>
                </a:lnTo>
                <a:lnTo>
                  <a:pt x="415915" y="124276"/>
                </a:lnTo>
                <a:cubicBezTo>
                  <a:pt x="419164" y="124276"/>
                  <a:pt x="421602" y="121839"/>
                  <a:pt x="421602" y="118590"/>
                </a:cubicBezTo>
                <a:close/>
                <a:moveTo>
                  <a:pt x="930935" y="10559"/>
                </a:moveTo>
                <a:lnTo>
                  <a:pt x="821270" y="10559"/>
                </a:lnTo>
                <a:cubicBezTo>
                  <a:pt x="818021" y="10559"/>
                  <a:pt x="815584" y="12996"/>
                  <a:pt x="815584" y="16245"/>
                </a:cubicBezTo>
                <a:lnTo>
                  <a:pt x="815584" y="221747"/>
                </a:lnTo>
                <a:lnTo>
                  <a:pt x="598690" y="221747"/>
                </a:lnTo>
                <a:lnTo>
                  <a:pt x="598690" y="16245"/>
                </a:lnTo>
                <a:cubicBezTo>
                  <a:pt x="598690" y="12996"/>
                  <a:pt x="596253" y="10559"/>
                  <a:pt x="593004" y="10559"/>
                </a:cubicBezTo>
                <a:lnTo>
                  <a:pt x="483339" y="10559"/>
                </a:lnTo>
                <a:cubicBezTo>
                  <a:pt x="480090" y="10559"/>
                  <a:pt x="477653" y="12996"/>
                  <a:pt x="477653" y="16245"/>
                </a:cubicBezTo>
                <a:lnTo>
                  <a:pt x="477653" y="545027"/>
                </a:lnTo>
                <a:cubicBezTo>
                  <a:pt x="477653" y="548277"/>
                  <a:pt x="480090" y="550713"/>
                  <a:pt x="483339" y="550713"/>
                </a:cubicBezTo>
                <a:lnTo>
                  <a:pt x="593004" y="550713"/>
                </a:lnTo>
                <a:cubicBezTo>
                  <a:pt x="596253" y="550713"/>
                  <a:pt x="598690" y="548277"/>
                  <a:pt x="598690" y="545027"/>
                </a:cubicBezTo>
                <a:lnTo>
                  <a:pt x="598690" y="335464"/>
                </a:lnTo>
                <a:lnTo>
                  <a:pt x="815584" y="335464"/>
                </a:lnTo>
                <a:lnTo>
                  <a:pt x="815584" y="544215"/>
                </a:lnTo>
                <a:cubicBezTo>
                  <a:pt x="815584" y="547464"/>
                  <a:pt x="818021" y="549901"/>
                  <a:pt x="821270" y="549901"/>
                </a:cubicBezTo>
                <a:lnTo>
                  <a:pt x="930935" y="549901"/>
                </a:lnTo>
                <a:cubicBezTo>
                  <a:pt x="934184" y="549901"/>
                  <a:pt x="936621" y="547464"/>
                  <a:pt x="936621" y="544215"/>
                </a:cubicBezTo>
                <a:lnTo>
                  <a:pt x="936621" y="16245"/>
                </a:lnTo>
                <a:cubicBezTo>
                  <a:pt x="936621" y="12996"/>
                  <a:pt x="934184" y="10559"/>
                  <a:pt x="930935" y="10559"/>
                </a:cubicBezTo>
                <a:close/>
                <a:moveTo>
                  <a:pt x="1283488" y="559648"/>
                </a:moveTo>
                <a:cubicBezTo>
                  <a:pt x="1445143" y="559648"/>
                  <a:pt x="1569430" y="439433"/>
                  <a:pt x="1569430" y="280230"/>
                </a:cubicBezTo>
                <a:cubicBezTo>
                  <a:pt x="1569430" y="121027"/>
                  <a:pt x="1445143" y="812"/>
                  <a:pt x="1283488" y="812"/>
                </a:cubicBezTo>
                <a:cubicBezTo>
                  <a:pt x="1121021" y="812"/>
                  <a:pt x="997547" y="121027"/>
                  <a:pt x="997547" y="280230"/>
                </a:cubicBezTo>
                <a:cubicBezTo>
                  <a:pt x="997547" y="439433"/>
                  <a:pt x="1120209" y="559648"/>
                  <a:pt x="1283488" y="559648"/>
                </a:cubicBezTo>
                <a:close/>
                <a:moveTo>
                  <a:pt x="1283488" y="442683"/>
                </a:moveTo>
                <a:cubicBezTo>
                  <a:pt x="1191694" y="442683"/>
                  <a:pt x="1122646" y="372828"/>
                  <a:pt x="1122646" y="280230"/>
                </a:cubicBezTo>
                <a:cubicBezTo>
                  <a:pt x="1122646" y="186820"/>
                  <a:pt x="1192507" y="117778"/>
                  <a:pt x="1283488" y="117778"/>
                </a:cubicBezTo>
                <a:cubicBezTo>
                  <a:pt x="1375282" y="117778"/>
                  <a:pt x="1444330" y="187632"/>
                  <a:pt x="1444330" y="280230"/>
                </a:cubicBezTo>
                <a:cubicBezTo>
                  <a:pt x="1444330" y="372828"/>
                  <a:pt x="1374470" y="442683"/>
                  <a:pt x="1283488" y="442683"/>
                </a:cubicBezTo>
                <a:close/>
                <a:moveTo>
                  <a:pt x="2207112" y="10559"/>
                </a:moveTo>
                <a:lnTo>
                  <a:pt x="2071452" y="10559"/>
                </a:lnTo>
                <a:cubicBezTo>
                  <a:pt x="2067391" y="10559"/>
                  <a:pt x="2063329" y="12996"/>
                  <a:pt x="2061704" y="16245"/>
                </a:cubicBezTo>
                <a:lnTo>
                  <a:pt x="1921171" y="276981"/>
                </a:lnTo>
                <a:lnTo>
                  <a:pt x="1782261" y="16245"/>
                </a:lnTo>
                <a:cubicBezTo>
                  <a:pt x="1780637" y="12184"/>
                  <a:pt x="1776575" y="10559"/>
                  <a:pt x="1772513" y="10559"/>
                </a:cubicBezTo>
                <a:lnTo>
                  <a:pt x="1635229" y="10559"/>
                </a:lnTo>
                <a:cubicBezTo>
                  <a:pt x="1631980" y="10559"/>
                  <a:pt x="1629543" y="12996"/>
                  <a:pt x="1629543" y="16245"/>
                </a:cubicBezTo>
                <a:lnTo>
                  <a:pt x="1629543" y="545027"/>
                </a:lnTo>
                <a:cubicBezTo>
                  <a:pt x="1629543" y="548277"/>
                  <a:pt x="1631980" y="550713"/>
                  <a:pt x="1635229" y="550713"/>
                </a:cubicBezTo>
                <a:lnTo>
                  <a:pt x="1744894" y="550713"/>
                </a:lnTo>
                <a:cubicBezTo>
                  <a:pt x="1748143" y="550713"/>
                  <a:pt x="1750580" y="548277"/>
                  <a:pt x="1750580" y="545027"/>
                </a:cubicBezTo>
                <a:lnTo>
                  <a:pt x="1750580" y="203878"/>
                </a:lnTo>
                <a:lnTo>
                  <a:pt x="1887053" y="459740"/>
                </a:lnTo>
                <a:lnTo>
                  <a:pt x="1956101" y="459740"/>
                </a:lnTo>
                <a:lnTo>
                  <a:pt x="2092573" y="203878"/>
                </a:lnTo>
                <a:lnTo>
                  <a:pt x="2092573" y="545027"/>
                </a:lnTo>
                <a:cubicBezTo>
                  <a:pt x="2092573" y="548277"/>
                  <a:pt x="2095010" y="550713"/>
                  <a:pt x="2098259" y="550713"/>
                </a:cubicBezTo>
                <a:lnTo>
                  <a:pt x="2207925" y="550713"/>
                </a:lnTo>
                <a:cubicBezTo>
                  <a:pt x="2211174" y="550713"/>
                  <a:pt x="2213611" y="548277"/>
                  <a:pt x="2213611" y="545027"/>
                </a:cubicBezTo>
                <a:lnTo>
                  <a:pt x="2213611" y="16245"/>
                </a:lnTo>
                <a:cubicBezTo>
                  <a:pt x="2212799" y="12996"/>
                  <a:pt x="2210362" y="10559"/>
                  <a:pt x="2207112" y="10559"/>
                </a:cubicBezTo>
                <a:close/>
                <a:moveTo>
                  <a:pt x="2668518" y="542591"/>
                </a:moveTo>
                <a:cubicBezTo>
                  <a:pt x="2670143" y="547464"/>
                  <a:pt x="2674205" y="549901"/>
                  <a:pt x="2679078" y="549901"/>
                </a:cubicBezTo>
                <a:lnTo>
                  <a:pt x="2796055" y="549901"/>
                </a:lnTo>
                <a:cubicBezTo>
                  <a:pt x="2800116" y="549901"/>
                  <a:pt x="2802553" y="545840"/>
                  <a:pt x="2801741" y="541778"/>
                </a:cubicBezTo>
                <a:lnTo>
                  <a:pt x="2603531" y="17870"/>
                </a:lnTo>
                <a:cubicBezTo>
                  <a:pt x="2601907" y="13808"/>
                  <a:pt x="2597845" y="10559"/>
                  <a:pt x="2592971" y="10559"/>
                </a:cubicBezTo>
                <a:lnTo>
                  <a:pt x="2465435" y="10559"/>
                </a:lnTo>
                <a:cubicBezTo>
                  <a:pt x="2460561" y="10559"/>
                  <a:pt x="2456499" y="13808"/>
                  <a:pt x="2454874" y="17870"/>
                </a:cubicBezTo>
                <a:lnTo>
                  <a:pt x="2258289" y="542591"/>
                </a:lnTo>
                <a:cubicBezTo>
                  <a:pt x="2256665" y="546652"/>
                  <a:pt x="2259914" y="550713"/>
                  <a:pt x="2263976" y="550713"/>
                </a:cubicBezTo>
                <a:lnTo>
                  <a:pt x="2377703" y="550713"/>
                </a:lnTo>
                <a:cubicBezTo>
                  <a:pt x="2382576" y="550713"/>
                  <a:pt x="2386638" y="547464"/>
                  <a:pt x="2388263" y="543403"/>
                </a:cubicBezTo>
                <a:lnTo>
                  <a:pt x="2419131" y="456491"/>
                </a:lnTo>
                <a:lnTo>
                  <a:pt x="2638462" y="456491"/>
                </a:lnTo>
                <a:lnTo>
                  <a:pt x="2668518" y="542591"/>
                </a:lnTo>
                <a:close/>
                <a:moveTo>
                  <a:pt x="2457311" y="343587"/>
                </a:moveTo>
                <a:lnTo>
                  <a:pt x="2527984" y="143770"/>
                </a:lnTo>
                <a:lnTo>
                  <a:pt x="2598657" y="343587"/>
                </a:lnTo>
                <a:lnTo>
                  <a:pt x="2457311" y="343587"/>
                </a:lnTo>
                <a:close/>
                <a:moveTo>
                  <a:pt x="2800929" y="478422"/>
                </a:moveTo>
                <a:cubicBezTo>
                  <a:pt x="2857792" y="527158"/>
                  <a:pt x="2944712" y="559648"/>
                  <a:pt x="3026758" y="559648"/>
                </a:cubicBezTo>
                <a:cubicBezTo>
                  <a:pt x="3146983" y="559648"/>
                  <a:pt x="3240401" y="492230"/>
                  <a:pt x="3240401" y="393135"/>
                </a:cubicBezTo>
                <a:cubicBezTo>
                  <a:pt x="3240401" y="267234"/>
                  <a:pt x="3089307" y="229870"/>
                  <a:pt x="3041380" y="219311"/>
                </a:cubicBezTo>
                <a:cubicBezTo>
                  <a:pt x="2991827" y="208751"/>
                  <a:pt x="2943087" y="192506"/>
                  <a:pt x="2943087" y="157579"/>
                </a:cubicBezTo>
                <a:cubicBezTo>
                  <a:pt x="2943087" y="129150"/>
                  <a:pt x="2977205" y="108843"/>
                  <a:pt x="3025945" y="108843"/>
                </a:cubicBezTo>
                <a:cubicBezTo>
                  <a:pt x="3073873" y="108843"/>
                  <a:pt x="3124238" y="127525"/>
                  <a:pt x="3155919" y="155142"/>
                </a:cubicBezTo>
                <a:cubicBezTo>
                  <a:pt x="3158356" y="157579"/>
                  <a:pt x="3162417" y="156766"/>
                  <a:pt x="3164855" y="153517"/>
                </a:cubicBezTo>
                <a:lnTo>
                  <a:pt x="3215219" y="70667"/>
                </a:lnTo>
                <a:cubicBezTo>
                  <a:pt x="3216844" y="68230"/>
                  <a:pt x="3216031" y="64981"/>
                  <a:pt x="3214407" y="63356"/>
                </a:cubicBezTo>
                <a:cubicBezTo>
                  <a:pt x="3173790" y="26805"/>
                  <a:pt x="3107179" y="0"/>
                  <a:pt x="3026758" y="0"/>
                </a:cubicBezTo>
                <a:cubicBezTo>
                  <a:pt x="2902470" y="0"/>
                  <a:pt x="2818800" y="64169"/>
                  <a:pt x="2818800" y="160828"/>
                </a:cubicBezTo>
                <a:cubicBezTo>
                  <a:pt x="2818800" y="256675"/>
                  <a:pt x="2899221" y="307035"/>
                  <a:pt x="3007262" y="333027"/>
                </a:cubicBezTo>
                <a:cubicBezTo>
                  <a:pt x="3064125" y="346836"/>
                  <a:pt x="3116114" y="359832"/>
                  <a:pt x="3116114" y="397196"/>
                </a:cubicBezTo>
                <a:cubicBezTo>
                  <a:pt x="3116114" y="428874"/>
                  <a:pt x="3074685" y="450805"/>
                  <a:pt x="3025945" y="450805"/>
                </a:cubicBezTo>
                <a:cubicBezTo>
                  <a:pt x="2970707" y="450805"/>
                  <a:pt x="2908157" y="424813"/>
                  <a:pt x="2865103" y="386636"/>
                </a:cubicBezTo>
                <a:cubicBezTo>
                  <a:pt x="2862666" y="384200"/>
                  <a:pt x="2858604" y="385012"/>
                  <a:pt x="2856980" y="387449"/>
                </a:cubicBezTo>
                <a:lnTo>
                  <a:pt x="2800929" y="470299"/>
                </a:lnTo>
                <a:cubicBezTo>
                  <a:pt x="2797679" y="472736"/>
                  <a:pt x="2798492" y="476797"/>
                  <a:pt x="2800929" y="478422"/>
                </a:cubicBezTo>
                <a:close/>
                <a:moveTo>
                  <a:pt x="4609997" y="2279206"/>
                </a:moveTo>
                <a:lnTo>
                  <a:pt x="4317557" y="2279206"/>
                </a:lnTo>
                <a:cubicBezTo>
                  <a:pt x="4309434" y="2279206"/>
                  <a:pt x="4302122" y="2275145"/>
                  <a:pt x="4298061" y="2268647"/>
                </a:cubicBezTo>
                <a:lnTo>
                  <a:pt x="3996685" y="1782914"/>
                </a:lnTo>
                <a:lnTo>
                  <a:pt x="3697746" y="1781289"/>
                </a:lnTo>
                <a:lnTo>
                  <a:pt x="3697746" y="1782914"/>
                </a:lnTo>
                <a:lnTo>
                  <a:pt x="3697746" y="2263773"/>
                </a:lnTo>
                <a:cubicBezTo>
                  <a:pt x="3697746" y="2271896"/>
                  <a:pt x="3691247" y="2279206"/>
                  <a:pt x="3682311" y="2279206"/>
                </a:cubicBezTo>
                <a:lnTo>
                  <a:pt x="3407742" y="2279206"/>
                </a:lnTo>
                <a:cubicBezTo>
                  <a:pt x="3399619" y="2279206"/>
                  <a:pt x="3392308" y="2272708"/>
                  <a:pt x="3392308" y="2263773"/>
                </a:cubicBezTo>
                <a:lnTo>
                  <a:pt x="3392308" y="767587"/>
                </a:lnTo>
                <a:cubicBezTo>
                  <a:pt x="3392308" y="759465"/>
                  <a:pt x="3398807" y="752154"/>
                  <a:pt x="3407742" y="752154"/>
                </a:cubicBezTo>
                <a:lnTo>
                  <a:pt x="4072232" y="752154"/>
                </a:lnTo>
                <a:cubicBezTo>
                  <a:pt x="4355737" y="752154"/>
                  <a:pt x="4593751" y="976338"/>
                  <a:pt x="4597000" y="1259818"/>
                </a:cubicBezTo>
                <a:cubicBezTo>
                  <a:pt x="4599437" y="1470193"/>
                  <a:pt x="4476774" y="1651328"/>
                  <a:pt x="4298061" y="1734178"/>
                </a:cubicBezTo>
                <a:lnTo>
                  <a:pt x="4622182" y="2255650"/>
                </a:lnTo>
                <a:cubicBezTo>
                  <a:pt x="4629493" y="2265397"/>
                  <a:pt x="4622182" y="2279206"/>
                  <a:pt x="4609997" y="2279206"/>
                </a:cubicBezTo>
                <a:close/>
                <a:moveTo>
                  <a:pt x="4309434" y="1267128"/>
                </a:moveTo>
                <a:cubicBezTo>
                  <a:pt x="4309434" y="1142040"/>
                  <a:pt x="4207892" y="1040507"/>
                  <a:pt x="4082792" y="1040507"/>
                </a:cubicBezTo>
                <a:lnTo>
                  <a:pt x="3697746" y="1040507"/>
                </a:lnTo>
                <a:lnTo>
                  <a:pt x="3697746" y="1042944"/>
                </a:lnTo>
                <a:lnTo>
                  <a:pt x="3697746" y="1493749"/>
                </a:lnTo>
                <a:lnTo>
                  <a:pt x="3697746" y="1493749"/>
                </a:lnTo>
                <a:lnTo>
                  <a:pt x="4082792" y="1493749"/>
                </a:lnTo>
                <a:cubicBezTo>
                  <a:pt x="4207892" y="1493749"/>
                  <a:pt x="4309434" y="1392216"/>
                  <a:pt x="4309434" y="1267128"/>
                </a:cubicBezTo>
                <a:close/>
                <a:moveTo>
                  <a:pt x="2015401" y="1623711"/>
                </a:moveTo>
                <a:cubicBezTo>
                  <a:pt x="2007278" y="1588784"/>
                  <a:pt x="2003216" y="1553044"/>
                  <a:pt x="2003216" y="1515680"/>
                </a:cubicBezTo>
                <a:cubicBezTo>
                  <a:pt x="2003216" y="1241948"/>
                  <a:pt x="2224984" y="1020200"/>
                  <a:pt x="2498740" y="1020200"/>
                </a:cubicBezTo>
                <a:cubicBezTo>
                  <a:pt x="2772497" y="1020200"/>
                  <a:pt x="2994264" y="1241948"/>
                  <a:pt x="2994264" y="1515680"/>
                </a:cubicBezTo>
                <a:cubicBezTo>
                  <a:pt x="2994264" y="1553044"/>
                  <a:pt x="2990203" y="1588784"/>
                  <a:pt x="2982079" y="1623711"/>
                </a:cubicBezTo>
                <a:lnTo>
                  <a:pt x="3274520" y="1623711"/>
                </a:lnTo>
                <a:cubicBezTo>
                  <a:pt x="3279394" y="1588784"/>
                  <a:pt x="3281831" y="1552232"/>
                  <a:pt x="3281831" y="1515680"/>
                </a:cubicBezTo>
                <a:cubicBezTo>
                  <a:pt x="3281831" y="1082745"/>
                  <a:pt x="2930902" y="732660"/>
                  <a:pt x="2498740" y="732660"/>
                </a:cubicBezTo>
                <a:cubicBezTo>
                  <a:pt x="2065766" y="732660"/>
                  <a:pt x="1715650" y="1083557"/>
                  <a:pt x="1715650" y="1515680"/>
                </a:cubicBezTo>
                <a:cubicBezTo>
                  <a:pt x="1715650" y="1552232"/>
                  <a:pt x="1718087" y="1587971"/>
                  <a:pt x="1722961" y="1623711"/>
                </a:cubicBezTo>
                <a:lnTo>
                  <a:pt x="2015401" y="1623711"/>
                </a:lnTo>
                <a:close/>
                <a:moveTo>
                  <a:pt x="1785511" y="1839772"/>
                </a:moveTo>
                <a:cubicBezTo>
                  <a:pt x="1908986" y="2111068"/>
                  <a:pt x="2181930" y="2299512"/>
                  <a:pt x="2498740" y="2299512"/>
                </a:cubicBezTo>
                <a:cubicBezTo>
                  <a:pt x="2815551" y="2299512"/>
                  <a:pt x="3089307" y="2111068"/>
                  <a:pt x="3211970" y="1839772"/>
                </a:cubicBezTo>
                <a:lnTo>
                  <a:pt x="1785511" y="1839772"/>
                </a:lnTo>
                <a:close/>
              </a:path>
            </a:pathLst>
          </a:custGeom>
          <a:solidFill>
            <a:srgbClr val="FA6432"/>
          </a:solidFill>
          <a:ln w="8114" cap="flat">
            <a:noFill/>
            <a:prstDash val="solid"/>
            <a:miter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LID4096"/>
          </a:p>
        </p:txBody>
      </p:sp>
      <p:pic>
        <p:nvPicPr>
          <p:cNvPr id="6" name="Afbeelding 5" descr="Afbeelding met tekst, schermopname, software&#10;&#10;Automatisch gegenereerde beschrijving">
            <a:extLst>
              <a:ext uri="{FF2B5EF4-FFF2-40B4-BE49-F238E27FC236}">
                <a16:creationId xmlns:a16="http://schemas.microsoft.com/office/drawing/2014/main" id="{C0B2E4C5-3D19-0A97-3E1C-781AD6BBB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138" y="-6350"/>
            <a:ext cx="10791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16192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Roodoranj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Kantoorthema</vt:lpstr>
      <vt:lpstr>Final meeting</vt:lpstr>
      <vt:lpstr>Table of contents</vt:lpstr>
      <vt:lpstr>Situation app</vt:lpstr>
      <vt:lpstr>Demo</vt:lpstr>
      <vt:lpstr>Demo accounts for testing</vt:lpstr>
      <vt:lpstr>Situation ccs</vt:lpstr>
      <vt:lpstr>GitLab</vt:lpstr>
      <vt:lpstr>Webserver</vt:lpstr>
      <vt:lpstr>PowerPoint Presentation</vt:lpstr>
      <vt:lpstr>Planning ccs</vt:lpstr>
      <vt:lpstr>Webserver</vt:lpstr>
      <vt:lpstr>What next?</vt:lpstr>
      <vt:lpstr>What do we expect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/>
  <cp:revision>1</cp:revision>
  <dcterms:created xsi:type="dcterms:W3CDTF">2024-03-04T06:52:04Z</dcterms:created>
  <dcterms:modified xsi:type="dcterms:W3CDTF">2024-05-14T09:50:58Z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337be75-dfbb-4261-9834-ac247c7dde13_Enabled">
    <vt:lpwstr>true</vt:lpwstr>
  </property>
  <property fmtid="{D5CDD505-2E9C-101B-9397-08002B2CF9AE}" pid="3" name="MSIP_Label_c337be75-dfbb-4261-9834-ac247c7dde13_SetDate">
    <vt:lpwstr>2024-03-04T07:09:23Z</vt:lpwstr>
  </property>
  <property fmtid="{D5CDD505-2E9C-101B-9397-08002B2CF9AE}" pid="4" name="MSIP_Label_c337be75-dfbb-4261-9834-ac247c7dde13_Method">
    <vt:lpwstr>Standard</vt:lpwstr>
  </property>
  <property fmtid="{D5CDD505-2E9C-101B-9397-08002B2CF9AE}" pid="5" name="MSIP_Label_c337be75-dfbb-4261-9834-ac247c7dde13_Name">
    <vt:lpwstr>Algemeen</vt:lpwstr>
  </property>
  <property fmtid="{D5CDD505-2E9C-101B-9397-08002B2CF9AE}" pid="6" name="MSIP_Label_c337be75-dfbb-4261-9834-ac247c7dde13_SiteId">
    <vt:lpwstr>77d33cc5-c9b4-4766-95c7-ed5b515e1cce</vt:lpwstr>
  </property>
  <property fmtid="{D5CDD505-2E9C-101B-9397-08002B2CF9AE}" pid="7" name="MSIP_Label_c337be75-dfbb-4261-9834-ac247c7dde13_ActionId">
    <vt:lpwstr>a95aec18-968a-44a7-ae79-3935b4fe8b16</vt:lpwstr>
  </property>
  <property fmtid="{D5CDD505-2E9C-101B-9397-08002B2CF9AE}" pid="8" name="MSIP_Label_c337be75-dfbb-4261-9834-ac247c7dde13_ContentBits">
    <vt:lpwstr>0</vt:lpwstr>
  </property>
</Properties>
</file>