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11" r:id="rId2"/>
  </p:sldMasterIdLst>
  <p:sldIdLst>
    <p:sldId id="256" r:id="rId3"/>
    <p:sldId id="257" r:id="rId4"/>
    <p:sldId id="258" r:id="rId5"/>
    <p:sldId id="259" r:id="rId6"/>
    <p:sldId id="268" r:id="rId7"/>
    <p:sldId id="26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e Meersman" userId="653ff2d8-5abd-490a-bd61-ac09b78a1486" providerId="ADAL" clId="{D53B8C16-FB35-4C0B-8F2E-C840E39597D9}"/>
    <pc:docChg chg="undo custSel addSld delSld modSld sldOrd">
      <pc:chgData name="Lucas De Meersman" userId="653ff2d8-5abd-490a-bd61-ac09b78a1486" providerId="ADAL" clId="{D53B8C16-FB35-4C0B-8F2E-C840E39597D9}" dt="2022-11-09T13:21:36.601" v="96" actId="403"/>
      <pc:docMkLst>
        <pc:docMk/>
      </pc:docMkLst>
      <pc:sldChg chg="modSp mod">
        <pc:chgData name="Lucas De Meersman" userId="653ff2d8-5abd-490a-bd61-ac09b78a1486" providerId="ADAL" clId="{D53B8C16-FB35-4C0B-8F2E-C840E39597D9}" dt="2022-11-09T13:21:36.601" v="96" actId="403"/>
        <pc:sldMkLst>
          <pc:docMk/>
          <pc:sldMk cId="4286738035" sldId="256"/>
        </pc:sldMkLst>
        <pc:spChg chg="mod">
          <ac:chgData name="Lucas De Meersman" userId="653ff2d8-5abd-490a-bd61-ac09b78a1486" providerId="ADAL" clId="{D53B8C16-FB35-4C0B-8F2E-C840E39597D9}" dt="2022-11-09T13:21:36.601" v="96" actId="403"/>
          <ac:spMkLst>
            <pc:docMk/>
            <pc:sldMk cId="4286738035" sldId="256"/>
            <ac:spMk id="3" creationId="{62016638-14C5-5ED3-149B-DEEB499A1EA0}"/>
          </ac:spMkLst>
        </pc:spChg>
      </pc:sldChg>
      <pc:sldChg chg="addSp delSp modSp mod setBg setClrOvrMap">
        <pc:chgData name="Lucas De Meersman" userId="653ff2d8-5abd-490a-bd61-ac09b78a1486" providerId="ADAL" clId="{D53B8C16-FB35-4C0B-8F2E-C840E39597D9}" dt="2022-11-09T13:09:45.875" v="15" actId="26606"/>
        <pc:sldMkLst>
          <pc:docMk/>
          <pc:sldMk cId="2546637141" sldId="257"/>
        </pc:sldMkLst>
        <pc:spChg chg="mod">
          <ac:chgData name="Lucas De Meersman" userId="653ff2d8-5abd-490a-bd61-ac09b78a1486" providerId="ADAL" clId="{D53B8C16-FB35-4C0B-8F2E-C840E39597D9}" dt="2022-11-09T13:09:45.875" v="15" actId="26606"/>
          <ac:spMkLst>
            <pc:docMk/>
            <pc:sldMk cId="2546637141" sldId="257"/>
            <ac:spMk id="2" creationId="{AEEE789E-F03D-BD8B-3001-34B7396010F2}"/>
          </ac:spMkLst>
        </pc:spChg>
        <pc:spChg chg="del mod">
          <ac:chgData name="Lucas De Meersman" userId="653ff2d8-5abd-490a-bd61-ac09b78a1486" providerId="ADAL" clId="{D53B8C16-FB35-4C0B-8F2E-C840E39597D9}" dt="2022-11-09T13:09:45.875" v="15" actId="26606"/>
          <ac:spMkLst>
            <pc:docMk/>
            <pc:sldMk cId="2546637141" sldId="257"/>
            <ac:spMk id="3" creationId="{679FC148-7B7E-550E-988F-50D2C8F8A990}"/>
          </ac:spMkLst>
        </pc:spChg>
        <pc:spChg chg="del">
          <ac:chgData name="Lucas De Meersman" userId="653ff2d8-5abd-490a-bd61-ac09b78a1486" providerId="ADAL" clId="{D53B8C16-FB35-4C0B-8F2E-C840E39597D9}" dt="2022-11-09T13:09:45.875" v="15" actId="26606"/>
          <ac:spMkLst>
            <pc:docMk/>
            <pc:sldMk cId="2546637141" sldId="257"/>
            <ac:spMk id="8" creationId="{E2366EBA-92FD-44AE-87A9-25E5135EB2C9}"/>
          </ac:spMkLst>
        </pc:spChg>
        <pc:spChg chg="del">
          <ac:chgData name="Lucas De Meersman" userId="653ff2d8-5abd-490a-bd61-ac09b78a1486" providerId="ADAL" clId="{D53B8C16-FB35-4C0B-8F2E-C840E39597D9}" dt="2022-11-09T13:09:45.875" v="15" actId="26606"/>
          <ac:spMkLst>
            <pc:docMk/>
            <pc:sldMk cId="2546637141" sldId="257"/>
            <ac:spMk id="33" creationId="{7C462C46-EFB7-4580-9921-DFC346FCC3C2}"/>
          </ac:spMkLst>
        </pc:spChg>
        <pc:spChg chg="del">
          <ac:chgData name="Lucas De Meersman" userId="653ff2d8-5abd-490a-bd61-ac09b78a1486" providerId="ADAL" clId="{D53B8C16-FB35-4C0B-8F2E-C840E39597D9}" dt="2022-11-09T13:09:45.875" v="15" actId="26606"/>
          <ac:spMkLst>
            <pc:docMk/>
            <pc:sldMk cId="2546637141" sldId="257"/>
            <ac:spMk id="35" creationId="{B8B918B4-AB10-4E3A-916E-A9625586EA47}"/>
          </ac:spMkLst>
        </pc:spChg>
        <pc:grpChg chg="del">
          <ac:chgData name="Lucas De Meersman" userId="653ff2d8-5abd-490a-bd61-ac09b78a1486" providerId="ADAL" clId="{D53B8C16-FB35-4C0B-8F2E-C840E39597D9}" dt="2022-11-09T13:09:45.875" v="15" actId="26606"/>
          <ac:grpSpMkLst>
            <pc:docMk/>
            <pc:sldMk cId="2546637141" sldId="257"/>
            <ac:grpSpMk id="10" creationId="{B437F5FC-01F7-4EB4-81E7-C27D917E9554}"/>
          </ac:grpSpMkLst>
        </pc:grpChg>
        <pc:graphicFrameChg chg="add">
          <ac:chgData name="Lucas De Meersman" userId="653ff2d8-5abd-490a-bd61-ac09b78a1486" providerId="ADAL" clId="{D53B8C16-FB35-4C0B-8F2E-C840E39597D9}" dt="2022-11-09T13:09:45.875" v="15" actId="26606"/>
          <ac:graphicFrameMkLst>
            <pc:docMk/>
            <pc:sldMk cId="2546637141" sldId="257"/>
            <ac:graphicFrameMk id="52" creationId="{9428421C-B201-7126-E51F-F90683D3FF76}"/>
          </ac:graphicFrameMkLst>
        </pc:graphicFrameChg>
      </pc:sldChg>
      <pc:sldChg chg="addSp delSp modSp mod setBg setClrOvrMap">
        <pc:chgData name="Lucas De Meersman" userId="653ff2d8-5abd-490a-bd61-ac09b78a1486" providerId="ADAL" clId="{D53B8C16-FB35-4C0B-8F2E-C840E39597D9}" dt="2022-11-09T13:14:20.797" v="21" actId="403"/>
        <pc:sldMkLst>
          <pc:docMk/>
          <pc:sldMk cId="3905727854" sldId="258"/>
        </pc:sldMkLst>
        <pc:spChg chg="mod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2" creationId="{C3F5CA6A-C3C0-9212-A00E-3FF06B1DE1CE}"/>
          </ac:spMkLst>
        </pc:spChg>
        <pc:spChg chg="mod">
          <ac:chgData name="Lucas De Meersman" userId="653ff2d8-5abd-490a-bd61-ac09b78a1486" providerId="ADAL" clId="{D53B8C16-FB35-4C0B-8F2E-C840E39597D9}" dt="2022-11-09T13:14:20.797" v="21" actId="403"/>
          <ac:spMkLst>
            <pc:docMk/>
            <pc:sldMk cId="3905727854" sldId="258"/>
            <ac:spMk id="3" creationId="{67FA554F-AE9C-D923-7001-35FBE09710DF}"/>
          </ac:spMkLst>
        </pc:spChg>
        <pc:spChg chg="del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8" creationId="{F3C5918A-1DC5-4CF3-AA27-00AA3088AA9F}"/>
          </ac:spMkLst>
        </pc:spChg>
        <pc:spChg chg="del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10" creationId="{B786683A-6FD6-4BF7-B3B0-DC397677391F}"/>
          </ac:spMkLst>
        </pc:spChg>
        <pc:spChg chg="del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12" creationId="{05169E50-59FB-4AEE-B61D-44A882A4CD2C}"/>
          </ac:spMkLst>
        </pc:spChg>
        <pc:spChg chg="del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14" creationId="{117C30F0-5A38-4B60-B632-3AF7C2780824}"/>
          </ac:spMkLst>
        </pc:spChg>
        <pc:spChg chg="del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16" creationId="{A200CBA5-3F2B-4AAC-9F86-99AFECC19C1D}"/>
          </ac:spMkLst>
        </pc:spChg>
        <pc:spChg chg="add">
          <ac:chgData name="Lucas De Meersman" userId="653ff2d8-5abd-490a-bd61-ac09b78a1486" providerId="ADAL" clId="{D53B8C16-FB35-4C0B-8F2E-C840E39597D9}" dt="2022-11-09T13:10:20.238" v="16" actId="26606"/>
          <ac:spMkLst>
            <pc:docMk/>
            <pc:sldMk cId="3905727854" sldId="258"/>
            <ac:spMk id="21" creationId="{29831267-5CAE-41B8-A1CC-66FE1628A6A7}"/>
          </ac:spMkLst>
        </pc:spChg>
        <pc:grpChg chg="add">
          <ac:chgData name="Lucas De Meersman" userId="653ff2d8-5abd-490a-bd61-ac09b78a1486" providerId="ADAL" clId="{D53B8C16-FB35-4C0B-8F2E-C840E39597D9}" dt="2022-11-09T13:10:20.238" v="16" actId="26606"/>
          <ac:grpSpMkLst>
            <pc:docMk/>
            <pc:sldMk cId="3905727854" sldId="258"/>
            <ac:grpSpMk id="23" creationId="{379EE808-85F9-455B-B8F9-FBE90075FBB5}"/>
          </ac:grpSpMkLst>
        </pc:grpChg>
        <pc:grpChg chg="add">
          <ac:chgData name="Lucas De Meersman" userId="653ff2d8-5abd-490a-bd61-ac09b78a1486" providerId="ADAL" clId="{D53B8C16-FB35-4C0B-8F2E-C840E39597D9}" dt="2022-11-09T13:10:20.238" v="16" actId="26606"/>
          <ac:grpSpMkLst>
            <pc:docMk/>
            <pc:sldMk cId="3905727854" sldId="258"/>
            <ac:grpSpMk id="46" creationId="{F8D580F2-1EDA-4B5F-98EB-EF8F18E9B7CF}"/>
          </ac:grpSpMkLst>
        </pc:grpChg>
      </pc:sldChg>
      <pc:sldChg chg="del">
        <pc:chgData name="Lucas De Meersman" userId="653ff2d8-5abd-490a-bd61-ac09b78a1486" providerId="ADAL" clId="{D53B8C16-FB35-4C0B-8F2E-C840E39597D9}" dt="2022-11-09T13:14:28.732" v="22" actId="2696"/>
        <pc:sldMkLst>
          <pc:docMk/>
          <pc:sldMk cId="7222613" sldId="260"/>
        </pc:sldMkLst>
      </pc:sldChg>
      <pc:sldChg chg="del">
        <pc:chgData name="Lucas De Meersman" userId="653ff2d8-5abd-490a-bd61-ac09b78a1486" providerId="ADAL" clId="{D53B8C16-FB35-4C0B-8F2E-C840E39597D9}" dt="2022-11-09T13:14:30.995" v="23" actId="47"/>
        <pc:sldMkLst>
          <pc:docMk/>
          <pc:sldMk cId="989450573" sldId="261"/>
        </pc:sldMkLst>
      </pc:sldChg>
      <pc:sldChg chg="del">
        <pc:chgData name="Lucas De Meersman" userId="653ff2d8-5abd-490a-bd61-ac09b78a1486" providerId="ADAL" clId="{D53B8C16-FB35-4C0B-8F2E-C840E39597D9}" dt="2022-11-09T13:14:32.120" v="25" actId="47"/>
        <pc:sldMkLst>
          <pc:docMk/>
          <pc:sldMk cId="807237924" sldId="262"/>
        </pc:sldMkLst>
      </pc:sldChg>
      <pc:sldChg chg="del">
        <pc:chgData name="Lucas De Meersman" userId="653ff2d8-5abd-490a-bd61-ac09b78a1486" providerId="ADAL" clId="{D53B8C16-FB35-4C0B-8F2E-C840E39597D9}" dt="2022-11-09T13:15:43.038" v="26" actId="47"/>
        <pc:sldMkLst>
          <pc:docMk/>
          <pc:sldMk cId="3281280636" sldId="263"/>
        </pc:sldMkLst>
      </pc:sldChg>
      <pc:sldChg chg="del">
        <pc:chgData name="Lucas De Meersman" userId="653ff2d8-5abd-490a-bd61-ac09b78a1486" providerId="ADAL" clId="{D53B8C16-FB35-4C0B-8F2E-C840E39597D9}" dt="2022-11-09T13:18:00.459" v="76" actId="47"/>
        <pc:sldMkLst>
          <pc:docMk/>
          <pc:sldMk cId="766977123" sldId="264"/>
        </pc:sldMkLst>
      </pc:sldChg>
      <pc:sldChg chg="del">
        <pc:chgData name="Lucas De Meersman" userId="653ff2d8-5abd-490a-bd61-ac09b78a1486" providerId="ADAL" clId="{D53B8C16-FB35-4C0B-8F2E-C840E39597D9}" dt="2022-11-09T13:18:04.162" v="77" actId="47"/>
        <pc:sldMkLst>
          <pc:docMk/>
          <pc:sldMk cId="34255585" sldId="265"/>
        </pc:sldMkLst>
      </pc:sldChg>
      <pc:sldChg chg="del">
        <pc:chgData name="Lucas De Meersman" userId="653ff2d8-5abd-490a-bd61-ac09b78a1486" providerId="ADAL" clId="{D53B8C16-FB35-4C0B-8F2E-C840E39597D9}" dt="2022-11-09T13:14:31.557" v="24" actId="47"/>
        <pc:sldMkLst>
          <pc:docMk/>
          <pc:sldMk cId="1124767830" sldId="266"/>
        </pc:sldMkLst>
      </pc:sldChg>
      <pc:sldChg chg="addSp delSp modSp mod addAnim delAnim">
        <pc:chgData name="Lucas De Meersman" userId="653ff2d8-5abd-490a-bd61-ac09b78a1486" providerId="ADAL" clId="{D53B8C16-FB35-4C0B-8F2E-C840E39597D9}" dt="2022-11-09T13:21:09.046" v="93" actId="26606"/>
        <pc:sldMkLst>
          <pc:docMk/>
          <pc:sldMk cId="3537536710" sldId="267"/>
        </pc:sldMkLst>
        <pc:spChg chg="mod">
          <ac:chgData name="Lucas De Meersman" userId="653ff2d8-5abd-490a-bd61-ac09b78a1486" providerId="ADAL" clId="{D53B8C16-FB35-4C0B-8F2E-C840E39597D9}" dt="2022-11-09T13:21:09.046" v="93" actId="26606"/>
          <ac:spMkLst>
            <pc:docMk/>
            <pc:sldMk cId="3537536710" sldId="267"/>
            <ac:spMk id="2" creationId="{6F3D48DA-D29B-69B3-AC69-87F88B3A0D23}"/>
          </ac:spMkLst>
        </pc:spChg>
        <pc:spChg chg="add del">
          <ac:chgData name="Lucas De Meersman" userId="653ff2d8-5abd-490a-bd61-ac09b78a1486" providerId="ADAL" clId="{D53B8C16-FB35-4C0B-8F2E-C840E39597D9}" dt="2022-11-09T13:21:09.046" v="93" actId="26606"/>
          <ac:spMkLst>
            <pc:docMk/>
            <pc:sldMk cId="3537536710" sldId="267"/>
            <ac:spMk id="95" creationId="{DDE6F1B7-F765-45B1-84F2-C677192FB880}"/>
          </ac:spMkLst>
        </pc:spChg>
        <pc:spChg chg="add del">
          <ac:chgData name="Lucas De Meersman" userId="653ff2d8-5abd-490a-bd61-ac09b78a1486" providerId="ADAL" clId="{D53B8C16-FB35-4C0B-8F2E-C840E39597D9}" dt="2022-11-09T13:20:36.566" v="83" actId="26606"/>
          <ac:spMkLst>
            <pc:docMk/>
            <pc:sldMk cId="3537536710" sldId="267"/>
            <ac:spMk id="151" creationId="{A3BAF07C-C39E-42EB-BB22-8D46691D9735}"/>
          </ac:spMkLst>
        </pc:spChg>
        <pc:spChg chg="add del">
          <ac:chgData name="Lucas De Meersman" userId="653ff2d8-5abd-490a-bd61-ac09b78a1486" providerId="ADAL" clId="{D53B8C16-FB35-4C0B-8F2E-C840E39597D9}" dt="2022-11-09T13:21:06.361" v="90" actId="26606"/>
          <ac:spMkLst>
            <pc:docMk/>
            <pc:sldMk cId="3537536710" sldId="267"/>
            <ac:spMk id="176" creationId="{4F37E7FB-7372-47E3-914E-7CF7E94B1C49}"/>
          </ac:spMkLst>
        </pc:spChg>
        <pc:spChg chg="add del">
          <ac:chgData name="Lucas De Meersman" userId="653ff2d8-5abd-490a-bd61-ac09b78a1486" providerId="ADAL" clId="{D53B8C16-FB35-4C0B-8F2E-C840E39597D9}" dt="2022-11-09T13:20:51.807" v="85" actId="26606"/>
          <ac:spMkLst>
            <pc:docMk/>
            <pc:sldMk cId="3537536710" sldId="267"/>
            <ac:spMk id="180" creationId="{299E9EFA-B94B-4ED9-AD73-29CEA1A8503D}"/>
          </ac:spMkLst>
        </pc:spChg>
        <pc:spChg chg="add del">
          <ac:chgData name="Lucas De Meersman" userId="653ff2d8-5abd-490a-bd61-ac09b78a1486" providerId="ADAL" clId="{D53B8C16-FB35-4C0B-8F2E-C840E39597D9}" dt="2022-11-09T13:21:05.496" v="88" actId="26606"/>
          <ac:spMkLst>
            <pc:docMk/>
            <pc:sldMk cId="3537536710" sldId="267"/>
            <ac:spMk id="185" creationId="{A3BAF07C-C39E-42EB-BB22-8D46691D9735}"/>
          </ac:spMkLst>
        </pc:spChg>
        <pc:spChg chg="add del">
          <ac:chgData name="Lucas De Meersman" userId="653ff2d8-5abd-490a-bd61-ac09b78a1486" providerId="ADAL" clId="{D53B8C16-FB35-4C0B-8F2E-C840E39597D9}" dt="2022-11-09T13:21:06.361" v="90" actId="26606"/>
          <ac:spMkLst>
            <pc:docMk/>
            <pc:sldMk cId="3537536710" sldId="267"/>
            <ac:spMk id="209" creationId="{47AE9CCB-1DEA-4274-9B27-9B3DA21A2004}"/>
          </ac:spMkLst>
        </pc:spChg>
        <pc:spChg chg="add del">
          <ac:chgData name="Lucas De Meersman" userId="653ff2d8-5abd-490a-bd61-ac09b78a1486" providerId="ADAL" clId="{D53B8C16-FB35-4C0B-8F2E-C840E39597D9}" dt="2022-11-09T13:21:06.361" v="90" actId="26606"/>
          <ac:spMkLst>
            <pc:docMk/>
            <pc:sldMk cId="3537536710" sldId="267"/>
            <ac:spMk id="211" creationId="{C8CA0C52-5ACA-4F17-AA4A-312E0E110981}"/>
          </ac:spMkLst>
        </pc:spChg>
        <pc:spChg chg="add del">
          <ac:chgData name="Lucas De Meersman" userId="653ff2d8-5abd-490a-bd61-ac09b78a1486" providerId="ADAL" clId="{D53B8C16-FB35-4C0B-8F2E-C840E39597D9}" dt="2022-11-09T13:21:09.029" v="92" actId="26606"/>
          <ac:spMkLst>
            <pc:docMk/>
            <pc:sldMk cId="3537536710" sldId="267"/>
            <ac:spMk id="215" creationId="{299E9EFA-B94B-4ED9-AD73-29CEA1A8503D}"/>
          </ac:spMkLst>
        </pc:spChg>
        <pc:spChg chg="add">
          <ac:chgData name="Lucas De Meersman" userId="653ff2d8-5abd-490a-bd61-ac09b78a1486" providerId="ADAL" clId="{D53B8C16-FB35-4C0B-8F2E-C840E39597D9}" dt="2022-11-09T13:21:09.046" v="93" actId="26606"/>
          <ac:spMkLst>
            <pc:docMk/>
            <pc:sldMk cId="3537536710" sldId="267"/>
            <ac:spMk id="241" creationId="{F8ACECC9-3772-43B0-9D4F-3AC1CC41C1DC}"/>
          </ac:spMkLst>
        </pc:spChg>
        <pc:grpChg chg="add del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69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90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97" creationId="{206E0DE2-F8FF-4CD1-B391-6FBBD48FD23A}"/>
          </ac:grpSpMkLst>
        </pc:grpChg>
        <pc:grpChg chg="add del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118" creationId="{844DFB47-1351-4CBE-9C4D-21435A4C821F}"/>
          </ac:grpSpMkLst>
        </pc:grpChg>
        <pc:grpChg chg="add del">
          <ac:chgData name="Lucas De Meersman" userId="653ff2d8-5abd-490a-bd61-ac09b78a1486" providerId="ADAL" clId="{D53B8C16-FB35-4C0B-8F2E-C840E39597D9}" dt="2022-11-09T13:20:36.566" v="83" actId="26606"/>
          <ac:grpSpMkLst>
            <pc:docMk/>
            <pc:sldMk cId="3537536710" sldId="267"/>
            <ac:grpSpMk id="125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0:36.566" v="83" actId="26606"/>
          <ac:grpSpMkLst>
            <pc:docMk/>
            <pc:sldMk cId="3537536710" sldId="267"/>
            <ac:grpSpMk id="146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0:36.566" v="83" actId="26606"/>
          <ac:grpSpMkLst>
            <pc:docMk/>
            <pc:sldMk cId="3537536710" sldId="267"/>
            <ac:grpSpMk id="153" creationId="{D8E9CF54-0466-4261-9E62-0249E60E1886}"/>
          </ac:grpSpMkLst>
        </pc:grpChg>
        <pc:grpChg chg="add del">
          <ac:chgData name="Lucas De Meersman" userId="653ff2d8-5abd-490a-bd61-ac09b78a1486" providerId="ADAL" clId="{D53B8C16-FB35-4C0B-8F2E-C840E39597D9}" dt="2022-11-09T13:20:51.807" v="85" actId="26606"/>
          <ac:grpSpMkLst>
            <pc:docMk/>
            <pc:sldMk cId="3537536710" sldId="267"/>
            <ac:grpSpMk id="174" creationId="{E5D244DC-E52C-4C63-8DA4-86E58F631C93}"/>
          </ac:grpSpMkLst>
        </pc:grpChg>
        <pc:grpChg chg="add del">
          <ac:chgData name="Lucas De Meersman" userId="653ff2d8-5abd-490a-bd61-ac09b78a1486" providerId="ADAL" clId="{D53B8C16-FB35-4C0B-8F2E-C840E39597D9}" dt="2022-11-09T13:20:51.807" v="85" actId="26606"/>
          <ac:grpSpMkLst>
            <pc:docMk/>
            <pc:sldMk cId="3537536710" sldId="267"/>
            <ac:grpSpMk id="178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0:51.807" v="85" actId="26606"/>
          <ac:grpSpMkLst>
            <pc:docMk/>
            <pc:sldMk cId="3537536710" sldId="267"/>
            <ac:grpSpMk id="179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0:51.807" v="85" actId="26606"/>
          <ac:grpSpMkLst>
            <pc:docMk/>
            <pc:sldMk cId="3537536710" sldId="267"/>
            <ac:grpSpMk id="181" creationId="{7CA62FA1-6489-4355-B036-2B68713097DC}"/>
          </ac:grpSpMkLst>
        </pc:grpChg>
        <pc:grpChg chg="add del">
          <ac:chgData name="Lucas De Meersman" userId="653ff2d8-5abd-490a-bd61-ac09b78a1486" providerId="ADAL" clId="{D53B8C16-FB35-4C0B-8F2E-C840E39597D9}" dt="2022-11-09T13:21:05.496" v="88" actId="26606"/>
          <ac:grpSpMkLst>
            <pc:docMk/>
            <pc:sldMk cId="3537536710" sldId="267"/>
            <ac:grpSpMk id="183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1:05.496" v="88" actId="26606"/>
          <ac:grpSpMkLst>
            <pc:docMk/>
            <pc:sldMk cId="3537536710" sldId="267"/>
            <ac:grpSpMk id="184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1:05.496" v="88" actId="26606"/>
          <ac:grpSpMkLst>
            <pc:docMk/>
            <pc:sldMk cId="3537536710" sldId="267"/>
            <ac:grpSpMk id="186" creationId="{D8E9CF54-0466-4261-9E62-0249E60E1886}"/>
          </ac:grpSpMkLst>
        </pc:grpChg>
        <pc:grpChg chg="add del">
          <ac:chgData name="Lucas De Meersman" userId="653ff2d8-5abd-490a-bd61-ac09b78a1486" providerId="ADAL" clId="{D53B8C16-FB35-4C0B-8F2E-C840E39597D9}" dt="2022-11-09T13:21:06.361" v="90" actId="26606"/>
          <ac:grpSpMkLst>
            <pc:docMk/>
            <pc:sldMk cId="3537536710" sldId="267"/>
            <ac:grpSpMk id="207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1:06.361" v="90" actId="26606"/>
          <ac:grpSpMkLst>
            <pc:docMk/>
            <pc:sldMk cId="3537536710" sldId="267"/>
            <ac:grpSpMk id="208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1:06.361" v="90" actId="26606"/>
          <ac:grpSpMkLst>
            <pc:docMk/>
            <pc:sldMk cId="3537536710" sldId="267"/>
            <ac:grpSpMk id="210" creationId="{3ACB76DB-FB0C-4E62-AF93-D8E390AEF04B}"/>
          </ac:grpSpMkLst>
        </pc:grpChg>
        <pc:grpChg chg="add del">
          <ac:chgData name="Lucas De Meersman" userId="653ff2d8-5abd-490a-bd61-ac09b78a1486" providerId="ADAL" clId="{D53B8C16-FB35-4C0B-8F2E-C840E39597D9}" dt="2022-11-09T13:21:09.029" v="92" actId="26606"/>
          <ac:grpSpMkLst>
            <pc:docMk/>
            <pc:sldMk cId="3537536710" sldId="267"/>
            <ac:grpSpMk id="213" creationId="{5BD46425-1A1D-4A85-8298-B2D306740C8F}"/>
          </ac:grpSpMkLst>
        </pc:grpChg>
        <pc:grpChg chg="add del">
          <ac:chgData name="Lucas De Meersman" userId="653ff2d8-5abd-490a-bd61-ac09b78a1486" providerId="ADAL" clId="{D53B8C16-FB35-4C0B-8F2E-C840E39597D9}" dt="2022-11-09T13:21:09.029" v="92" actId="26606"/>
          <ac:grpSpMkLst>
            <pc:docMk/>
            <pc:sldMk cId="3537536710" sldId="267"/>
            <ac:grpSpMk id="214" creationId="{5B00B80E-0BE0-4C6D-8BD5-FD0874C5271D}"/>
          </ac:grpSpMkLst>
        </pc:grpChg>
        <pc:grpChg chg="add del">
          <ac:chgData name="Lucas De Meersman" userId="653ff2d8-5abd-490a-bd61-ac09b78a1486" providerId="ADAL" clId="{D53B8C16-FB35-4C0B-8F2E-C840E39597D9}" dt="2022-11-09T13:21:09.029" v="92" actId="26606"/>
          <ac:grpSpMkLst>
            <pc:docMk/>
            <pc:sldMk cId="3537536710" sldId="267"/>
            <ac:grpSpMk id="216" creationId="{7CA62FA1-6489-4355-B036-2B68713097DC}"/>
          </ac:grpSpMkLst>
        </pc:grpChg>
        <pc:grpChg chg="add del">
          <ac:chgData name="Lucas De Meersman" userId="653ff2d8-5abd-490a-bd61-ac09b78a1486" providerId="ADAL" clId="{D53B8C16-FB35-4C0B-8F2E-C840E39597D9}" dt="2022-11-09T13:21:09.029" v="92" actId="26606"/>
          <ac:grpSpMkLst>
            <pc:docMk/>
            <pc:sldMk cId="3537536710" sldId="267"/>
            <ac:grpSpMk id="236" creationId="{E5D244DC-E52C-4C63-8DA4-86E58F631C93}"/>
          </ac:grpSpMkLst>
        </pc:grpChg>
        <pc:grpChg chg="add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239" creationId="{5BD46425-1A1D-4A85-8298-B2D306740C8F}"/>
          </ac:grpSpMkLst>
        </pc:grpChg>
        <pc:grpChg chg="add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240" creationId="{5B00B80E-0BE0-4C6D-8BD5-FD0874C5271D}"/>
          </ac:grpSpMkLst>
        </pc:grpChg>
        <pc:grpChg chg="add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242" creationId="{1460CF34-56DB-4716-84C1-B62E66527749}"/>
          </ac:grpSpMkLst>
        </pc:grpChg>
        <pc:grpChg chg="add">
          <ac:chgData name="Lucas De Meersman" userId="653ff2d8-5abd-490a-bd61-ac09b78a1486" providerId="ADAL" clId="{D53B8C16-FB35-4C0B-8F2E-C840E39597D9}" dt="2022-11-09T13:21:09.046" v="93" actId="26606"/>
          <ac:grpSpMkLst>
            <pc:docMk/>
            <pc:sldMk cId="3537536710" sldId="267"/>
            <ac:grpSpMk id="243" creationId="{289F1675-7138-4C5E-ACBA-9C0DD65A5B42}"/>
          </ac:grpSpMkLst>
        </pc:grpChg>
        <pc:picChg chg="mod ord">
          <ac:chgData name="Lucas De Meersman" userId="653ff2d8-5abd-490a-bd61-ac09b78a1486" providerId="ADAL" clId="{D53B8C16-FB35-4C0B-8F2E-C840E39597D9}" dt="2022-11-09T13:21:09.046" v="93" actId="26606"/>
          <ac:picMkLst>
            <pc:docMk/>
            <pc:sldMk cId="3537536710" sldId="267"/>
            <ac:picMk id="65" creationId="{6063136D-5620-7AA0-CE5B-49F227753916}"/>
          </ac:picMkLst>
        </pc:picChg>
      </pc:sldChg>
      <pc:sldChg chg="addSp delSp modSp new mod ord setBg setClrOvrMap">
        <pc:chgData name="Lucas De Meersman" userId="653ff2d8-5abd-490a-bd61-ac09b78a1486" providerId="ADAL" clId="{D53B8C16-FB35-4C0B-8F2E-C840E39597D9}" dt="2022-11-09T13:16:21.640" v="75" actId="26606"/>
        <pc:sldMkLst>
          <pc:docMk/>
          <pc:sldMk cId="125650205" sldId="268"/>
        </pc:sldMkLst>
        <pc:spChg chg="mod">
          <ac:chgData name="Lucas De Meersman" userId="653ff2d8-5abd-490a-bd61-ac09b78a1486" providerId="ADAL" clId="{D53B8C16-FB35-4C0B-8F2E-C840E39597D9}" dt="2022-11-09T13:15:56.291" v="36" actId="20577"/>
          <ac:spMkLst>
            <pc:docMk/>
            <pc:sldMk cId="125650205" sldId="268"/>
            <ac:spMk id="2" creationId="{D35318B0-8391-159E-5CA7-7072A88830C2}"/>
          </ac:spMkLst>
        </pc:spChg>
        <pc:spChg chg="del mod">
          <ac:chgData name="Lucas De Meersman" userId="653ff2d8-5abd-490a-bd61-ac09b78a1486" providerId="ADAL" clId="{D53B8C16-FB35-4C0B-8F2E-C840E39597D9}" dt="2022-11-09T13:16:21.640" v="75" actId="26606"/>
          <ac:spMkLst>
            <pc:docMk/>
            <pc:sldMk cId="125650205" sldId="268"/>
            <ac:spMk id="3" creationId="{667849EF-B162-D351-5C90-534004E8CE0B}"/>
          </ac:spMkLst>
        </pc:spChg>
        <pc:spChg chg="add">
          <ac:chgData name="Lucas De Meersman" userId="653ff2d8-5abd-490a-bd61-ac09b78a1486" providerId="ADAL" clId="{D53B8C16-FB35-4C0B-8F2E-C840E39597D9}" dt="2022-11-09T13:15:48.896" v="28" actId="26606"/>
          <ac:spMkLst>
            <pc:docMk/>
            <pc:sldMk cId="125650205" sldId="268"/>
            <ac:spMk id="8" creationId="{29831267-5CAE-41B8-A1CC-66FE1628A6A7}"/>
          </ac:spMkLst>
        </pc:spChg>
        <pc:grpChg chg="add">
          <ac:chgData name="Lucas De Meersman" userId="653ff2d8-5abd-490a-bd61-ac09b78a1486" providerId="ADAL" clId="{D53B8C16-FB35-4C0B-8F2E-C840E39597D9}" dt="2022-11-09T13:15:48.896" v="28" actId="26606"/>
          <ac:grpSpMkLst>
            <pc:docMk/>
            <pc:sldMk cId="125650205" sldId="268"/>
            <ac:grpSpMk id="10" creationId="{379EE808-85F9-455B-B8F9-FBE90075FBB5}"/>
          </ac:grpSpMkLst>
        </pc:grpChg>
        <pc:grpChg chg="add">
          <ac:chgData name="Lucas De Meersman" userId="653ff2d8-5abd-490a-bd61-ac09b78a1486" providerId="ADAL" clId="{D53B8C16-FB35-4C0B-8F2E-C840E39597D9}" dt="2022-11-09T13:15:48.896" v="28" actId="26606"/>
          <ac:grpSpMkLst>
            <pc:docMk/>
            <pc:sldMk cId="125650205" sldId="268"/>
            <ac:grpSpMk id="33" creationId="{F8D580F2-1EDA-4B5F-98EB-EF8F18E9B7CF}"/>
          </ac:grpSpMkLst>
        </pc:grpChg>
        <pc:graphicFrameChg chg="add">
          <ac:chgData name="Lucas De Meersman" userId="653ff2d8-5abd-490a-bd61-ac09b78a1486" providerId="ADAL" clId="{D53B8C16-FB35-4C0B-8F2E-C840E39597D9}" dt="2022-11-09T13:16:21.640" v="75" actId="26606"/>
          <ac:graphicFrameMkLst>
            <pc:docMk/>
            <pc:sldMk cId="125650205" sldId="268"/>
            <ac:graphicFrameMk id="38" creationId="{BAC2AF97-131A-369A-E518-F37B72CF39AE}"/>
          </ac:graphicFrameMkLst>
        </pc:graphicFrameChg>
      </pc:sldChg>
      <pc:sldChg chg="new del">
        <pc:chgData name="Lucas De Meersman" userId="653ff2d8-5abd-490a-bd61-ac09b78a1486" providerId="ADAL" clId="{D53B8C16-FB35-4C0B-8F2E-C840E39597D9}" dt="2022-11-09T13:19:11.406" v="79" actId="47"/>
        <pc:sldMkLst>
          <pc:docMk/>
          <pc:sldMk cId="817950368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7458D-318F-4B68-B6C6-006E1E6CF11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D92473-3832-41F6-8EA3-260D95DBCC47}">
      <dgm:prSet/>
      <dgm:spPr/>
      <dgm:t>
        <a:bodyPr/>
        <a:lstStyle/>
        <a:p>
          <a:r>
            <a:rPr lang="nl-NL"/>
            <a:t>Jarne Everaerts – Project Manager</a:t>
          </a:r>
          <a:endParaRPr lang="en-US"/>
        </a:p>
      </dgm:t>
    </dgm:pt>
    <dgm:pt modelId="{91A121CA-56C7-451F-8DCE-F7EDCD9601FB}" type="parTrans" cxnId="{B2163EE8-6B3D-4E21-BF4C-03DE31AD13D6}">
      <dgm:prSet/>
      <dgm:spPr/>
      <dgm:t>
        <a:bodyPr/>
        <a:lstStyle/>
        <a:p>
          <a:endParaRPr lang="en-US"/>
        </a:p>
      </dgm:t>
    </dgm:pt>
    <dgm:pt modelId="{F2118E93-0F3C-4BD2-B18C-E8DFB444B059}" type="sibTrans" cxnId="{B2163EE8-6B3D-4E21-BF4C-03DE31AD13D6}">
      <dgm:prSet/>
      <dgm:spPr/>
      <dgm:t>
        <a:bodyPr/>
        <a:lstStyle/>
        <a:p>
          <a:endParaRPr lang="en-US"/>
        </a:p>
      </dgm:t>
    </dgm:pt>
    <dgm:pt modelId="{D15868F4-1BAC-45D8-8BFB-B021EBEA1457}">
      <dgm:prSet/>
      <dgm:spPr/>
      <dgm:t>
        <a:bodyPr/>
        <a:lstStyle/>
        <a:p>
          <a:r>
            <a:rPr lang="nl-NL"/>
            <a:t>Robin De Croock – Designer</a:t>
          </a:r>
          <a:endParaRPr lang="en-US"/>
        </a:p>
      </dgm:t>
    </dgm:pt>
    <dgm:pt modelId="{3681345A-6C6C-4F69-9454-1AD76D676E0B}" type="parTrans" cxnId="{BFC6A44A-8FAA-4C4B-94F2-B88FC385AF55}">
      <dgm:prSet/>
      <dgm:spPr/>
      <dgm:t>
        <a:bodyPr/>
        <a:lstStyle/>
        <a:p>
          <a:endParaRPr lang="en-US"/>
        </a:p>
      </dgm:t>
    </dgm:pt>
    <dgm:pt modelId="{B8457B80-4F4A-4999-9DB0-EB58F6CDD14B}" type="sibTrans" cxnId="{BFC6A44A-8FAA-4C4B-94F2-B88FC385AF55}">
      <dgm:prSet/>
      <dgm:spPr/>
      <dgm:t>
        <a:bodyPr/>
        <a:lstStyle/>
        <a:p>
          <a:endParaRPr lang="en-US"/>
        </a:p>
      </dgm:t>
    </dgm:pt>
    <dgm:pt modelId="{D28B37B7-7384-40BA-8A07-61D46220CF4B}">
      <dgm:prSet/>
      <dgm:spPr/>
      <dgm:t>
        <a:bodyPr/>
        <a:lstStyle/>
        <a:p>
          <a:r>
            <a:rPr lang="nl-NL"/>
            <a:t>Lucas De Meersman – Administratie</a:t>
          </a:r>
          <a:endParaRPr lang="en-US"/>
        </a:p>
      </dgm:t>
    </dgm:pt>
    <dgm:pt modelId="{EB0FFEF4-4233-4037-BB7D-598A7BDCA8B5}" type="parTrans" cxnId="{2C1D694D-9805-4858-BC7C-136BE6324EAE}">
      <dgm:prSet/>
      <dgm:spPr/>
      <dgm:t>
        <a:bodyPr/>
        <a:lstStyle/>
        <a:p>
          <a:endParaRPr lang="en-US"/>
        </a:p>
      </dgm:t>
    </dgm:pt>
    <dgm:pt modelId="{85B4A4A7-9E82-4B9A-81A8-F00F514D17C4}" type="sibTrans" cxnId="{2C1D694D-9805-4858-BC7C-136BE6324EAE}">
      <dgm:prSet/>
      <dgm:spPr/>
      <dgm:t>
        <a:bodyPr/>
        <a:lstStyle/>
        <a:p>
          <a:endParaRPr lang="en-US"/>
        </a:p>
      </dgm:t>
    </dgm:pt>
    <dgm:pt modelId="{8C9A30D0-3DD8-45F4-952D-58265388F9B3}">
      <dgm:prSet/>
      <dgm:spPr/>
      <dgm:t>
        <a:bodyPr/>
        <a:lstStyle/>
        <a:p>
          <a:r>
            <a:rPr lang="nl-NL"/>
            <a:t>Jarno Simons – Security</a:t>
          </a:r>
          <a:endParaRPr lang="en-US"/>
        </a:p>
      </dgm:t>
    </dgm:pt>
    <dgm:pt modelId="{AAB295D3-5BC5-40F7-B9E0-82BEF4E37254}" type="parTrans" cxnId="{84A0FD8A-435D-43D9-9BEB-1C653C8ED791}">
      <dgm:prSet/>
      <dgm:spPr/>
      <dgm:t>
        <a:bodyPr/>
        <a:lstStyle/>
        <a:p>
          <a:endParaRPr lang="en-US"/>
        </a:p>
      </dgm:t>
    </dgm:pt>
    <dgm:pt modelId="{2215B5C8-8E13-4270-BE33-C1AFB9A2C702}" type="sibTrans" cxnId="{84A0FD8A-435D-43D9-9BEB-1C653C8ED791}">
      <dgm:prSet/>
      <dgm:spPr/>
      <dgm:t>
        <a:bodyPr/>
        <a:lstStyle/>
        <a:p>
          <a:endParaRPr lang="en-US"/>
        </a:p>
      </dgm:t>
    </dgm:pt>
    <dgm:pt modelId="{AD373CD0-7766-4D76-BD37-F185BA182203}">
      <dgm:prSet/>
      <dgm:spPr/>
      <dgm:t>
        <a:bodyPr/>
        <a:lstStyle/>
        <a:p>
          <a:r>
            <a:rPr lang="nl-NL"/>
            <a:t>Iwein De Moor – Unit Testing</a:t>
          </a:r>
          <a:endParaRPr lang="en-US"/>
        </a:p>
      </dgm:t>
    </dgm:pt>
    <dgm:pt modelId="{8621EE55-74E3-4550-BE6B-5C067936E53C}" type="parTrans" cxnId="{38489B1F-B261-4F73-B74E-941BED8A01A1}">
      <dgm:prSet/>
      <dgm:spPr/>
      <dgm:t>
        <a:bodyPr/>
        <a:lstStyle/>
        <a:p>
          <a:endParaRPr lang="en-US"/>
        </a:p>
      </dgm:t>
    </dgm:pt>
    <dgm:pt modelId="{C177F6FB-76F5-4B3A-A355-AF416C835B2A}" type="sibTrans" cxnId="{38489B1F-B261-4F73-B74E-941BED8A01A1}">
      <dgm:prSet/>
      <dgm:spPr/>
      <dgm:t>
        <a:bodyPr/>
        <a:lstStyle/>
        <a:p>
          <a:endParaRPr lang="en-US"/>
        </a:p>
      </dgm:t>
    </dgm:pt>
    <dgm:pt modelId="{4475D35C-F80D-41FA-96AB-06C61D297D47}" type="pres">
      <dgm:prSet presAssocID="{CF37458D-318F-4B68-B6C6-006E1E6CF11D}" presName="vert0" presStyleCnt="0">
        <dgm:presLayoutVars>
          <dgm:dir/>
          <dgm:animOne val="branch"/>
          <dgm:animLvl val="lvl"/>
        </dgm:presLayoutVars>
      </dgm:prSet>
      <dgm:spPr/>
    </dgm:pt>
    <dgm:pt modelId="{12C7ED0B-B66C-49E8-92F7-A46905A14F31}" type="pres">
      <dgm:prSet presAssocID="{1ED92473-3832-41F6-8EA3-260D95DBCC47}" presName="thickLine" presStyleLbl="alignNode1" presStyleIdx="0" presStyleCnt="5"/>
      <dgm:spPr/>
    </dgm:pt>
    <dgm:pt modelId="{4B85AB01-FD67-4A39-ADB6-B349DB97EE00}" type="pres">
      <dgm:prSet presAssocID="{1ED92473-3832-41F6-8EA3-260D95DBCC47}" presName="horz1" presStyleCnt="0"/>
      <dgm:spPr/>
    </dgm:pt>
    <dgm:pt modelId="{6F143314-4B0B-4E79-9084-B40EFBA503DE}" type="pres">
      <dgm:prSet presAssocID="{1ED92473-3832-41F6-8EA3-260D95DBCC47}" presName="tx1" presStyleLbl="revTx" presStyleIdx="0" presStyleCnt="5"/>
      <dgm:spPr/>
    </dgm:pt>
    <dgm:pt modelId="{7371DDCF-2BEE-4BA8-B619-049534686FE4}" type="pres">
      <dgm:prSet presAssocID="{1ED92473-3832-41F6-8EA3-260D95DBCC47}" presName="vert1" presStyleCnt="0"/>
      <dgm:spPr/>
    </dgm:pt>
    <dgm:pt modelId="{0C32BA61-C3D2-4BC8-BE70-9EA751F05C58}" type="pres">
      <dgm:prSet presAssocID="{D15868F4-1BAC-45D8-8BFB-B021EBEA1457}" presName="thickLine" presStyleLbl="alignNode1" presStyleIdx="1" presStyleCnt="5"/>
      <dgm:spPr/>
    </dgm:pt>
    <dgm:pt modelId="{E05DEA71-BD8C-473A-82A0-942508671A1E}" type="pres">
      <dgm:prSet presAssocID="{D15868F4-1BAC-45D8-8BFB-B021EBEA1457}" presName="horz1" presStyleCnt="0"/>
      <dgm:spPr/>
    </dgm:pt>
    <dgm:pt modelId="{A2E0F42B-9703-4187-8E8C-FDD94B283EDD}" type="pres">
      <dgm:prSet presAssocID="{D15868F4-1BAC-45D8-8BFB-B021EBEA1457}" presName="tx1" presStyleLbl="revTx" presStyleIdx="1" presStyleCnt="5"/>
      <dgm:spPr/>
    </dgm:pt>
    <dgm:pt modelId="{2BF632D5-8FEE-42AA-B316-EA08A338F28D}" type="pres">
      <dgm:prSet presAssocID="{D15868F4-1BAC-45D8-8BFB-B021EBEA1457}" presName="vert1" presStyleCnt="0"/>
      <dgm:spPr/>
    </dgm:pt>
    <dgm:pt modelId="{04546E6E-0441-42DE-AF7C-CE36223F4EB2}" type="pres">
      <dgm:prSet presAssocID="{D28B37B7-7384-40BA-8A07-61D46220CF4B}" presName="thickLine" presStyleLbl="alignNode1" presStyleIdx="2" presStyleCnt="5"/>
      <dgm:spPr/>
    </dgm:pt>
    <dgm:pt modelId="{78B0D09A-E6CA-4D1C-922C-FA6875150E5E}" type="pres">
      <dgm:prSet presAssocID="{D28B37B7-7384-40BA-8A07-61D46220CF4B}" presName="horz1" presStyleCnt="0"/>
      <dgm:spPr/>
    </dgm:pt>
    <dgm:pt modelId="{86D47698-7FEA-4BD7-854E-72D9E97F3D93}" type="pres">
      <dgm:prSet presAssocID="{D28B37B7-7384-40BA-8A07-61D46220CF4B}" presName="tx1" presStyleLbl="revTx" presStyleIdx="2" presStyleCnt="5"/>
      <dgm:spPr/>
    </dgm:pt>
    <dgm:pt modelId="{6F4770C6-24BF-4EBB-9BC4-BA2007D34709}" type="pres">
      <dgm:prSet presAssocID="{D28B37B7-7384-40BA-8A07-61D46220CF4B}" presName="vert1" presStyleCnt="0"/>
      <dgm:spPr/>
    </dgm:pt>
    <dgm:pt modelId="{D59B9CE3-1FD3-424A-A004-90FE9611922C}" type="pres">
      <dgm:prSet presAssocID="{8C9A30D0-3DD8-45F4-952D-58265388F9B3}" presName="thickLine" presStyleLbl="alignNode1" presStyleIdx="3" presStyleCnt="5"/>
      <dgm:spPr/>
    </dgm:pt>
    <dgm:pt modelId="{EBAA66DE-36B8-4923-A243-84F7DB9CF926}" type="pres">
      <dgm:prSet presAssocID="{8C9A30D0-3DD8-45F4-952D-58265388F9B3}" presName="horz1" presStyleCnt="0"/>
      <dgm:spPr/>
    </dgm:pt>
    <dgm:pt modelId="{4BA0A2C6-3E0D-42F3-B63C-A8E0493B0527}" type="pres">
      <dgm:prSet presAssocID="{8C9A30D0-3DD8-45F4-952D-58265388F9B3}" presName="tx1" presStyleLbl="revTx" presStyleIdx="3" presStyleCnt="5"/>
      <dgm:spPr/>
    </dgm:pt>
    <dgm:pt modelId="{4C664C59-789A-47AB-A09B-93913CDFEFC1}" type="pres">
      <dgm:prSet presAssocID="{8C9A30D0-3DD8-45F4-952D-58265388F9B3}" presName="vert1" presStyleCnt="0"/>
      <dgm:spPr/>
    </dgm:pt>
    <dgm:pt modelId="{2E351D49-5C7B-445A-9CC5-8542434F0852}" type="pres">
      <dgm:prSet presAssocID="{AD373CD0-7766-4D76-BD37-F185BA182203}" presName="thickLine" presStyleLbl="alignNode1" presStyleIdx="4" presStyleCnt="5"/>
      <dgm:spPr/>
    </dgm:pt>
    <dgm:pt modelId="{299AFD74-7207-4E6A-B5FC-3699B9649F5B}" type="pres">
      <dgm:prSet presAssocID="{AD373CD0-7766-4D76-BD37-F185BA182203}" presName="horz1" presStyleCnt="0"/>
      <dgm:spPr/>
    </dgm:pt>
    <dgm:pt modelId="{7BD57691-0332-48F8-91D1-F3277B1927C2}" type="pres">
      <dgm:prSet presAssocID="{AD373CD0-7766-4D76-BD37-F185BA182203}" presName="tx1" presStyleLbl="revTx" presStyleIdx="4" presStyleCnt="5"/>
      <dgm:spPr/>
    </dgm:pt>
    <dgm:pt modelId="{E3EC235A-B66E-4047-AD1B-C4DB27D648FC}" type="pres">
      <dgm:prSet presAssocID="{AD373CD0-7766-4D76-BD37-F185BA182203}" presName="vert1" presStyleCnt="0"/>
      <dgm:spPr/>
    </dgm:pt>
  </dgm:ptLst>
  <dgm:cxnLst>
    <dgm:cxn modelId="{38489B1F-B261-4F73-B74E-941BED8A01A1}" srcId="{CF37458D-318F-4B68-B6C6-006E1E6CF11D}" destId="{AD373CD0-7766-4D76-BD37-F185BA182203}" srcOrd="4" destOrd="0" parTransId="{8621EE55-74E3-4550-BE6B-5C067936E53C}" sibTransId="{C177F6FB-76F5-4B3A-A355-AF416C835B2A}"/>
    <dgm:cxn modelId="{BFC6A44A-8FAA-4C4B-94F2-B88FC385AF55}" srcId="{CF37458D-318F-4B68-B6C6-006E1E6CF11D}" destId="{D15868F4-1BAC-45D8-8BFB-B021EBEA1457}" srcOrd="1" destOrd="0" parTransId="{3681345A-6C6C-4F69-9454-1AD76D676E0B}" sibTransId="{B8457B80-4F4A-4999-9DB0-EB58F6CDD14B}"/>
    <dgm:cxn modelId="{2C1D694D-9805-4858-BC7C-136BE6324EAE}" srcId="{CF37458D-318F-4B68-B6C6-006E1E6CF11D}" destId="{D28B37B7-7384-40BA-8A07-61D46220CF4B}" srcOrd="2" destOrd="0" parTransId="{EB0FFEF4-4233-4037-BB7D-598A7BDCA8B5}" sibTransId="{85B4A4A7-9E82-4B9A-81A8-F00F514D17C4}"/>
    <dgm:cxn modelId="{CE4C0272-DDD3-4573-8E25-00F3D9F727E4}" type="presOf" srcId="{8C9A30D0-3DD8-45F4-952D-58265388F9B3}" destId="{4BA0A2C6-3E0D-42F3-B63C-A8E0493B0527}" srcOrd="0" destOrd="0" presId="urn:microsoft.com/office/officeart/2008/layout/LinedList"/>
    <dgm:cxn modelId="{1B3CA077-67F5-4A8A-946C-EB072EFA783D}" type="presOf" srcId="{CF37458D-318F-4B68-B6C6-006E1E6CF11D}" destId="{4475D35C-F80D-41FA-96AB-06C61D297D47}" srcOrd="0" destOrd="0" presId="urn:microsoft.com/office/officeart/2008/layout/LinedList"/>
    <dgm:cxn modelId="{84A0FD8A-435D-43D9-9BEB-1C653C8ED791}" srcId="{CF37458D-318F-4B68-B6C6-006E1E6CF11D}" destId="{8C9A30D0-3DD8-45F4-952D-58265388F9B3}" srcOrd="3" destOrd="0" parTransId="{AAB295D3-5BC5-40F7-B9E0-82BEF4E37254}" sibTransId="{2215B5C8-8E13-4270-BE33-C1AFB9A2C702}"/>
    <dgm:cxn modelId="{1C124A97-94AA-4E00-AD20-260C274BD7AC}" type="presOf" srcId="{1ED92473-3832-41F6-8EA3-260D95DBCC47}" destId="{6F143314-4B0B-4E79-9084-B40EFBA503DE}" srcOrd="0" destOrd="0" presId="urn:microsoft.com/office/officeart/2008/layout/LinedList"/>
    <dgm:cxn modelId="{FEEF37BC-FE37-4CE6-A7CD-4101A0F3E6D2}" type="presOf" srcId="{D28B37B7-7384-40BA-8A07-61D46220CF4B}" destId="{86D47698-7FEA-4BD7-854E-72D9E97F3D93}" srcOrd="0" destOrd="0" presId="urn:microsoft.com/office/officeart/2008/layout/LinedList"/>
    <dgm:cxn modelId="{995346CD-51CB-4D95-AA0F-412AD58C7295}" type="presOf" srcId="{AD373CD0-7766-4D76-BD37-F185BA182203}" destId="{7BD57691-0332-48F8-91D1-F3277B1927C2}" srcOrd="0" destOrd="0" presId="urn:microsoft.com/office/officeart/2008/layout/LinedList"/>
    <dgm:cxn modelId="{9313EAD2-E8BE-4D24-B18C-82380E5F3362}" type="presOf" srcId="{D15868F4-1BAC-45D8-8BFB-B021EBEA1457}" destId="{A2E0F42B-9703-4187-8E8C-FDD94B283EDD}" srcOrd="0" destOrd="0" presId="urn:microsoft.com/office/officeart/2008/layout/LinedList"/>
    <dgm:cxn modelId="{B2163EE8-6B3D-4E21-BF4C-03DE31AD13D6}" srcId="{CF37458D-318F-4B68-B6C6-006E1E6CF11D}" destId="{1ED92473-3832-41F6-8EA3-260D95DBCC47}" srcOrd="0" destOrd="0" parTransId="{91A121CA-56C7-451F-8DCE-F7EDCD9601FB}" sibTransId="{F2118E93-0F3C-4BD2-B18C-E8DFB444B059}"/>
    <dgm:cxn modelId="{C578FD1F-D77A-4850-8CF6-A108692DC733}" type="presParOf" srcId="{4475D35C-F80D-41FA-96AB-06C61D297D47}" destId="{12C7ED0B-B66C-49E8-92F7-A46905A14F31}" srcOrd="0" destOrd="0" presId="urn:microsoft.com/office/officeart/2008/layout/LinedList"/>
    <dgm:cxn modelId="{CDDFD816-A150-4276-9A66-2016EE6C0E32}" type="presParOf" srcId="{4475D35C-F80D-41FA-96AB-06C61D297D47}" destId="{4B85AB01-FD67-4A39-ADB6-B349DB97EE00}" srcOrd="1" destOrd="0" presId="urn:microsoft.com/office/officeart/2008/layout/LinedList"/>
    <dgm:cxn modelId="{1212E207-6DDD-4494-AC71-5E9CE640C30C}" type="presParOf" srcId="{4B85AB01-FD67-4A39-ADB6-B349DB97EE00}" destId="{6F143314-4B0B-4E79-9084-B40EFBA503DE}" srcOrd="0" destOrd="0" presId="urn:microsoft.com/office/officeart/2008/layout/LinedList"/>
    <dgm:cxn modelId="{A1A01432-C504-4E43-B51D-68E7B3BD7AB1}" type="presParOf" srcId="{4B85AB01-FD67-4A39-ADB6-B349DB97EE00}" destId="{7371DDCF-2BEE-4BA8-B619-049534686FE4}" srcOrd="1" destOrd="0" presId="urn:microsoft.com/office/officeart/2008/layout/LinedList"/>
    <dgm:cxn modelId="{F61A4039-5725-468D-BABE-1018260D0D59}" type="presParOf" srcId="{4475D35C-F80D-41FA-96AB-06C61D297D47}" destId="{0C32BA61-C3D2-4BC8-BE70-9EA751F05C58}" srcOrd="2" destOrd="0" presId="urn:microsoft.com/office/officeart/2008/layout/LinedList"/>
    <dgm:cxn modelId="{D3367C2E-4E06-4EF3-83AF-1FCD51A3C77D}" type="presParOf" srcId="{4475D35C-F80D-41FA-96AB-06C61D297D47}" destId="{E05DEA71-BD8C-473A-82A0-942508671A1E}" srcOrd="3" destOrd="0" presId="urn:microsoft.com/office/officeart/2008/layout/LinedList"/>
    <dgm:cxn modelId="{C2295DD1-659C-4CCB-A6A6-7C5D0DC45054}" type="presParOf" srcId="{E05DEA71-BD8C-473A-82A0-942508671A1E}" destId="{A2E0F42B-9703-4187-8E8C-FDD94B283EDD}" srcOrd="0" destOrd="0" presId="urn:microsoft.com/office/officeart/2008/layout/LinedList"/>
    <dgm:cxn modelId="{BB702F49-48E9-43E2-8F21-A024478461AC}" type="presParOf" srcId="{E05DEA71-BD8C-473A-82A0-942508671A1E}" destId="{2BF632D5-8FEE-42AA-B316-EA08A338F28D}" srcOrd="1" destOrd="0" presId="urn:microsoft.com/office/officeart/2008/layout/LinedList"/>
    <dgm:cxn modelId="{E71BA441-5351-4BCF-83F1-AA29C439D526}" type="presParOf" srcId="{4475D35C-F80D-41FA-96AB-06C61D297D47}" destId="{04546E6E-0441-42DE-AF7C-CE36223F4EB2}" srcOrd="4" destOrd="0" presId="urn:microsoft.com/office/officeart/2008/layout/LinedList"/>
    <dgm:cxn modelId="{71A892FE-42AD-4853-86B3-832B9C3393B2}" type="presParOf" srcId="{4475D35C-F80D-41FA-96AB-06C61D297D47}" destId="{78B0D09A-E6CA-4D1C-922C-FA6875150E5E}" srcOrd="5" destOrd="0" presId="urn:microsoft.com/office/officeart/2008/layout/LinedList"/>
    <dgm:cxn modelId="{160B1644-C835-4298-BED1-93CA3DF2BA5B}" type="presParOf" srcId="{78B0D09A-E6CA-4D1C-922C-FA6875150E5E}" destId="{86D47698-7FEA-4BD7-854E-72D9E97F3D93}" srcOrd="0" destOrd="0" presId="urn:microsoft.com/office/officeart/2008/layout/LinedList"/>
    <dgm:cxn modelId="{F5149B4B-F565-4E67-82BB-14A753C7ADE7}" type="presParOf" srcId="{78B0D09A-E6CA-4D1C-922C-FA6875150E5E}" destId="{6F4770C6-24BF-4EBB-9BC4-BA2007D34709}" srcOrd="1" destOrd="0" presId="urn:microsoft.com/office/officeart/2008/layout/LinedList"/>
    <dgm:cxn modelId="{BEC2FF9D-985C-4F4D-93D4-3DEA6CC66139}" type="presParOf" srcId="{4475D35C-F80D-41FA-96AB-06C61D297D47}" destId="{D59B9CE3-1FD3-424A-A004-90FE9611922C}" srcOrd="6" destOrd="0" presId="urn:microsoft.com/office/officeart/2008/layout/LinedList"/>
    <dgm:cxn modelId="{9773F71E-3C65-4098-BE60-2F570DF69FC4}" type="presParOf" srcId="{4475D35C-F80D-41FA-96AB-06C61D297D47}" destId="{EBAA66DE-36B8-4923-A243-84F7DB9CF926}" srcOrd="7" destOrd="0" presId="urn:microsoft.com/office/officeart/2008/layout/LinedList"/>
    <dgm:cxn modelId="{A8D90B6E-834A-4C61-9B8B-5D5D91CC2521}" type="presParOf" srcId="{EBAA66DE-36B8-4923-A243-84F7DB9CF926}" destId="{4BA0A2C6-3E0D-42F3-B63C-A8E0493B0527}" srcOrd="0" destOrd="0" presId="urn:microsoft.com/office/officeart/2008/layout/LinedList"/>
    <dgm:cxn modelId="{46F3B066-B772-4627-81E9-A4963D5AD162}" type="presParOf" srcId="{EBAA66DE-36B8-4923-A243-84F7DB9CF926}" destId="{4C664C59-789A-47AB-A09B-93913CDFEFC1}" srcOrd="1" destOrd="0" presId="urn:microsoft.com/office/officeart/2008/layout/LinedList"/>
    <dgm:cxn modelId="{64EBC0B4-0C8B-40EC-8C35-11B059733067}" type="presParOf" srcId="{4475D35C-F80D-41FA-96AB-06C61D297D47}" destId="{2E351D49-5C7B-445A-9CC5-8542434F0852}" srcOrd="8" destOrd="0" presId="urn:microsoft.com/office/officeart/2008/layout/LinedList"/>
    <dgm:cxn modelId="{885280A1-6A82-4F02-9AC5-9FA4D7991508}" type="presParOf" srcId="{4475D35C-F80D-41FA-96AB-06C61D297D47}" destId="{299AFD74-7207-4E6A-B5FC-3699B9649F5B}" srcOrd="9" destOrd="0" presId="urn:microsoft.com/office/officeart/2008/layout/LinedList"/>
    <dgm:cxn modelId="{0A0894CA-5734-477E-A7CE-F088C8CB843E}" type="presParOf" srcId="{299AFD74-7207-4E6A-B5FC-3699B9649F5B}" destId="{7BD57691-0332-48F8-91D1-F3277B1927C2}" srcOrd="0" destOrd="0" presId="urn:microsoft.com/office/officeart/2008/layout/LinedList"/>
    <dgm:cxn modelId="{011BB82C-3412-433F-8C0D-ACA389717426}" type="presParOf" srcId="{299AFD74-7207-4E6A-B5FC-3699B9649F5B}" destId="{E3EC235A-B66E-4047-AD1B-C4DB27D648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D1B52-68BE-4AE3-ABA6-01998763309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F9E4DE-B0D0-4D3F-8D33-B877125B750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Code</a:t>
          </a:r>
          <a:endParaRPr lang="en-US"/>
        </a:p>
      </dgm:t>
    </dgm:pt>
    <dgm:pt modelId="{D1B2B2CC-6F8C-4255-A1F4-F04DB9166A83}" type="parTrans" cxnId="{18068607-450C-473C-895C-D0EECAD5CAC3}">
      <dgm:prSet/>
      <dgm:spPr/>
      <dgm:t>
        <a:bodyPr/>
        <a:lstStyle/>
        <a:p>
          <a:endParaRPr lang="en-US"/>
        </a:p>
      </dgm:t>
    </dgm:pt>
    <dgm:pt modelId="{6082C4DE-C42A-451A-90EF-361FC5C7F3F7}" type="sibTrans" cxnId="{18068607-450C-473C-895C-D0EECAD5CAC3}">
      <dgm:prSet/>
      <dgm:spPr/>
      <dgm:t>
        <a:bodyPr/>
        <a:lstStyle/>
        <a:p>
          <a:endParaRPr lang="en-US"/>
        </a:p>
      </dgm:t>
    </dgm:pt>
    <dgm:pt modelId="{44F7DCB8-7471-4E8C-B58C-F4314E533A0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Design</a:t>
          </a:r>
          <a:endParaRPr lang="en-US"/>
        </a:p>
      </dgm:t>
    </dgm:pt>
    <dgm:pt modelId="{D9C5935A-4B2D-49F5-870C-ED3766714AE5}" type="parTrans" cxnId="{DC86FECD-9CA2-4647-8141-549961C9C3C5}">
      <dgm:prSet/>
      <dgm:spPr/>
      <dgm:t>
        <a:bodyPr/>
        <a:lstStyle/>
        <a:p>
          <a:endParaRPr lang="en-US"/>
        </a:p>
      </dgm:t>
    </dgm:pt>
    <dgm:pt modelId="{C7F1B075-B409-492F-B31B-32B6BE5DBEA6}" type="sibTrans" cxnId="{DC86FECD-9CA2-4647-8141-549961C9C3C5}">
      <dgm:prSet/>
      <dgm:spPr/>
      <dgm:t>
        <a:bodyPr/>
        <a:lstStyle/>
        <a:p>
          <a:endParaRPr lang="en-US"/>
        </a:p>
      </dgm:t>
    </dgm:pt>
    <dgm:pt modelId="{8765A797-052A-4492-8922-6BCB70E3693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Unit Testing</a:t>
          </a:r>
          <a:endParaRPr lang="en-US"/>
        </a:p>
      </dgm:t>
    </dgm:pt>
    <dgm:pt modelId="{CC8426ED-E579-4F42-9DFC-C71A46C2E2FF}" type="parTrans" cxnId="{35399584-2071-4760-8165-D58BD954B95E}">
      <dgm:prSet/>
      <dgm:spPr/>
      <dgm:t>
        <a:bodyPr/>
        <a:lstStyle/>
        <a:p>
          <a:endParaRPr lang="en-US"/>
        </a:p>
      </dgm:t>
    </dgm:pt>
    <dgm:pt modelId="{0F653C6B-45A8-4170-A2F0-779BD3E7C4FF}" type="sibTrans" cxnId="{35399584-2071-4760-8165-D58BD954B95E}">
      <dgm:prSet/>
      <dgm:spPr/>
      <dgm:t>
        <a:bodyPr/>
        <a:lstStyle/>
        <a:p>
          <a:endParaRPr lang="en-US"/>
        </a:p>
      </dgm:t>
    </dgm:pt>
    <dgm:pt modelId="{FBFC3AD9-A13C-4206-8AAF-ED05853D4753}" type="pres">
      <dgm:prSet presAssocID="{6EBD1B52-68BE-4AE3-ABA6-019987633095}" presName="root" presStyleCnt="0">
        <dgm:presLayoutVars>
          <dgm:dir/>
          <dgm:resizeHandles val="exact"/>
        </dgm:presLayoutVars>
      </dgm:prSet>
      <dgm:spPr/>
    </dgm:pt>
    <dgm:pt modelId="{8C7C1CCD-B1E9-43AF-BA26-24F79F6CAD12}" type="pres">
      <dgm:prSet presAssocID="{E5F9E4DE-B0D0-4D3F-8D33-B877125B750E}" presName="compNode" presStyleCnt="0"/>
      <dgm:spPr/>
    </dgm:pt>
    <dgm:pt modelId="{6D5BD3F5-A710-4DF3-92C7-E8B578906108}" type="pres">
      <dgm:prSet presAssocID="{E5F9E4DE-B0D0-4D3F-8D33-B877125B75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0796EDEA-8E37-4D32-9CC5-0E0525D8FD9E}" type="pres">
      <dgm:prSet presAssocID="{E5F9E4DE-B0D0-4D3F-8D33-B877125B750E}" presName="spaceRect" presStyleCnt="0"/>
      <dgm:spPr/>
    </dgm:pt>
    <dgm:pt modelId="{4D70955F-5BD7-4A5E-89FA-762FA47DCBB7}" type="pres">
      <dgm:prSet presAssocID="{E5F9E4DE-B0D0-4D3F-8D33-B877125B750E}" presName="textRect" presStyleLbl="revTx" presStyleIdx="0" presStyleCnt="3">
        <dgm:presLayoutVars>
          <dgm:chMax val="1"/>
          <dgm:chPref val="1"/>
        </dgm:presLayoutVars>
      </dgm:prSet>
      <dgm:spPr/>
    </dgm:pt>
    <dgm:pt modelId="{A4C6263D-61AB-45CC-B5BF-200B6F10B66F}" type="pres">
      <dgm:prSet presAssocID="{6082C4DE-C42A-451A-90EF-361FC5C7F3F7}" presName="sibTrans" presStyleCnt="0"/>
      <dgm:spPr/>
    </dgm:pt>
    <dgm:pt modelId="{F5223985-F5A0-4D3D-9CF1-46BB0EB3BCDD}" type="pres">
      <dgm:prSet presAssocID="{44F7DCB8-7471-4E8C-B58C-F4314E533A00}" presName="compNode" presStyleCnt="0"/>
      <dgm:spPr/>
    </dgm:pt>
    <dgm:pt modelId="{84C149B7-0516-4026-A547-217623DEF469}" type="pres">
      <dgm:prSet presAssocID="{44F7DCB8-7471-4E8C-B58C-F4314E533A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aal"/>
        </a:ext>
      </dgm:extLst>
    </dgm:pt>
    <dgm:pt modelId="{A70C9A48-0087-4165-8AF6-1AE64A1DB925}" type="pres">
      <dgm:prSet presAssocID="{44F7DCB8-7471-4E8C-B58C-F4314E533A00}" presName="spaceRect" presStyleCnt="0"/>
      <dgm:spPr/>
    </dgm:pt>
    <dgm:pt modelId="{DBB7F932-14B1-4D64-B906-020C75125A49}" type="pres">
      <dgm:prSet presAssocID="{44F7DCB8-7471-4E8C-B58C-F4314E533A00}" presName="textRect" presStyleLbl="revTx" presStyleIdx="1" presStyleCnt="3">
        <dgm:presLayoutVars>
          <dgm:chMax val="1"/>
          <dgm:chPref val="1"/>
        </dgm:presLayoutVars>
      </dgm:prSet>
      <dgm:spPr/>
    </dgm:pt>
    <dgm:pt modelId="{ACA67BCA-5C30-4EE6-A6BC-90AB7D090A20}" type="pres">
      <dgm:prSet presAssocID="{C7F1B075-B409-492F-B31B-32B6BE5DBEA6}" presName="sibTrans" presStyleCnt="0"/>
      <dgm:spPr/>
    </dgm:pt>
    <dgm:pt modelId="{950F62AD-C6B5-4898-87CE-D3DEAD979908}" type="pres">
      <dgm:prSet presAssocID="{8765A797-052A-4492-8922-6BCB70E36932}" presName="compNode" presStyleCnt="0"/>
      <dgm:spPr/>
    </dgm:pt>
    <dgm:pt modelId="{F722F8C6-76BD-4EAB-A9B6-7EBB10194AE3}" type="pres">
      <dgm:prSet presAssocID="{8765A797-052A-4492-8922-6BCB70E36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7D4E8535-3285-490D-BF43-4046711C7A8E}" type="pres">
      <dgm:prSet presAssocID="{8765A797-052A-4492-8922-6BCB70E36932}" presName="spaceRect" presStyleCnt="0"/>
      <dgm:spPr/>
    </dgm:pt>
    <dgm:pt modelId="{DF9D9A03-A65A-40EF-987D-42E39D1F6D59}" type="pres">
      <dgm:prSet presAssocID="{8765A797-052A-4492-8922-6BCB70E369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068607-450C-473C-895C-D0EECAD5CAC3}" srcId="{6EBD1B52-68BE-4AE3-ABA6-019987633095}" destId="{E5F9E4DE-B0D0-4D3F-8D33-B877125B750E}" srcOrd="0" destOrd="0" parTransId="{D1B2B2CC-6F8C-4255-A1F4-F04DB9166A83}" sibTransId="{6082C4DE-C42A-451A-90EF-361FC5C7F3F7}"/>
    <dgm:cxn modelId="{2D47FE2E-DF29-4DEA-8F78-FA2514995724}" type="presOf" srcId="{8765A797-052A-4492-8922-6BCB70E36932}" destId="{DF9D9A03-A65A-40EF-987D-42E39D1F6D59}" srcOrd="0" destOrd="0" presId="urn:microsoft.com/office/officeart/2018/2/layout/IconLabelList"/>
    <dgm:cxn modelId="{26DE5179-4CA8-42B1-823F-AD91B7061F01}" type="presOf" srcId="{E5F9E4DE-B0D0-4D3F-8D33-B877125B750E}" destId="{4D70955F-5BD7-4A5E-89FA-762FA47DCBB7}" srcOrd="0" destOrd="0" presId="urn:microsoft.com/office/officeart/2018/2/layout/IconLabelList"/>
    <dgm:cxn modelId="{35399584-2071-4760-8165-D58BD954B95E}" srcId="{6EBD1B52-68BE-4AE3-ABA6-019987633095}" destId="{8765A797-052A-4492-8922-6BCB70E36932}" srcOrd="2" destOrd="0" parTransId="{CC8426ED-E579-4F42-9DFC-C71A46C2E2FF}" sibTransId="{0F653C6B-45A8-4170-A2F0-779BD3E7C4FF}"/>
    <dgm:cxn modelId="{5CDCC5A1-3166-4665-B49C-F997E13E6D11}" type="presOf" srcId="{44F7DCB8-7471-4E8C-B58C-F4314E533A00}" destId="{DBB7F932-14B1-4D64-B906-020C75125A49}" srcOrd="0" destOrd="0" presId="urn:microsoft.com/office/officeart/2018/2/layout/IconLabelList"/>
    <dgm:cxn modelId="{8F64F6BE-0F99-497A-B765-4E5B4348BF74}" type="presOf" srcId="{6EBD1B52-68BE-4AE3-ABA6-019987633095}" destId="{FBFC3AD9-A13C-4206-8AAF-ED05853D4753}" srcOrd="0" destOrd="0" presId="urn:microsoft.com/office/officeart/2018/2/layout/IconLabelList"/>
    <dgm:cxn modelId="{DC86FECD-9CA2-4647-8141-549961C9C3C5}" srcId="{6EBD1B52-68BE-4AE3-ABA6-019987633095}" destId="{44F7DCB8-7471-4E8C-B58C-F4314E533A00}" srcOrd="1" destOrd="0" parTransId="{D9C5935A-4B2D-49F5-870C-ED3766714AE5}" sibTransId="{C7F1B075-B409-492F-B31B-32B6BE5DBEA6}"/>
    <dgm:cxn modelId="{6CF6D23D-BEB1-4535-A324-F5C9671F5038}" type="presParOf" srcId="{FBFC3AD9-A13C-4206-8AAF-ED05853D4753}" destId="{8C7C1CCD-B1E9-43AF-BA26-24F79F6CAD12}" srcOrd="0" destOrd="0" presId="urn:microsoft.com/office/officeart/2018/2/layout/IconLabelList"/>
    <dgm:cxn modelId="{3D37D33D-858A-486E-89C0-EB55D2A33BAD}" type="presParOf" srcId="{8C7C1CCD-B1E9-43AF-BA26-24F79F6CAD12}" destId="{6D5BD3F5-A710-4DF3-92C7-E8B578906108}" srcOrd="0" destOrd="0" presId="urn:microsoft.com/office/officeart/2018/2/layout/IconLabelList"/>
    <dgm:cxn modelId="{E3C5A3AE-C0DB-443A-BC76-6E9060297F00}" type="presParOf" srcId="{8C7C1CCD-B1E9-43AF-BA26-24F79F6CAD12}" destId="{0796EDEA-8E37-4D32-9CC5-0E0525D8FD9E}" srcOrd="1" destOrd="0" presId="urn:microsoft.com/office/officeart/2018/2/layout/IconLabelList"/>
    <dgm:cxn modelId="{3C009023-ED60-4720-B6B6-81B3AFFC4190}" type="presParOf" srcId="{8C7C1CCD-B1E9-43AF-BA26-24F79F6CAD12}" destId="{4D70955F-5BD7-4A5E-89FA-762FA47DCBB7}" srcOrd="2" destOrd="0" presId="urn:microsoft.com/office/officeart/2018/2/layout/IconLabelList"/>
    <dgm:cxn modelId="{D42E7375-844D-401B-B8DB-099E3A82FD3F}" type="presParOf" srcId="{FBFC3AD9-A13C-4206-8AAF-ED05853D4753}" destId="{A4C6263D-61AB-45CC-B5BF-200B6F10B66F}" srcOrd="1" destOrd="0" presId="urn:microsoft.com/office/officeart/2018/2/layout/IconLabelList"/>
    <dgm:cxn modelId="{EFD8BA32-7C5C-44B5-8293-4C950C2BDF45}" type="presParOf" srcId="{FBFC3AD9-A13C-4206-8AAF-ED05853D4753}" destId="{F5223985-F5A0-4D3D-9CF1-46BB0EB3BCDD}" srcOrd="2" destOrd="0" presId="urn:microsoft.com/office/officeart/2018/2/layout/IconLabelList"/>
    <dgm:cxn modelId="{B3979C5B-576D-4DF3-B0EF-BB67E2B45096}" type="presParOf" srcId="{F5223985-F5A0-4D3D-9CF1-46BB0EB3BCDD}" destId="{84C149B7-0516-4026-A547-217623DEF469}" srcOrd="0" destOrd="0" presId="urn:microsoft.com/office/officeart/2018/2/layout/IconLabelList"/>
    <dgm:cxn modelId="{7286E003-8644-4F9F-9EE2-03E06351BD91}" type="presParOf" srcId="{F5223985-F5A0-4D3D-9CF1-46BB0EB3BCDD}" destId="{A70C9A48-0087-4165-8AF6-1AE64A1DB925}" srcOrd="1" destOrd="0" presId="urn:microsoft.com/office/officeart/2018/2/layout/IconLabelList"/>
    <dgm:cxn modelId="{92309C0E-2208-4709-B8BE-6A959BA27B08}" type="presParOf" srcId="{F5223985-F5A0-4D3D-9CF1-46BB0EB3BCDD}" destId="{DBB7F932-14B1-4D64-B906-020C75125A49}" srcOrd="2" destOrd="0" presId="urn:microsoft.com/office/officeart/2018/2/layout/IconLabelList"/>
    <dgm:cxn modelId="{20BEB452-D3B1-4369-866C-9E13FA6DFD36}" type="presParOf" srcId="{FBFC3AD9-A13C-4206-8AAF-ED05853D4753}" destId="{ACA67BCA-5C30-4EE6-A6BC-90AB7D090A20}" srcOrd="3" destOrd="0" presId="urn:microsoft.com/office/officeart/2018/2/layout/IconLabelList"/>
    <dgm:cxn modelId="{459EAFF8-75A5-4294-9ABC-430831392DA7}" type="presParOf" srcId="{FBFC3AD9-A13C-4206-8AAF-ED05853D4753}" destId="{950F62AD-C6B5-4898-87CE-D3DEAD979908}" srcOrd="4" destOrd="0" presId="urn:microsoft.com/office/officeart/2018/2/layout/IconLabelList"/>
    <dgm:cxn modelId="{2E309E63-25B7-4826-B634-F4F7DB6F77E2}" type="presParOf" srcId="{950F62AD-C6B5-4898-87CE-D3DEAD979908}" destId="{F722F8C6-76BD-4EAB-A9B6-7EBB10194AE3}" srcOrd="0" destOrd="0" presId="urn:microsoft.com/office/officeart/2018/2/layout/IconLabelList"/>
    <dgm:cxn modelId="{6BF6E08F-1F09-40E3-9195-4833539C2A12}" type="presParOf" srcId="{950F62AD-C6B5-4898-87CE-D3DEAD979908}" destId="{7D4E8535-3285-490D-BF43-4046711C7A8E}" srcOrd="1" destOrd="0" presId="urn:microsoft.com/office/officeart/2018/2/layout/IconLabelList"/>
    <dgm:cxn modelId="{18FB47D9-EC29-427D-B19F-991E7F66F6CD}" type="presParOf" srcId="{950F62AD-C6B5-4898-87CE-D3DEAD979908}" destId="{DF9D9A03-A65A-40EF-987D-42E39D1F6D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7ED0B-B66C-49E8-92F7-A46905A14F31}">
      <dsp:nvSpPr>
        <dsp:cNvPr id="0" name=""/>
        <dsp:cNvSpPr/>
      </dsp:nvSpPr>
      <dsp:spPr>
        <a:xfrm>
          <a:off x="0" y="645"/>
          <a:ext cx="5821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3314-4B0B-4E79-9084-B40EFBA503DE}">
      <dsp:nvSpPr>
        <dsp:cNvPr id="0" name=""/>
        <dsp:cNvSpPr/>
      </dsp:nvSpPr>
      <dsp:spPr>
        <a:xfrm>
          <a:off x="0" y="645"/>
          <a:ext cx="5821767" cy="105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Jarne Everaerts – Project Manager</a:t>
          </a:r>
          <a:endParaRPr lang="en-US" sz="3000" kern="1200"/>
        </a:p>
      </dsp:txBody>
      <dsp:txXfrm>
        <a:off x="0" y="645"/>
        <a:ext cx="5821767" cy="1057321"/>
      </dsp:txXfrm>
    </dsp:sp>
    <dsp:sp modelId="{0C32BA61-C3D2-4BC8-BE70-9EA751F05C58}">
      <dsp:nvSpPr>
        <dsp:cNvPr id="0" name=""/>
        <dsp:cNvSpPr/>
      </dsp:nvSpPr>
      <dsp:spPr>
        <a:xfrm>
          <a:off x="0" y="1057966"/>
          <a:ext cx="5821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0F42B-9703-4187-8E8C-FDD94B283EDD}">
      <dsp:nvSpPr>
        <dsp:cNvPr id="0" name=""/>
        <dsp:cNvSpPr/>
      </dsp:nvSpPr>
      <dsp:spPr>
        <a:xfrm>
          <a:off x="0" y="1057966"/>
          <a:ext cx="5821767" cy="105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Robin De Croock – Designer</a:t>
          </a:r>
          <a:endParaRPr lang="en-US" sz="3000" kern="1200"/>
        </a:p>
      </dsp:txBody>
      <dsp:txXfrm>
        <a:off x="0" y="1057966"/>
        <a:ext cx="5821767" cy="1057321"/>
      </dsp:txXfrm>
    </dsp:sp>
    <dsp:sp modelId="{04546E6E-0441-42DE-AF7C-CE36223F4EB2}">
      <dsp:nvSpPr>
        <dsp:cNvPr id="0" name=""/>
        <dsp:cNvSpPr/>
      </dsp:nvSpPr>
      <dsp:spPr>
        <a:xfrm>
          <a:off x="0" y="2115288"/>
          <a:ext cx="58217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47698-7FEA-4BD7-854E-72D9E97F3D93}">
      <dsp:nvSpPr>
        <dsp:cNvPr id="0" name=""/>
        <dsp:cNvSpPr/>
      </dsp:nvSpPr>
      <dsp:spPr>
        <a:xfrm>
          <a:off x="0" y="2115288"/>
          <a:ext cx="5821767" cy="105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Lucas De Meersman – Administratie</a:t>
          </a:r>
          <a:endParaRPr lang="en-US" sz="3000" kern="1200"/>
        </a:p>
      </dsp:txBody>
      <dsp:txXfrm>
        <a:off x="0" y="2115288"/>
        <a:ext cx="5821767" cy="1057321"/>
      </dsp:txXfrm>
    </dsp:sp>
    <dsp:sp modelId="{D59B9CE3-1FD3-424A-A004-90FE9611922C}">
      <dsp:nvSpPr>
        <dsp:cNvPr id="0" name=""/>
        <dsp:cNvSpPr/>
      </dsp:nvSpPr>
      <dsp:spPr>
        <a:xfrm>
          <a:off x="0" y="3172609"/>
          <a:ext cx="58217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0A2C6-3E0D-42F3-B63C-A8E0493B0527}">
      <dsp:nvSpPr>
        <dsp:cNvPr id="0" name=""/>
        <dsp:cNvSpPr/>
      </dsp:nvSpPr>
      <dsp:spPr>
        <a:xfrm>
          <a:off x="0" y="3172609"/>
          <a:ext cx="5821767" cy="105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Jarno Simons – Security</a:t>
          </a:r>
          <a:endParaRPr lang="en-US" sz="3000" kern="1200"/>
        </a:p>
      </dsp:txBody>
      <dsp:txXfrm>
        <a:off x="0" y="3172609"/>
        <a:ext cx="5821767" cy="1057321"/>
      </dsp:txXfrm>
    </dsp:sp>
    <dsp:sp modelId="{2E351D49-5C7B-445A-9CC5-8542434F0852}">
      <dsp:nvSpPr>
        <dsp:cNvPr id="0" name=""/>
        <dsp:cNvSpPr/>
      </dsp:nvSpPr>
      <dsp:spPr>
        <a:xfrm>
          <a:off x="0" y="4229931"/>
          <a:ext cx="58217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7691-0332-48F8-91D1-F3277B1927C2}">
      <dsp:nvSpPr>
        <dsp:cNvPr id="0" name=""/>
        <dsp:cNvSpPr/>
      </dsp:nvSpPr>
      <dsp:spPr>
        <a:xfrm>
          <a:off x="0" y="4229931"/>
          <a:ext cx="5821767" cy="105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Iwein De Moor – Unit Testing</a:t>
          </a:r>
          <a:endParaRPr lang="en-US" sz="3000" kern="1200"/>
        </a:p>
      </dsp:txBody>
      <dsp:txXfrm>
        <a:off x="0" y="4229931"/>
        <a:ext cx="5821767" cy="1057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D3F5-A710-4DF3-92C7-E8B578906108}">
      <dsp:nvSpPr>
        <dsp:cNvPr id="0" name=""/>
        <dsp:cNvSpPr/>
      </dsp:nvSpPr>
      <dsp:spPr>
        <a:xfrm>
          <a:off x="1337043" y="312792"/>
          <a:ext cx="999079" cy="999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0955F-5BD7-4A5E-89FA-762FA47DCBB7}">
      <dsp:nvSpPr>
        <dsp:cNvPr id="0" name=""/>
        <dsp:cNvSpPr/>
      </dsp:nvSpPr>
      <dsp:spPr>
        <a:xfrm>
          <a:off x="726495" y="162678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Code</a:t>
          </a:r>
          <a:endParaRPr lang="en-US" sz="3200" kern="1200"/>
        </a:p>
      </dsp:txBody>
      <dsp:txXfrm>
        <a:off x="726495" y="1626789"/>
        <a:ext cx="2220175" cy="720000"/>
      </dsp:txXfrm>
    </dsp:sp>
    <dsp:sp modelId="{84C149B7-0516-4026-A547-217623DEF469}">
      <dsp:nvSpPr>
        <dsp:cNvPr id="0" name=""/>
        <dsp:cNvSpPr/>
      </dsp:nvSpPr>
      <dsp:spPr>
        <a:xfrm>
          <a:off x="3945750" y="312792"/>
          <a:ext cx="999079" cy="999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7F932-14B1-4D64-B906-020C75125A49}">
      <dsp:nvSpPr>
        <dsp:cNvPr id="0" name=""/>
        <dsp:cNvSpPr/>
      </dsp:nvSpPr>
      <dsp:spPr>
        <a:xfrm>
          <a:off x="3335201" y="162678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Design</a:t>
          </a:r>
          <a:endParaRPr lang="en-US" sz="3200" kern="1200"/>
        </a:p>
      </dsp:txBody>
      <dsp:txXfrm>
        <a:off x="3335201" y="1626789"/>
        <a:ext cx="2220175" cy="720000"/>
      </dsp:txXfrm>
    </dsp:sp>
    <dsp:sp modelId="{F722F8C6-76BD-4EAB-A9B6-7EBB10194AE3}">
      <dsp:nvSpPr>
        <dsp:cNvPr id="0" name=""/>
        <dsp:cNvSpPr/>
      </dsp:nvSpPr>
      <dsp:spPr>
        <a:xfrm>
          <a:off x="2641396" y="2901832"/>
          <a:ext cx="999079" cy="999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D9A03-A65A-40EF-987D-42E39D1F6D59}">
      <dsp:nvSpPr>
        <dsp:cNvPr id="0" name=""/>
        <dsp:cNvSpPr/>
      </dsp:nvSpPr>
      <dsp:spPr>
        <a:xfrm>
          <a:off x="2030848" y="421582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Unit Testing</a:t>
          </a:r>
          <a:endParaRPr lang="en-US" sz="3200" kern="1200"/>
        </a:p>
      </dsp:txBody>
      <dsp:txXfrm>
        <a:off x="2030848" y="4215829"/>
        <a:ext cx="22201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8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5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ProgA-team/ProjectWerk%20A-team" TargetMode="External"/><Relationship Id="rId2" Type="http://schemas.openxmlformats.org/officeDocument/2006/relationships/hyperlink" Target="https://github.com/JarneEveraerts/ProjectWerk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ACECC9-3772-43B0-9D4F-3AC1CC41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60CF34-56DB-4716-84C1-B62E665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DAD93AC-3BDD-4C75-91FA-C7877D6E6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5F05B2-E6A2-45B8-A05F-E27080B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850C448-77E9-4C82-B797-118A309B6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5050AE0-4630-42A7-999D-FE27E86E1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60833C-E277-48FC-A999-AA46CACD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D6A3CED-6872-4E79-B64D-DDF36926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B0944E-EBA0-4F6C-82CE-BE366AFF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FFD423-6975-46DF-95D0-0E316F328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95E0ACD-8239-4EFD-9103-8C92FCE37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4E73A25-8640-474F-A275-FBAA2473D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D685A7-DA72-4DCB-9F0C-F2B4299F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0D768CF-56BB-4DD3-AC09-096E88DE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911B52F-E6C1-4A08-865F-16D8428B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2786CC1-EA0B-4F9E-885D-BB2BDEE2A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54DBA36-C8F5-4A75-BB0C-00E1C9535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A616B9-C637-4880-BB08-606084D59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2BC2612-2036-4EDB-A7F4-02AAD760C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4C292E-0F84-47A5-8E5B-ED2C7A3BB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B640EF-5132-473E-9DA7-C3AC69A3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5C7FCA-1E79-FB9A-D5A0-484FDC784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47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F1675-7138-4C5E-ACBA-9C0DD65A5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4778EB-0044-43BA-B5AE-39CAA14AC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D5A0508B-6180-4A50-8788-05DFAF46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922BBD-48AE-41AA-90A2-232729F7C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F3B23A-CDAA-B1A9-BBD4-53C7680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92" y="2075504"/>
            <a:ext cx="5496715" cy="1748729"/>
          </a:xfrm>
        </p:spPr>
        <p:txBody>
          <a:bodyPr>
            <a:normAutofit/>
          </a:bodyPr>
          <a:lstStyle/>
          <a:p>
            <a:r>
              <a:rPr lang="nl-NL"/>
              <a:t>Groepsproject AllPhi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016638-14C5-5ED3-149B-DEEB499A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592" y="3906266"/>
            <a:ext cx="5496716" cy="1322587"/>
          </a:xfrm>
        </p:spPr>
        <p:txBody>
          <a:bodyPr>
            <a:normAutofit/>
          </a:bodyPr>
          <a:lstStyle/>
          <a:p>
            <a:r>
              <a:rPr lang="nl-NL" sz="2800" dirty="0"/>
              <a:t>The A-Team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2867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E789E-F03D-BD8B-3001-34B73960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nl-NL"/>
              <a:t>Wie zijn we?</a:t>
            </a:r>
            <a:endParaRPr lang="nl-BE"/>
          </a:p>
        </p:txBody>
      </p:sp>
      <p:graphicFrame>
        <p:nvGraphicFramePr>
          <p:cNvPr id="52" name="Tijdelijke aanduiding voor inhoud 2">
            <a:extLst>
              <a:ext uri="{FF2B5EF4-FFF2-40B4-BE49-F238E27FC236}">
                <a16:creationId xmlns:a16="http://schemas.microsoft.com/office/drawing/2014/main" id="{9428421C-B201-7126-E51F-F90683D3F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8464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63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8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3F5CA6A-C3C0-9212-A00E-3FF06B1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nl-NL" err="1"/>
              <a:t>Github</a:t>
            </a:r>
            <a:br>
              <a:rPr lang="nl-NL"/>
            </a:br>
            <a:r>
              <a:rPr lang="nl-NL" err="1"/>
              <a:t>Azure</a:t>
            </a:r>
            <a:r>
              <a:rPr lang="nl-NL"/>
              <a:t> </a:t>
            </a:r>
            <a:r>
              <a:rPr lang="nl-NL" err="1"/>
              <a:t>DevOps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A554F-AE9C-D923-7001-35FBE097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334" y="803186"/>
            <a:ext cx="7484018" cy="5248622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https://github.com/JarneEveraerts/ProjectWerk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>
                <a:hlinkClick r:id="rId3"/>
              </a:rPr>
              <a:t>https://dev.azure.com/ProgA-team/ProjectWerk%20A-team</a:t>
            </a:r>
            <a:endParaRPr lang="nl-BE" sz="20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5727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876FC7-262C-4D21-BF78-6A5AC13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BE409A9-3B26-4DE4-A0DF-736A57D7D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FC98DB-AE56-4BC5-A7FC-E1958210D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4C56DFB-4797-43DA-AF68-54F5A0288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2E5DA65-4E8C-4ED5-BB6A-C4E1072C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6D08778-9B28-4AB2-8301-3751F4DA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6E71DBF-240E-4319-BE17-2155D0DCA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235DD60-9149-4F52-BA2C-888BBDF8B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FDAF4AB-72D9-49A1-A44E-F2E432544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74439E-2FCE-4914-B25A-0E2EACF64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F2AC5F5-24C6-4B21-B2A6-14E2A3DD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3E026AA-CFCC-425A-AEBB-5AF946E73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CFB34E43-D7A7-44DD-B688-0C80F75A5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E6D206-E674-40DF-B2D9-F4D4C81F2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8D71898-E190-48BB-9FA1-B18CFBEC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2FEB4C2-E567-43E3-982F-9FC2F85BB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3A5AE10-E218-4DE4-8C8A-E5DEF1CF6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6D62A9D-DBC0-4C69-A05C-785CCECC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5CCB5FD-6E4A-498D-B96B-BB4FCC1D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8CB57E2B-3E69-4131-A938-EE548A3E5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3BD171-940D-49F9-A450-D14C7C7B5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28A8C9-77D1-4849-86D2-1275065E2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C209A80-098E-469E-8C00-C6968D0D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00F9E1-E8F2-45AE-AB64-B12ACDD4E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7BA5FD-5D03-5525-0E18-C407AF10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Demonstratie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2403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35318B0-8391-159E-5CA7-7072A888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nl-NL" dirty="0"/>
              <a:t>Uitleg</a:t>
            </a:r>
            <a:endParaRPr lang="nl-BE" dirty="0"/>
          </a:p>
        </p:txBody>
      </p:sp>
      <p:graphicFrame>
        <p:nvGraphicFramePr>
          <p:cNvPr id="38" name="Tijdelijke aanduiding voor inhoud 2">
            <a:extLst>
              <a:ext uri="{FF2B5EF4-FFF2-40B4-BE49-F238E27FC236}">
                <a16:creationId xmlns:a16="http://schemas.microsoft.com/office/drawing/2014/main" id="{BAC2AF97-131A-369A-E518-F37B72CF39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5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24">
            <a:extLst>
              <a:ext uri="{FF2B5EF4-FFF2-40B4-BE49-F238E27FC236}">
                <a16:creationId xmlns:a16="http://schemas.microsoft.com/office/drawing/2014/main" id="{5BD46425-1A1D-4A85-8298-B2D306740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32D4BA3B-71CF-47E6-B1B4-F609DE0D3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58551517-8828-4A3F-A12C-97370765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BB07D1FC-7636-46B3-B3FD-ED176FC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F8F0514-0BF8-4767-8041-02C5EB5E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10C4D70D-CC7C-469A-8112-6751D7C5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9B22CD3A-9DEF-4CA7-BCEA-A8FDEE1F5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51D97B61-0DD7-406B-AA26-7D18AC60A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6E02D9B0-F1F5-4F02-933A-23444ADD8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75CED5D4-541F-42BD-A0EC-684012EB8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445A774D-6566-4A15-B81A-74407F615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E548AE79-DD11-479E-9279-8E116D2B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FCADD9C5-9C65-4CD4-96E1-C3581938E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A645A873-E20B-46FC-B9BB-C36CF251E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3C6EB4E3-4CBF-4658-8CA4-C8EAA072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B6A95A13-3252-4058-8B4E-D86819FB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5F42D653-69CC-49B0-BED9-97FB6A2B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4B356AFF-E927-4EA2-91B4-2CA41148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54A60266-1E66-4523-AF44-990090BF4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3FA49AC4-8840-4C3B-AE22-2BD2787EC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0" name="Group 145">
            <a:extLst>
              <a:ext uri="{FF2B5EF4-FFF2-40B4-BE49-F238E27FC236}">
                <a16:creationId xmlns:a16="http://schemas.microsoft.com/office/drawing/2014/main" id="{5B00B80E-0BE0-4C6D-8BD5-FD0874C52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B24B417-22EA-421E-90D7-844E04D5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CCA2A386-3A2C-45AA-BDED-530C2E0E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C281C3-AA5C-41EA-97D0-7C7124152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1" name="Rectangle 150">
            <a:extLst>
              <a:ext uri="{FF2B5EF4-FFF2-40B4-BE49-F238E27FC236}">
                <a16:creationId xmlns:a16="http://schemas.microsoft.com/office/drawing/2014/main" id="{F8ACECC9-3772-43B0-9D4F-3AC1CC41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152">
            <a:extLst>
              <a:ext uri="{FF2B5EF4-FFF2-40B4-BE49-F238E27FC236}">
                <a16:creationId xmlns:a16="http://schemas.microsoft.com/office/drawing/2014/main" id="{1460CF34-56DB-4716-84C1-B62E665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1DAD93AC-3BDD-4C75-91FA-C7877D6E6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345F05B2-E6A2-45B8-A05F-E27080B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2850C448-77E9-4C82-B797-118A309B6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25050AE0-4630-42A7-999D-FE27E86E1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E960833C-E277-48FC-A999-AA46CACD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ED6A3CED-6872-4E79-B64D-DDF36926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08B0944E-EBA0-4F6C-82CE-BE366AFF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F5FFD423-6975-46DF-95D0-0E316F328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495E0ACD-8239-4EFD-9103-8C92FCE37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74E73A25-8640-474F-A275-FBAA2473D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4FD685A7-DA72-4DCB-9F0C-F2B4299F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B0D768CF-56BB-4DD3-AC09-096E88DE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0911B52F-E6C1-4A08-865F-16D8428B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12786CC1-EA0B-4F9E-885D-BB2BDEE2A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F54DBA36-C8F5-4A75-BB0C-00E1C9535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F7A616B9-C637-4880-BB08-606084D59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82BC2612-2036-4EDB-A7F4-02AAD760C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974C292E-0F84-47A5-8E5B-ED2C7A3BB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C0B640EF-5132-473E-9DA7-C3AC69A3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5" name="Picture 64" descr="Geel vraagteken">
            <a:extLst>
              <a:ext uri="{FF2B5EF4-FFF2-40B4-BE49-F238E27FC236}">
                <a16:creationId xmlns:a16="http://schemas.microsoft.com/office/drawing/2014/main" id="{6063136D-5620-7AA0-CE5B-49F227753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47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243" name="Group 173">
            <a:extLst>
              <a:ext uri="{FF2B5EF4-FFF2-40B4-BE49-F238E27FC236}">
                <a16:creationId xmlns:a16="http://schemas.microsoft.com/office/drawing/2014/main" id="{289F1675-7138-4C5E-ACBA-9C0DD65A5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244" name="Rectangle 174">
              <a:extLst>
                <a:ext uri="{FF2B5EF4-FFF2-40B4-BE49-F238E27FC236}">
                  <a16:creationId xmlns:a16="http://schemas.microsoft.com/office/drawing/2014/main" id="{E94778EB-0044-43BA-B5AE-39CAA14AC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39">
              <a:extLst>
                <a:ext uri="{FF2B5EF4-FFF2-40B4-BE49-F238E27FC236}">
                  <a16:creationId xmlns:a16="http://schemas.microsoft.com/office/drawing/2014/main" id="{D5A0508B-6180-4A50-8788-05DFAF46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176">
              <a:extLst>
                <a:ext uri="{FF2B5EF4-FFF2-40B4-BE49-F238E27FC236}">
                  <a16:creationId xmlns:a16="http://schemas.microsoft.com/office/drawing/2014/main" id="{3C922BBD-48AE-41AA-90A2-232729F7C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3D48DA-D29B-69B3-AC69-87F88B3A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92" y="2075504"/>
            <a:ext cx="54967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5375367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3"/>
      </a:lt2>
      <a:accent1>
        <a:srgbClr val="C34D54"/>
      </a:accent1>
      <a:accent2>
        <a:srgbClr val="B13B74"/>
      </a:accent2>
      <a:accent3>
        <a:srgbClr val="C34DB7"/>
      </a:accent3>
      <a:accent4>
        <a:srgbClr val="8C3BB1"/>
      </a:accent4>
      <a:accent5>
        <a:srgbClr val="6C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Century Gothic</vt:lpstr>
      <vt:lpstr>Rockwell</vt:lpstr>
      <vt:lpstr>Wingdings</vt:lpstr>
      <vt:lpstr>BrushVTI</vt:lpstr>
      <vt:lpstr>Atlas</vt:lpstr>
      <vt:lpstr>Groepsproject AllPhi</vt:lpstr>
      <vt:lpstr>Wie zijn we?</vt:lpstr>
      <vt:lpstr>Github Azure DevOps</vt:lpstr>
      <vt:lpstr>Demonstratie</vt:lpstr>
      <vt:lpstr>Uitleg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Groepsproject AllPhi</dc:title>
  <dc:creator>Lucas De Meersman</dc:creator>
  <cp:lastModifiedBy>Lucas De Meersman</cp:lastModifiedBy>
  <cp:revision>1</cp:revision>
  <dcterms:created xsi:type="dcterms:W3CDTF">2022-11-07T15:16:07Z</dcterms:created>
  <dcterms:modified xsi:type="dcterms:W3CDTF">2022-11-09T13:21:45Z</dcterms:modified>
</cp:coreProperties>
</file>