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1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8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5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ProgA-team/ProjectWerk%20A-team" TargetMode="External"/><Relationship Id="rId2" Type="http://schemas.openxmlformats.org/officeDocument/2006/relationships/hyperlink" Target="https://github.com/JarneEveraerts/ProjectWerk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ACECC9-3772-43B0-9D4F-3AC1CC41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60CF34-56DB-4716-84C1-B62E665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DAD93AC-3BDD-4C75-91FA-C7877D6E6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5F05B2-E6A2-45B8-A05F-E27080B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850C448-77E9-4C82-B797-118A309B6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5050AE0-4630-42A7-999D-FE27E86E1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60833C-E277-48FC-A999-AA46CACD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D6A3CED-6872-4E79-B64D-DDF36926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B0944E-EBA0-4F6C-82CE-BE366AFF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FFD423-6975-46DF-95D0-0E316F328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95E0ACD-8239-4EFD-9103-8C92FCE37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4E73A25-8640-474F-A275-FBAA2473D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D685A7-DA72-4DCB-9F0C-F2B4299F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0D768CF-56BB-4DD3-AC09-096E88DE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911B52F-E6C1-4A08-865F-16D8428B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2786CC1-EA0B-4F9E-885D-BB2BDEE2A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54DBA36-C8F5-4A75-BB0C-00E1C9535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A616B9-C637-4880-BB08-606084D59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2BC2612-2036-4EDB-A7F4-02AAD760C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74C292E-0F84-47A5-8E5B-ED2C7A3BB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B640EF-5132-473E-9DA7-C3AC69A3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5C7FCA-1E79-FB9A-D5A0-484FDC784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47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F1675-7138-4C5E-ACBA-9C0DD65A5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4778EB-0044-43BA-B5AE-39CAA14AC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D5A0508B-6180-4A50-8788-05DFAF462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922BBD-48AE-41AA-90A2-232729F7C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F3B23A-CDAA-B1A9-BBD4-53C7680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92" y="2075504"/>
            <a:ext cx="5496715" cy="1748729"/>
          </a:xfrm>
        </p:spPr>
        <p:txBody>
          <a:bodyPr>
            <a:normAutofit/>
          </a:bodyPr>
          <a:lstStyle/>
          <a:p>
            <a:r>
              <a:rPr lang="nl-NL"/>
              <a:t>Groepsproject AllPhi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016638-14C5-5ED3-149B-DEEB499A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592" y="3906266"/>
            <a:ext cx="5496716" cy="1322587"/>
          </a:xfrm>
        </p:spPr>
        <p:txBody>
          <a:bodyPr>
            <a:normAutofit/>
          </a:bodyPr>
          <a:lstStyle/>
          <a:p>
            <a:r>
              <a:rPr lang="nl-NL"/>
              <a:t>The A-Team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673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B1109D-EDB2-CBC9-B5AF-6CEA0FD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nl-NL" sz="3200" dirty="0"/>
              <a:t>Code </a:t>
            </a:r>
            <a:br>
              <a:rPr lang="nl-NL" sz="3200" dirty="0"/>
            </a:br>
            <a:r>
              <a:rPr lang="nl-NL" sz="3200"/>
              <a:t>highlights</a:t>
            </a: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F94E0A-DF7E-5FE7-81E1-5E0257D8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7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876FC7-262C-4D21-BF78-6A5AC13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E409A9-3B26-4DE4-A0DF-736A57D7D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FC98DB-AE56-4BC5-A7FC-E1958210D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C56DFB-4797-43DA-AF68-54F5A0288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E5DA65-4E8C-4ED5-BB6A-C4E1072C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6D08778-9B28-4AB2-8301-3751F4DA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6E71DBF-240E-4319-BE17-2155D0DCA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235DD60-9149-4F52-BA2C-888BBDF8B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FDAF4AB-72D9-49A1-A44E-F2E432544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C74439E-2FCE-4914-B25A-0E2EACF64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F2AC5F5-24C6-4B21-B2A6-14E2A3DD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3E026AA-CFCC-425A-AEBB-5AF946E73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FB34E43-D7A7-44DD-B688-0C80F75A5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9E6D206-E674-40DF-B2D9-F4D4C81F2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B8D71898-E190-48BB-9FA1-B18CFBEC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FEB4C2-E567-43E3-982F-9FC2F85BB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3A5AE10-E218-4DE4-8C8A-E5DEF1CF6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6D62A9D-DBC0-4C69-A05C-785CCECC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5CCB5FD-6E4A-498D-B96B-BB4FCC1D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CB57E2B-3E69-4131-A938-EE548A3E5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3BD171-940D-49F9-A450-D14C7C7B5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8A8C9-77D1-4849-86D2-1275065E2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C209A80-098E-469E-8C00-C6968D0D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00F9E1-E8F2-45AE-AB64-B12ACDD4E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B906AA-776F-B76D-F6E0-CF18D5E7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Documentatie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BD46425-1A1D-4A85-8298-B2D306740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2D4BA3B-71CF-47E6-B1B4-F609DE0D3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58551517-8828-4A3F-A12C-97370765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B07D1FC-7636-46B3-B3FD-ED176FC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1F8F0514-0BF8-4767-8041-02C5EB5E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10C4D70D-CC7C-469A-8112-6751D7C5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B22CD3A-9DEF-4CA7-BCEA-A8FDEE1F5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D97B61-0DD7-406B-AA26-7D18AC60A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6E02D9B0-F1F5-4F02-933A-23444ADD8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5CED5D4-541F-42BD-A0EC-684012EB8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45A774D-6566-4A15-B81A-74407F615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548AE79-DD11-479E-9279-8E116D2B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FCADD9C5-9C65-4CD4-96E1-C3581938E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645A873-E20B-46FC-B9BB-C36CF251E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3C6EB4E3-4CBF-4658-8CA4-C8EAA072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B6A95A13-3252-4058-8B4E-D86819FB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5F42D653-69CC-49B0-BED9-97FB6A2B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B356AFF-E927-4EA2-91B4-2CA41148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54A60266-1E66-4523-AF44-990090BF4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FA49AC4-8840-4C3B-AE22-2BD2787EC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B00B80E-0BE0-4C6D-8BD5-FD0874C52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B24B417-22EA-421E-90D7-844E04D5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CA2A386-3A2C-45AA-BDED-530C2E0E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C281C3-AA5C-41EA-97D0-7C7124152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DDE6F1B7-F765-45B1-84F2-C677192F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6E0DE2-F8FF-4CD1-B391-6FBBD48FD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28FC982B-6DC3-41EB-B88A-2621C9D9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4D03107D-29F0-4356-995C-FB3B95C7C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A144509C-C70B-4772-BA5B-9F650A0C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914E493F-9FBF-42CF-A5CB-09210216D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648647EA-8053-4539-8E7D-A8270E86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39775811-A8E3-48B7-8A47-06A34D41E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C28D403C-35F2-423E-A8BE-5A6D37D7F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BAB2D8CD-8F28-48BF-AC0B-2E8BC3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F489AD45-71A9-4049-BBA5-D9D241D26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4C8EA682-7458-4DF1-90C6-88AAC508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A15DE56C-DEDD-4141-B998-2359D41C4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D3F4903D-3E11-46F7-B8DE-2BBA66318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A0710E2-79D3-46C0-B402-6E25BCE0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920EDEFD-DD93-4DA8-A492-A3DA27823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8EF50817-7F4C-48FD-BFBC-883C317F2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9D7197B5-4A0C-45C5-A518-0250D3ECE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D1E79335-E2AB-4552-B9D2-A3E5A1EA4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711ED971-D786-488C-8D50-E778407C6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E799616D-08C7-4F6C-99C2-912C6174E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5" name="Picture 64" descr="Geel vraagteken">
            <a:extLst>
              <a:ext uri="{FF2B5EF4-FFF2-40B4-BE49-F238E27FC236}">
                <a16:creationId xmlns:a16="http://schemas.microsoft.com/office/drawing/2014/main" id="{6063136D-5620-7AA0-CE5B-49F227753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5" r="-1" b="30239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4DFB47-1351-4CBE-9C4D-21435A4C8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9" name="Isosceles Triangle 39">
              <a:extLst>
                <a:ext uri="{FF2B5EF4-FFF2-40B4-BE49-F238E27FC236}">
                  <a16:creationId xmlns:a16="http://schemas.microsoft.com/office/drawing/2014/main" id="{1F83E687-64D0-4C11-9F58-9A962EFCD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4E5A4FB-4D07-468B-A7A7-8934BAFE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3D48DA-D29B-69B3-AC69-87F88B3A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53753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EE789E-F03D-BD8B-3001-34B73960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NL" sz="3600">
                <a:solidFill>
                  <a:schemeClr val="accent1"/>
                </a:solidFill>
              </a:rPr>
              <a:t>Wie zijn we?</a:t>
            </a:r>
            <a:endParaRPr lang="nl-BE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FC148-7B7E-550E-988F-50D2C8F8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nl-NL" sz="1600"/>
              <a:t>Jarne Everaerts – Project Manager</a:t>
            </a:r>
          </a:p>
          <a:p>
            <a:r>
              <a:rPr lang="nl-NL" sz="1600"/>
              <a:t>Robin De Croock – Designer</a:t>
            </a:r>
          </a:p>
          <a:p>
            <a:r>
              <a:rPr lang="nl-NL" sz="1600"/>
              <a:t>Lucas De Meersman – Administratie</a:t>
            </a:r>
          </a:p>
          <a:p>
            <a:r>
              <a:rPr lang="nl-NL" sz="1600"/>
              <a:t>Jarno Simons – Security</a:t>
            </a:r>
          </a:p>
          <a:p>
            <a:r>
              <a:rPr lang="nl-NL" sz="1600"/>
              <a:t>Iwein De Moor – Unit Testing</a:t>
            </a:r>
            <a:endParaRPr lang="nl-BE" sz="1600"/>
          </a:p>
        </p:txBody>
      </p:sp>
    </p:spTree>
    <p:extLst>
      <p:ext uri="{BB962C8B-B14F-4D97-AF65-F5344CB8AC3E}">
        <p14:creationId xmlns:p14="http://schemas.microsoft.com/office/powerpoint/2010/main" val="254663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F5CA6A-C3C0-9212-A00E-3FF06B1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nl-NL" sz="4800"/>
              <a:t>Github</a:t>
            </a:r>
            <a:br>
              <a:rPr lang="nl-NL" sz="4800"/>
            </a:br>
            <a:r>
              <a:rPr lang="nl-NL" sz="4800"/>
              <a:t>Azure DevOps</a:t>
            </a:r>
            <a:endParaRPr lang="nl-BE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A554F-AE9C-D923-7001-35FBE097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6225992" cy="5248622"/>
          </a:xfrm>
        </p:spPr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https://github.com/JarneEveraerts/ProjectWerk</a:t>
            </a:r>
            <a:endParaRPr lang="nl-BE" sz="1600" dirty="0"/>
          </a:p>
          <a:p>
            <a:endParaRPr lang="nl-BE" sz="1600" dirty="0"/>
          </a:p>
          <a:p>
            <a:r>
              <a:rPr lang="nl-BE" sz="1600" dirty="0">
                <a:hlinkClick r:id="rId3"/>
              </a:rPr>
              <a:t>https://dev.azure.com/ProgA-team/ProjectWerk%20A-team</a:t>
            </a:r>
            <a:endParaRPr lang="nl-BE" sz="1600" dirty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9057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876FC7-262C-4D21-BF78-6A5AC13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BE409A9-3B26-4DE4-A0DF-736A57D7D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FC98DB-AE56-4BC5-A7FC-E1958210D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4C56DFB-4797-43DA-AF68-54F5A0288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2E5DA65-4E8C-4ED5-BB6A-C4E1072C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6D08778-9B28-4AB2-8301-3751F4DA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6E71DBF-240E-4319-BE17-2155D0DCA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235DD60-9149-4F52-BA2C-888BBDF8B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FDAF4AB-72D9-49A1-A44E-F2E432544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74439E-2FCE-4914-B25A-0E2EACF64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F2AC5F5-24C6-4B21-B2A6-14E2A3DD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3E026AA-CFCC-425A-AEBB-5AF946E73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CFB34E43-D7A7-44DD-B688-0C80F75A5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E6D206-E674-40DF-B2D9-F4D4C81F2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8D71898-E190-48BB-9FA1-B18CFBEC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2FEB4C2-E567-43E3-982F-9FC2F85BB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3A5AE10-E218-4DE4-8C8A-E5DEF1CF6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6D62A9D-DBC0-4C69-A05C-785CCECCE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5CCB5FD-6E4A-498D-B96B-BB4FCC1D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8CB57E2B-3E69-4131-A938-EE548A3E5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3BD171-940D-49F9-A450-D14C7C7B5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28A8C9-77D1-4849-86D2-1275065E2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C209A80-098E-469E-8C00-C6968D0D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00F9E1-E8F2-45AE-AB64-B12ACDD4E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7BA5FD-5D03-5525-0E18-C407AF10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Demonstratie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2403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DE706-148C-EC28-09AF-4CD1CC7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Screenshots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D80C9A-3131-B75A-4C4F-AE9C4771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1FF8-4F59-BE91-C8DC-691CB819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16BAD5-DC1B-8D4F-4050-7447A633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45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3EB20-D378-8EAB-87B4-3CE429C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7EB54B-3862-0FC2-0001-F9A5A109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76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57B24-70E2-8157-2385-9F0E6E28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8D4EA0-211B-E5F3-D433-570A751A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5273A-568E-BABA-AE31-1633D3C6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Architectuur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BB7CD6-0C11-AA8B-E889-252D161D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128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3"/>
      </a:lt2>
      <a:accent1>
        <a:srgbClr val="C34D54"/>
      </a:accent1>
      <a:accent2>
        <a:srgbClr val="B13B74"/>
      </a:accent2>
      <a:accent3>
        <a:srgbClr val="C34DB7"/>
      </a:accent3>
      <a:accent4>
        <a:srgbClr val="8C3BB1"/>
      </a:accent4>
      <a:accent5>
        <a:srgbClr val="6C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Breedbeeld</PresentationFormat>
  <Paragraphs>18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Century Gothic</vt:lpstr>
      <vt:lpstr>Rockwell</vt:lpstr>
      <vt:lpstr>Wingdings</vt:lpstr>
      <vt:lpstr>BrushVTI</vt:lpstr>
      <vt:lpstr>Atlas</vt:lpstr>
      <vt:lpstr>Groepsproject AllPhi</vt:lpstr>
      <vt:lpstr>Wie zijn we?</vt:lpstr>
      <vt:lpstr>Github Azure DevOps</vt:lpstr>
      <vt:lpstr>Demonstratie</vt:lpstr>
      <vt:lpstr>Screenshots </vt:lpstr>
      <vt:lpstr>PowerPoint-presentatie</vt:lpstr>
      <vt:lpstr>PowerPoint-presentatie</vt:lpstr>
      <vt:lpstr>PowerPoint-presentatie</vt:lpstr>
      <vt:lpstr>Architectuur</vt:lpstr>
      <vt:lpstr>Code  highlights</vt:lpstr>
      <vt:lpstr>Documentatie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Groepsproject AllPhi</dc:title>
  <dc:creator>Lucas De Meersman</dc:creator>
  <cp:lastModifiedBy>Lucas De Meersman</cp:lastModifiedBy>
  <cp:revision>1</cp:revision>
  <dcterms:created xsi:type="dcterms:W3CDTF">2022-11-07T15:16:07Z</dcterms:created>
  <dcterms:modified xsi:type="dcterms:W3CDTF">2022-11-07T15:44:23Z</dcterms:modified>
</cp:coreProperties>
</file>