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619CD-A0E0-4989-9302-A7770698B6EF}" v="16" dt="2021-05-16T12:02:06.795"/>
    <p1510:client id="{C4975B94-ED6C-4F78-9973-48FFCAFABA2B}" v="17" dt="2021-05-18T19:13:15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y Michiels" userId="8081690b-3f17-4116-9c4d-c7986f5b3592" providerId="ADAL" clId="{4292E842-FB9B-4192-8C86-3EF44911A34B}"/>
    <pc:docChg chg="modSld">
      <pc:chgData name="Jordy Michiels" userId="8081690b-3f17-4116-9c4d-c7986f5b3592" providerId="ADAL" clId="{4292E842-FB9B-4192-8C86-3EF44911A34B}" dt="2021-04-12T15:44:36.956" v="0"/>
      <pc:docMkLst>
        <pc:docMk/>
      </pc:docMkLst>
      <pc:sldChg chg="modSp">
        <pc:chgData name="Jordy Michiels" userId="8081690b-3f17-4116-9c4d-c7986f5b3592" providerId="ADAL" clId="{4292E842-FB9B-4192-8C86-3EF44911A34B}" dt="2021-04-12T15:44:36.956" v="0"/>
        <pc:sldMkLst>
          <pc:docMk/>
          <pc:sldMk cId="3351439039" sldId="256"/>
        </pc:sldMkLst>
        <pc:spChg chg="mod">
          <ac:chgData name="Jordy Michiels" userId="8081690b-3f17-4116-9c4d-c7986f5b3592" providerId="ADAL" clId="{4292E842-FB9B-4192-8C86-3EF44911A34B}" dt="2021-04-12T15:44:36.956" v="0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Jordy Michiels" userId="8081690b-3f17-4116-9c4d-c7986f5b3592" providerId="ADAL" clId="{4292E842-FB9B-4192-8C86-3EF44911A34B}" dt="2021-04-12T15:44:36.956" v="0"/>
          <ac:spMkLst>
            <pc:docMk/>
            <pc:sldMk cId="3351439039" sldId="256"/>
            <ac:spMk id="3" creationId="{00000000-0000-0000-0000-000000000000}"/>
          </ac:spMkLst>
        </pc:spChg>
      </pc:sldChg>
    </pc:docChg>
  </pc:docChgLst>
  <pc:docChgLst>
    <pc:chgData name="Jordy Michiels" userId="8081690b-3f17-4116-9c4d-c7986f5b3592" providerId="ADAL" clId="{2C12956F-9319-4D1C-9821-0948484150D0}"/>
    <pc:docChg chg="undo custSel addSld delSld modSld sldOrd">
      <pc:chgData name="Jordy Michiels" userId="8081690b-3f17-4116-9c4d-c7986f5b3592" providerId="ADAL" clId="{2C12956F-9319-4D1C-9821-0948484150D0}" dt="2021-05-16T13:27:36.685" v="2376"/>
      <pc:docMkLst>
        <pc:docMk/>
      </pc:docMkLst>
      <pc:sldChg chg="modSp mod">
        <pc:chgData name="Jordy Michiels" userId="8081690b-3f17-4116-9c4d-c7986f5b3592" providerId="ADAL" clId="{2C12956F-9319-4D1C-9821-0948484150D0}" dt="2021-05-16T13:23:13.343" v="2351" actId="20577"/>
        <pc:sldMkLst>
          <pc:docMk/>
          <pc:sldMk cId="3430065242" sldId="257"/>
        </pc:sldMkLst>
        <pc:spChg chg="mod">
          <ac:chgData name="Jordy Michiels" userId="8081690b-3f17-4116-9c4d-c7986f5b3592" providerId="ADAL" clId="{2C12956F-9319-4D1C-9821-0948484150D0}" dt="2021-05-16T13:23:13.343" v="2351" actId="20577"/>
          <ac:spMkLst>
            <pc:docMk/>
            <pc:sldMk cId="3430065242" sldId="257"/>
            <ac:spMk id="3" creationId="{36329FD0-7580-4A4C-8102-11F51D34C7F7}"/>
          </ac:spMkLst>
        </pc:spChg>
      </pc:sldChg>
      <pc:sldChg chg="addSp modSp new mod">
        <pc:chgData name="Jordy Michiels" userId="8081690b-3f17-4116-9c4d-c7986f5b3592" providerId="ADAL" clId="{2C12956F-9319-4D1C-9821-0948484150D0}" dt="2021-05-16T12:32:01.888" v="320" actId="1076"/>
        <pc:sldMkLst>
          <pc:docMk/>
          <pc:sldMk cId="30221116" sldId="258"/>
        </pc:sldMkLst>
        <pc:spChg chg="mod">
          <ac:chgData name="Jordy Michiels" userId="8081690b-3f17-4116-9c4d-c7986f5b3592" providerId="ADAL" clId="{2C12956F-9319-4D1C-9821-0948484150D0}" dt="2021-05-16T12:24:36.944" v="14" actId="20577"/>
          <ac:spMkLst>
            <pc:docMk/>
            <pc:sldMk cId="30221116" sldId="258"/>
            <ac:spMk id="2" creationId="{4BCF0D7B-5F31-423E-B1DA-AD41E74CDD09}"/>
          </ac:spMkLst>
        </pc:spChg>
        <pc:spChg chg="mod">
          <ac:chgData name="Jordy Michiels" userId="8081690b-3f17-4116-9c4d-c7986f5b3592" providerId="ADAL" clId="{2C12956F-9319-4D1C-9821-0948484150D0}" dt="2021-05-16T12:31:46.931" v="318" actId="20577"/>
          <ac:spMkLst>
            <pc:docMk/>
            <pc:sldMk cId="30221116" sldId="258"/>
            <ac:spMk id="3" creationId="{41B7AC1F-3066-4F5D-8B23-C90822946E43}"/>
          </ac:spMkLst>
        </pc:spChg>
        <pc:picChg chg="add mod">
          <ac:chgData name="Jordy Michiels" userId="8081690b-3f17-4116-9c4d-c7986f5b3592" providerId="ADAL" clId="{2C12956F-9319-4D1C-9821-0948484150D0}" dt="2021-05-16T12:32:01.888" v="320" actId="1076"/>
          <ac:picMkLst>
            <pc:docMk/>
            <pc:sldMk cId="30221116" sldId="258"/>
            <ac:picMk id="1026" creationId="{7C37342A-CBB8-4878-8FF0-C151B44C94CE}"/>
          </ac:picMkLst>
        </pc:picChg>
      </pc:sldChg>
      <pc:sldChg chg="modSp new mod">
        <pc:chgData name="Jordy Michiels" userId="8081690b-3f17-4116-9c4d-c7986f5b3592" providerId="ADAL" clId="{2C12956F-9319-4D1C-9821-0948484150D0}" dt="2021-05-16T12:46:10.153" v="1129" actId="20577"/>
        <pc:sldMkLst>
          <pc:docMk/>
          <pc:sldMk cId="2389833767" sldId="259"/>
        </pc:sldMkLst>
        <pc:spChg chg="mod">
          <ac:chgData name="Jordy Michiels" userId="8081690b-3f17-4116-9c4d-c7986f5b3592" providerId="ADAL" clId="{2C12956F-9319-4D1C-9821-0948484150D0}" dt="2021-05-16T12:33:11.577" v="361" actId="20577"/>
          <ac:spMkLst>
            <pc:docMk/>
            <pc:sldMk cId="2389833767" sldId="259"/>
            <ac:spMk id="2" creationId="{182E30FE-5C37-4ACC-9E54-1796AC2BFFB3}"/>
          </ac:spMkLst>
        </pc:spChg>
        <pc:spChg chg="mod">
          <ac:chgData name="Jordy Michiels" userId="8081690b-3f17-4116-9c4d-c7986f5b3592" providerId="ADAL" clId="{2C12956F-9319-4D1C-9821-0948484150D0}" dt="2021-05-16T12:46:10.153" v="1129" actId="20577"/>
          <ac:spMkLst>
            <pc:docMk/>
            <pc:sldMk cId="2389833767" sldId="259"/>
            <ac:spMk id="3" creationId="{FD68467A-8632-46A7-A482-2DCE7A0F575C}"/>
          </ac:spMkLst>
        </pc:spChg>
      </pc:sldChg>
      <pc:sldChg chg="modSp new mod">
        <pc:chgData name="Jordy Michiels" userId="8081690b-3f17-4116-9c4d-c7986f5b3592" providerId="ADAL" clId="{2C12956F-9319-4D1C-9821-0948484150D0}" dt="2021-05-16T12:42:07.764" v="915" actId="20577"/>
        <pc:sldMkLst>
          <pc:docMk/>
          <pc:sldMk cId="4012162307" sldId="260"/>
        </pc:sldMkLst>
        <pc:spChg chg="mod">
          <ac:chgData name="Jordy Michiels" userId="8081690b-3f17-4116-9c4d-c7986f5b3592" providerId="ADAL" clId="{2C12956F-9319-4D1C-9821-0948484150D0}" dt="2021-05-16T12:36:52.243" v="563" actId="20577"/>
          <ac:spMkLst>
            <pc:docMk/>
            <pc:sldMk cId="4012162307" sldId="260"/>
            <ac:spMk id="2" creationId="{A345CBC9-6D71-486C-92CC-FB54868B2534}"/>
          </ac:spMkLst>
        </pc:spChg>
        <pc:spChg chg="mod">
          <ac:chgData name="Jordy Michiels" userId="8081690b-3f17-4116-9c4d-c7986f5b3592" providerId="ADAL" clId="{2C12956F-9319-4D1C-9821-0948484150D0}" dt="2021-05-16T12:42:07.764" v="915" actId="20577"/>
          <ac:spMkLst>
            <pc:docMk/>
            <pc:sldMk cId="4012162307" sldId="260"/>
            <ac:spMk id="3" creationId="{4E0FF61C-AC48-4BD4-883E-271EFC874349}"/>
          </ac:spMkLst>
        </pc:spChg>
      </pc:sldChg>
      <pc:sldChg chg="modSp new mod">
        <pc:chgData name="Jordy Michiels" userId="8081690b-3f17-4116-9c4d-c7986f5b3592" providerId="ADAL" clId="{2C12956F-9319-4D1C-9821-0948484150D0}" dt="2021-05-16T12:45:20.332" v="1095" actId="20577"/>
        <pc:sldMkLst>
          <pc:docMk/>
          <pc:sldMk cId="3754148023" sldId="261"/>
        </pc:sldMkLst>
        <pc:spChg chg="mod">
          <ac:chgData name="Jordy Michiels" userId="8081690b-3f17-4116-9c4d-c7986f5b3592" providerId="ADAL" clId="{2C12956F-9319-4D1C-9821-0948484150D0}" dt="2021-05-16T12:42:42.180" v="941" actId="20577"/>
          <ac:spMkLst>
            <pc:docMk/>
            <pc:sldMk cId="3754148023" sldId="261"/>
            <ac:spMk id="2" creationId="{BB5E6559-1654-41FE-BEDE-4A849CACAE4B}"/>
          </ac:spMkLst>
        </pc:spChg>
        <pc:spChg chg="mod">
          <ac:chgData name="Jordy Michiels" userId="8081690b-3f17-4116-9c4d-c7986f5b3592" providerId="ADAL" clId="{2C12956F-9319-4D1C-9821-0948484150D0}" dt="2021-05-16T12:45:20.332" v="1095" actId="20577"/>
          <ac:spMkLst>
            <pc:docMk/>
            <pc:sldMk cId="3754148023" sldId="261"/>
            <ac:spMk id="3" creationId="{209D0318-0ED5-4DDC-8D52-482F75E52A1B}"/>
          </ac:spMkLst>
        </pc:spChg>
      </pc:sldChg>
      <pc:sldChg chg="modSp new mod">
        <pc:chgData name="Jordy Michiels" userId="8081690b-3f17-4116-9c4d-c7986f5b3592" providerId="ADAL" clId="{2C12956F-9319-4D1C-9821-0948484150D0}" dt="2021-05-16T12:50:36.304" v="1318" actId="20577"/>
        <pc:sldMkLst>
          <pc:docMk/>
          <pc:sldMk cId="2088040655" sldId="262"/>
        </pc:sldMkLst>
        <pc:spChg chg="mod">
          <ac:chgData name="Jordy Michiels" userId="8081690b-3f17-4116-9c4d-c7986f5b3592" providerId="ADAL" clId="{2C12956F-9319-4D1C-9821-0948484150D0}" dt="2021-05-16T12:45:30.171" v="1097"/>
          <ac:spMkLst>
            <pc:docMk/>
            <pc:sldMk cId="2088040655" sldId="262"/>
            <ac:spMk id="2" creationId="{898FE074-C5A9-4C24-BB6D-79725CCB7DF8}"/>
          </ac:spMkLst>
        </pc:spChg>
        <pc:spChg chg="mod">
          <ac:chgData name="Jordy Michiels" userId="8081690b-3f17-4116-9c4d-c7986f5b3592" providerId="ADAL" clId="{2C12956F-9319-4D1C-9821-0948484150D0}" dt="2021-05-16T12:50:36.304" v="1318" actId="20577"/>
          <ac:spMkLst>
            <pc:docMk/>
            <pc:sldMk cId="2088040655" sldId="262"/>
            <ac:spMk id="3" creationId="{0A8E0B60-3411-427B-92B9-E2638AF6B2D4}"/>
          </ac:spMkLst>
        </pc:spChg>
      </pc:sldChg>
      <pc:sldChg chg="modSp new mod">
        <pc:chgData name="Jordy Michiels" userId="8081690b-3f17-4116-9c4d-c7986f5b3592" providerId="ADAL" clId="{2C12956F-9319-4D1C-9821-0948484150D0}" dt="2021-05-16T12:57:31.518" v="1470" actId="20577"/>
        <pc:sldMkLst>
          <pc:docMk/>
          <pc:sldMk cId="845787219" sldId="263"/>
        </pc:sldMkLst>
        <pc:spChg chg="mod">
          <ac:chgData name="Jordy Michiels" userId="8081690b-3f17-4116-9c4d-c7986f5b3592" providerId="ADAL" clId="{2C12956F-9319-4D1C-9821-0948484150D0}" dt="2021-05-16T12:51:10.974" v="1324" actId="20577"/>
          <ac:spMkLst>
            <pc:docMk/>
            <pc:sldMk cId="845787219" sldId="263"/>
            <ac:spMk id="2" creationId="{967AD013-36B3-4E24-9859-5C2DD93C1CE9}"/>
          </ac:spMkLst>
        </pc:spChg>
        <pc:spChg chg="mod">
          <ac:chgData name="Jordy Michiels" userId="8081690b-3f17-4116-9c4d-c7986f5b3592" providerId="ADAL" clId="{2C12956F-9319-4D1C-9821-0948484150D0}" dt="2021-05-16T12:57:31.518" v="1470" actId="20577"/>
          <ac:spMkLst>
            <pc:docMk/>
            <pc:sldMk cId="845787219" sldId="263"/>
            <ac:spMk id="3" creationId="{DA641FF0-57BB-4553-8458-06E5AB0F6F7D}"/>
          </ac:spMkLst>
        </pc:spChg>
      </pc:sldChg>
      <pc:sldChg chg="addSp modSp new del mod">
        <pc:chgData name="Jordy Michiels" userId="8081690b-3f17-4116-9c4d-c7986f5b3592" providerId="ADAL" clId="{2C12956F-9319-4D1C-9821-0948484150D0}" dt="2021-05-16T13:10:03.977" v="1758" actId="47"/>
        <pc:sldMkLst>
          <pc:docMk/>
          <pc:sldMk cId="1935268045" sldId="264"/>
        </pc:sldMkLst>
        <pc:spChg chg="mod">
          <ac:chgData name="Jordy Michiels" userId="8081690b-3f17-4116-9c4d-c7986f5b3592" providerId="ADAL" clId="{2C12956F-9319-4D1C-9821-0948484150D0}" dt="2021-05-16T12:57:50.906" v="1482" actId="20577"/>
          <ac:spMkLst>
            <pc:docMk/>
            <pc:sldMk cId="1935268045" sldId="264"/>
            <ac:spMk id="2" creationId="{F3D8A714-DECB-4D18-A6A4-EE42609724BD}"/>
          </ac:spMkLst>
        </pc:spChg>
        <pc:spChg chg="mod">
          <ac:chgData name="Jordy Michiels" userId="8081690b-3f17-4116-9c4d-c7986f5b3592" providerId="ADAL" clId="{2C12956F-9319-4D1C-9821-0948484150D0}" dt="2021-05-16T13:09:20.372" v="1741" actId="20577"/>
          <ac:spMkLst>
            <pc:docMk/>
            <pc:sldMk cId="1935268045" sldId="264"/>
            <ac:spMk id="3" creationId="{3E6BF57A-5C01-4A3E-B761-09B91AD4D98D}"/>
          </ac:spMkLst>
        </pc:spChg>
        <pc:picChg chg="add mod">
          <ac:chgData name="Jordy Michiels" userId="8081690b-3f17-4116-9c4d-c7986f5b3592" providerId="ADAL" clId="{2C12956F-9319-4D1C-9821-0948484150D0}" dt="2021-05-16T13:09:26.277" v="1742" actId="1076"/>
          <ac:picMkLst>
            <pc:docMk/>
            <pc:sldMk cId="1935268045" sldId="264"/>
            <ac:picMk id="1026" creationId="{CDB760F3-61AA-4583-87AA-F02D293E0086}"/>
          </ac:picMkLst>
        </pc:picChg>
      </pc:sldChg>
      <pc:sldChg chg="addSp modSp new del mod">
        <pc:chgData name="Jordy Michiels" userId="8081690b-3f17-4116-9c4d-c7986f5b3592" providerId="ADAL" clId="{2C12956F-9319-4D1C-9821-0948484150D0}" dt="2021-05-16T13:02:57.407" v="1514" actId="47"/>
        <pc:sldMkLst>
          <pc:docMk/>
          <pc:sldMk cId="2055031234" sldId="265"/>
        </pc:sldMkLst>
        <pc:spChg chg="mod">
          <ac:chgData name="Jordy Michiels" userId="8081690b-3f17-4116-9c4d-c7986f5b3592" providerId="ADAL" clId="{2C12956F-9319-4D1C-9821-0948484150D0}" dt="2021-05-16T13:02:36.752" v="1510" actId="20577"/>
          <ac:spMkLst>
            <pc:docMk/>
            <pc:sldMk cId="2055031234" sldId="265"/>
            <ac:spMk id="2" creationId="{5CFE2D29-885D-49E9-BBEB-3729FFEC7C8A}"/>
          </ac:spMkLst>
        </pc:spChg>
        <pc:picChg chg="add mod">
          <ac:chgData name="Jordy Michiels" userId="8081690b-3f17-4116-9c4d-c7986f5b3592" providerId="ADAL" clId="{2C12956F-9319-4D1C-9821-0948484150D0}" dt="2021-05-16T13:02:55.198" v="1513" actId="1076"/>
          <ac:picMkLst>
            <pc:docMk/>
            <pc:sldMk cId="2055031234" sldId="265"/>
            <ac:picMk id="2050" creationId="{A3FFC382-A7B3-4327-B18A-3F3BE1157646}"/>
          </ac:picMkLst>
        </pc:picChg>
      </pc:sldChg>
      <pc:sldChg chg="addSp delSp modSp new mod">
        <pc:chgData name="Jordy Michiels" userId="8081690b-3f17-4116-9c4d-c7986f5b3592" providerId="ADAL" clId="{2C12956F-9319-4D1C-9821-0948484150D0}" dt="2021-05-16T13:13:39.821" v="1777" actId="1076"/>
        <pc:sldMkLst>
          <pc:docMk/>
          <pc:sldMk cId="4249155820" sldId="265"/>
        </pc:sldMkLst>
        <pc:spChg chg="mod">
          <ac:chgData name="Jordy Michiels" userId="8081690b-3f17-4116-9c4d-c7986f5b3592" providerId="ADAL" clId="{2C12956F-9319-4D1C-9821-0948484150D0}" dt="2021-05-16T13:08:36.293" v="1709" actId="20577"/>
          <ac:spMkLst>
            <pc:docMk/>
            <pc:sldMk cId="4249155820" sldId="265"/>
            <ac:spMk id="2" creationId="{BBF2013F-0A9F-400A-877A-23BEF0497232}"/>
          </ac:spMkLst>
        </pc:spChg>
        <pc:spChg chg="mod">
          <ac:chgData name="Jordy Michiels" userId="8081690b-3f17-4116-9c4d-c7986f5b3592" providerId="ADAL" clId="{2C12956F-9319-4D1C-9821-0948484150D0}" dt="2021-05-16T13:12:11.182" v="1764" actId="20577"/>
          <ac:spMkLst>
            <pc:docMk/>
            <pc:sldMk cId="4249155820" sldId="265"/>
            <ac:spMk id="3" creationId="{231A28C4-E2A2-4E60-AB66-878F0E9196B7}"/>
          </ac:spMkLst>
        </pc:spChg>
        <pc:spChg chg="del">
          <ac:chgData name="Jordy Michiels" userId="8081690b-3f17-4116-9c4d-c7986f5b3592" providerId="ADAL" clId="{2C12956F-9319-4D1C-9821-0948484150D0}" dt="2021-05-16T13:13:35.814" v="1776" actId="22"/>
          <ac:spMkLst>
            <pc:docMk/>
            <pc:sldMk cId="4249155820" sldId="265"/>
            <ac:spMk id="4" creationId="{59DA3140-36CB-4AAD-A544-78577E4F3D89}"/>
          </ac:spMkLst>
        </pc:spChg>
        <pc:spChg chg="mod">
          <ac:chgData name="Jordy Michiels" userId="8081690b-3f17-4116-9c4d-c7986f5b3592" providerId="ADAL" clId="{2C12956F-9319-4D1C-9821-0948484150D0}" dt="2021-05-16T13:12:14.654" v="1769" actId="20577"/>
          <ac:spMkLst>
            <pc:docMk/>
            <pc:sldMk cId="4249155820" sldId="265"/>
            <ac:spMk id="5" creationId="{BFCF352A-2941-4882-8E32-B802E413EBBB}"/>
          </ac:spMkLst>
        </pc:spChg>
        <pc:picChg chg="add mod modCrop">
          <ac:chgData name="Jordy Michiels" userId="8081690b-3f17-4116-9c4d-c7986f5b3592" providerId="ADAL" clId="{2C12956F-9319-4D1C-9821-0948484150D0}" dt="2021-05-16T13:13:06.102" v="1775" actId="732"/>
          <ac:picMkLst>
            <pc:docMk/>
            <pc:sldMk cId="4249155820" sldId="265"/>
            <ac:picMk id="8" creationId="{15BD5603-F277-4468-B830-FAC656EEB913}"/>
          </ac:picMkLst>
        </pc:picChg>
        <pc:picChg chg="add mod ord">
          <ac:chgData name="Jordy Michiels" userId="8081690b-3f17-4116-9c4d-c7986f5b3592" providerId="ADAL" clId="{2C12956F-9319-4D1C-9821-0948484150D0}" dt="2021-05-16T13:13:39.821" v="1777" actId="1076"/>
          <ac:picMkLst>
            <pc:docMk/>
            <pc:sldMk cId="4249155820" sldId="265"/>
            <ac:picMk id="10" creationId="{27B32FB0-B964-46B2-8FB8-3F4EA3776586}"/>
          </ac:picMkLst>
        </pc:picChg>
      </pc:sldChg>
      <pc:sldChg chg="addSp modSp new mod">
        <pc:chgData name="Jordy Michiels" userId="8081690b-3f17-4116-9c4d-c7986f5b3592" providerId="ADAL" clId="{2C12956F-9319-4D1C-9821-0948484150D0}" dt="2021-05-16T13:09:57.878" v="1757" actId="1076"/>
        <pc:sldMkLst>
          <pc:docMk/>
          <pc:sldMk cId="462829551" sldId="266"/>
        </pc:sldMkLst>
        <pc:spChg chg="mod">
          <ac:chgData name="Jordy Michiels" userId="8081690b-3f17-4116-9c4d-c7986f5b3592" providerId="ADAL" clId="{2C12956F-9319-4D1C-9821-0948484150D0}" dt="2021-05-16T13:09:39.002" v="1754" actId="20577"/>
          <ac:spMkLst>
            <pc:docMk/>
            <pc:sldMk cId="462829551" sldId="266"/>
            <ac:spMk id="2" creationId="{A7E25845-758A-4336-B941-9A42799EB3DC}"/>
          </ac:spMkLst>
        </pc:spChg>
        <pc:spChg chg="mod">
          <ac:chgData name="Jordy Michiels" userId="8081690b-3f17-4116-9c4d-c7986f5b3592" providerId="ADAL" clId="{2C12956F-9319-4D1C-9821-0948484150D0}" dt="2021-05-16T13:09:47.438" v="1755"/>
          <ac:spMkLst>
            <pc:docMk/>
            <pc:sldMk cId="462829551" sldId="266"/>
            <ac:spMk id="3" creationId="{0541A72A-E062-4AFB-A536-6DE85AD4CE84}"/>
          </ac:spMkLst>
        </pc:spChg>
        <pc:picChg chg="add mod">
          <ac:chgData name="Jordy Michiels" userId="8081690b-3f17-4116-9c4d-c7986f5b3592" providerId="ADAL" clId="{2C12956F-9319-4D1C-9821-0948484150D0}" dt="2021-05-16T13:09:57.878" v="1757" actId="1076"/>
          <ac:picMkLst>
            <pc:docMk/>
            <pc:sldMk cId="462829551" sldId="266"/>
            <ac:picMk id="5" creationId="{42D893CF-6561-40D0-AC63-7873D5344F0F}"/>
          </ac:picMkLst>
        </pc:picChg>
      </pc:sldChg>
      <pc:sldChg chg="addSp modSp new mod">
        <pc:chgData name="Jordy Michiels" userId="8081690b-3f17-4116-9c4d-c7986f5b3592" providerId="ADAL" clId="{2C12956F-9319-4D1C-9821-0948484150D0}" dt="2021-05-16T13:14:49.029" v="1837" actId="1076"/>
        <pc:sldMkLst>
          <pc:docMk/>
          <pc:sldMk cId="1736783306" sldId="267"/>
        </pc:sldMkLst>
        <pc:spChg chg="mod">
          <ac:chgData name="Jordy Michiels" userId="8081690b-3f17-4116-9c4d-c7986f5b3592" providerId="ADAL" clId="{2C12956F-9319-4D1C-9821-0948484150D0}" dt="2021-05-16T13:14:09.635" v="1797" actId="20577"/>
          <ac:spMkLst>
            <pc:docMk/>
            <pc:sldMk cId="1736783306" sldId="267"/>
            <ac:spMk id="2" creationId="{BC7BA3E4-3B6C-4F18-92F3-F8D4D5E13430}"/>
          </ac:spMkLst>
        </pc:spChg>
        <pc:spChg chg="mod">
          <ac:chgData name="Jordy Michiels" userId="8081690b-3f17-4116-9c4d-c7986f5b3592" providerId="ADAL" clId="{2C12956F-9319-4D1C-9821-0948484150D0}" dt="2021-05-16T13:14:32.442" v="1835" actId="20577"/>
          <ac:spMkLst>
            <pc:docMk/>
            <pc:sldMk cId="1736783306" sldId="267"/>
            <ac:spMk id="3" creationId="{A3DC3268-FD26-4371-B25B-25AEF8A13553}"/>
          </ac:spMkLst>
        </pc:spChg>
        <pc:picChg chg="add mod">
          <ac:chgData name="Jordy Michiels" userId="8081690b-3f17-4116-9c4d-c7986f5b3592" providerId="ADAL" clId="{2C12956F-9319-4D1C-9821-0948484150D0}" dt="2021-05-16T13:14:49.029" v="1837" actId="1076"/>
          <ac:picMkLst>
            <pc:docMk/>
            <pc:sldMk cId="1736783306" sldId="267"/>
            <ac:picMk id="5" creationId="{A2C29785-B91C-42F8-BAED-186C96F60768}"/>
          </ac:picMkLst>
        </pc:picChg>
      </pc:sldChg>
      <pc:sldChg chg="modSp new mod">
        <pc:chgData name="Jordy Michiels" userId="8081690b-3f17-4116-9c4d-c7986f5b3592" providerId="ADAL" clId="{2C12956F-9319-4D1C-9821-0948484150D0}" dt="2021-05-16T13:20:34.858" v="2179" actId="20577"/>
        <pc:sldMkLst>
          <pc:docMk/>
          <pc:sldMk cId="3741491945" sldId="268"/>
        </pc:sldMkLst>
        <pc:spChg chg="mod">
          <ac:chgData name="Jordy Michiels" userId="8081690b-3f17-4116-9c4d-c7986f5b3592" providerId="ADAL" clId="{2C12956F-9319-4D1C-9821-0948484150D0}" dt="2021-05-16T13:15:17.501" v="1845" actId="27636"/>
          <ac:spMkLst>
            <pc:docMk/>
            <pc:sldMk cId="3741491945" sldId="268"/>
            <ac:spMk id="2" creationId="{310736CD-E27F-4B28-AF63-8BB8DEE09C23}"/>
          </ac:spMkLst>
        </pc:spChg>
        <pc:spChg chg="mod">
          <ac:chgData name="Jordy Michiels" userId="8081690b-3f17-4116-9c4d-c7986f5b3592" providerId="ADAL" clId="{2C12956F-9319-4D1C-9821-0948484150D0}" dt="2021-05-16T13:20:34.858" v="2179" actId="20577"/>
          <ac:spMkLst>
            <pc:docMk/>
            <pc:sldMk cId="3741491945" sldId="268"/>
            <ac:spMk id="3" creationId="{2B9BA4AF-2E46-4047-A0A4-A418DD4F98DD}"/>
          </ac:spMkLst>
        </pc:spChg>
      </pc:sldChg>
      <pc:sldChg chg="modSp new mod">
        <pc:chgData name="Jordy Michiels" userId="8081690b-3f17-4116-9c4d-c7986f5b3592" providerId="ADAL" clId="{2C12956F-9319-4D1C-9821-0948484150D0}" dt="2021-05-16T13:22:13.138" v="2315" actId="20577"/>
        <pc:sldMkLst>
          <pc:docMk/>
          <pc:sldMk cId="4171632336" sldId="269"/>
        </pc:sldMkLst>
        <pc:spChg chg="mod">
          <ac:chgData name="Jordy Michiels" userId="8081690b-3f17-4116-9c4d-c7986f5b3592" providerId="ADAL" clId="{2C12956F-9319-4D1C-9821-0948484150D0}" dt="2021-05-16T13:20:48.858" v="2181"/>
          <ac:spMkLst>
            <pc:docMk/>
            <pc:sldMk cId="4171632336" sldId="269"/>
            <ac:spMk id="2" creationId="{88CEF939-E644-4134-BD85-EFE7769E057D}"/>
          </ac:spMkLst>
        </pc:spChg>
        <pc:spChg chg="mod">
          <ac:chgData name="Jordy Michiels" userId="8081690b-3f17-4116-9c4d-c7986f5b3592" providerId="ADAL" clId="{2C12956F-9319-4D1C-9821-0948484150D0}" dt="2021-05-16T13:22:13.138" v="2315" actId="20577"/>
          <ac:spMkLst>
            <pc:docMk/>
            <pc:sldMk cId="4171632336" sldId="269"/>
            <ac:spMk id="3" creationId="{3D28C183-CD28-419B-93CE-C84BE6EEDC50}"/>
          </ac:spMkLst>
        </pc:spChg>
      </pc:sldChg>
      <pc:sldChg chg="addSp modSp new mod">
        <pc:chgData name="Jordy Michiels" userId="8081690b-3f17-4116-9c4d-c7986f5b3592" providerId="ADAL" clId="{2C12956F-9319-4D1C-9821-0948484150D0}" dt="2021-05-16T13:26:54.012" v="2365" actId="1076"/>
        <pc:sldMkLst>
          <pc:docMk/>
          <pc:sldMk cId="549278576" sldId="270"/>
        </pc:sldMkLst>
        <pc:spChg chg="mod">
          <ac:chgData name="Jordy Michiels" userId="8081690b-3f17-4116-9c4d-c7986f5b3592" providerId="ADAL" clId="{2C12956F-9319-4D1C-9821-0948484150D0}" dt="2021-05-16T13:23:20.462" v="2354" actId="20577"/>
          <ac:spMkLst>
            <pc:docMk/>
            <pc:sldMk cId="549278576" sldId="270"/>
            <ac:spMk id="2" creationId="{46AF9B39-FF0B-48EA-96B9-B6B2F3ABF702}"/>
          </ac:spMkLst>
        </pc:spChg>
        <pc:picChg chg="add mod modCrop">
          <ac:chgData name="Jordy Michiels" userId="8081690b-3f17-4116-9c4d-c7986f5b3592" providerId="ADAL" clId="{2C12956F-9319-4D1C-9821-0948484150D0}" dt="2021-05-16T13:26:54.012" v="2365" actId="1076"/>
          <ac:picMkLst>
            <pc:docMk/>
            <pc:sldMk cId="549278576" sldId="270"/>
            <ac:picMk id="5" creationId="{9E015BBD-7FDD-407D-916F-99149A2CA68E}"/>
          </ac:picMkLst>
        </pc:picChg>
      </pc:sldChg>
      <pc:sldChg chg="add ord">
        <pc:chgData name="Jordy Michiels" userId="8081690b-3f17-4116-9c4d-c7986f5b3592" providerId="ADAL" clId="{2C12956F-9319-4D1C-9821-0948484150D0}" dt="2021-05-16T13:27:36.685" v="2376"/>
        <pc:sldMkLst>
          <pc:docMk/>
          <pc:sldMk cId="2521558649" sldId="271"/>
        </pc:sldMkLst>
      </pc:sldChg>
    </pc:docChg>
  </pc:docChgLst>
  <pc:docChgLst>
    <pc:chgData name="Jordy Michiels" userId="S::11602206@student.pxl.be::8081690b-3f17-4116-9c4d-c7986f5b3592" providerId="AD" clId="Web-{C4975B94-ED6C-4F78-9973-48FFCAFABA2B}"/>
    <pc:docChg chg="modSld">
      <pc:chgData name="Jordy Michiels" userId="S::11602206@student.pxl.be::8081690b-3f17-4116-9c4d-c7986f5b3592" providerId="AD" clId="Web-{C4975B94-ED6C-4F78-9973-48FFCAFABA2B}" dt="2021-05-18T19:13:11.074" v="6" actId="20577"/>
      <pc:docMkLst>
        <pc:docMk/>
      </pc:docMkLst>
      <pc:sldChg chg="modSp">
        <pc:chgData name="Jordy Michiels" userId="S::11602206@student.pxl.be::8081690b-3f17-4116-9c4d-c7986f5b3592" providerId="AD" clId="Web-{C4975B94-ED6C-4F78-9973-48FFCAFABA2B}" dt="2021-05-18T19:12:01.399" v="1" actId="20577"/>
        <pc:sldMkLst>
          <pc:docMk/>
          <pc:sldMk cId="4012162307" sldId="260"/>
        </pc:sldMkLst>
        <pc:spChg chg="mod">
          <ac:chgData name="Jordy Michiels" userId="S::11602206@student.pxl.be::8081690b-3f17-4116-9c4d-c7986f5b3592" providerId="AD" clId="Web-{C4975B94-ED6C-4F78-9973-48FFCAFABA2B}" dt="2021-05-18T19:12:01.399" v="1" actId="20577"/>
          <ac:spMkLst>
            <pc:docMk/>
            <pc:sldMk cId="4012162307" sldId="260"/>
            <ac:spMk id="3" creationId="{4E0FF61C-AC48-4BD4-883E-271EFC874349}"/>
          </ac:spMkLst>
        </pc:spChg>
      </pc:sldChg>
      <pc:sldChg chg="modSp">
        <pc:chgData name="Jordy Michiels" userId="S::11602206@student.pxl.be::8081690b-3f17-4116-9c4d-c7986f5b3592" providerId="AD" clId="Web-{C4975B94-ED6C-4F78-9973-48FFCAFABA2B}" dt="2021-05-18T19:13:11.074" v="6" actId="20577"/>
        <pc:sldMkLst>
          <pc:docMk/>
          <pc:sldMk cId="3741491945" sldId="268"/>
        </pc:sldMkLst>
        <pc:spChg chg="mod">
          <ac:chgData name="Jordy Michiels" userId="S::11602206@student.pxl.be::8081690b-3f17-4116-9c4d-c7986f5b3592" providerId="AD" clId="Web-{C4975B94-ED6C-4F78-9973-48FFCAFABA2B}" dt="2021-05-18T19:13:11.074" v="6" actId="20577"/>
          <ac:spMkLst>
            <pc:docMk/>
            <pc:sldMk cId="3741491945" sldId="268"/>
            <ac:spMk id="3" creationId="{2B9BA4AF-2E46-4047-A0A4-A418DD4F98DD}"/>
          </ac:spMkLst>
        </pc:spChg>
      </pc:sldChg>
      <pc:sldChg chg="modSp">
        <pc:chgData name="Jordy Michiels" userId="S::11602206@student.pxl.be::8081690b-3f17-4116-9c4d-c7986f5b3592" providerId="AD" clId="Web-{C4975B94-ED6C-4F78-9973-48FFCAFABA2B}" dt="2021-05-18T19:13:01.761" v="5" actId="20577"/>
        <pc:sldMkLst>
          <pc:docMk/>
          <pc:sldMk cId="4171632336" sldId="269"/>
        </pc:sldMkLst>
        <pc:spChg chg="mod">
          <ac:chgData name="Jordy Michiels" userId="S::11602206@student.pxl.be::8081690b-3f17-4116-9c4d-c7986f5b3592" providerId="AD" clId="Web-{C4975B94-ED6C-4F78-9973-48FFCAFABA2B}" dt="2021-05-18T19:13:01.761" v="5" actId="20577"/>
          <ac:spMkLst>
            <pc:docMk/>
            <pc:sldMk cId="4171632336" sldId="269"/>
            <ac:spMk id="3" creationId="{3D28C183-CD28-419B-93CE-C84BE6EEDC50}"/>
          </ac:spMkLst>
        </pc:spChg>
      </pc:sldChg>
    </pc:docChg>
  </pc:docChgLst>
  <pc:docChgLst>
    <pc:chgData name="Jordy Michiels" userId="S::11602206@student.pxl.be::8081690b-3f17-4116-9c4d-c7986f5b3592" providerId="AD" clId="Web-{8BC619CD-A0E0-4989-9302-A7770698B6EF}"/>
    <pc:docChg chg="modSld">
      <pc:chgData name="Jordy Michiels" userId="S::11602206@student.pxl.be::8081690b-3f17-4116-9c4d-c7986f5b3592" providerId="AD" clId="Web-{8BC619CD-A0E0-4989-9302-A7770698B6EF}" dt="2021-05-16T12:02:05.123" v="7" actId="20577"/>
      <pc:docMkLst>
        <pc:docMk/>
      </pc:docMkLst>
      <pc:sldChg chg="modSp">
        <pc:chgData name="Jordy Michiels" userId="S::11602206@student.pxl.be::8081690b-3f17-4116-9c4d-c7986f5b3592" providerId="AD" clId="Web-{8BC619CD-A0E0-4989-9302-A7770698B6EF}" dt="2021-05-16T12:02:05.123" v="7" actId="20577"/>
        <pc:sldMkLst>
          <pc:docMk/>
          <pc:sldMk cId="3430065242" sldId="257"/>
        </pc:sldMkLst>
        <pc:spChg chg="mod">
          <ac:chgData name="Jordy Michiels" userId="S::11602206@student.pxl.be::8081690b-3f17-4116-9c4d-c7986f5b3592" providerId="AD" clId="Web-{8BC619CD-A0E0-4989-9302-A7770698B6EF}" dt="2021-05-16T12:02:05.123" v="7" actId="20577"/>
          <ac:spMkLst>
            <pc:docMk/>
            <pc:sldMk cId="3430065242" sldId="257"/>
            <ac:spMk id="3" creationId="{36329FD0-7580-4A4C-8102-11F51D34C7F7}"/>
          </ac:spMkLst>
        </pc:spChg>
      </pc:sldChg>
    </pc:docChg>
  </pc:docChgLst>
  <pc:docChgLst>
    <pc:chgData name="Jordy Michiels" userId="S::11602206@student.pxl.be::8081690b-3f17-4116-9c4d-c7986f5b3592" providerId="AD" clId="Web-{D852D3DA-AF5A-45D9-BF5D-09FB22C73445}"/>
    <pc:docChg chg="modSld addMainMaster delMainMaster">
      <pc:chgData name="Jordy Michiels" userId="S::11602206@student.pxl.be::8081690b-3f17-4116-9c4d-c7986f5b3592" providerId="AD" clId="Web-{D852D3DA-AF5A-45D9-BF5D-09FB22C73445}" dt="2021-04-12T15:35:55.429" v="1"/>
      <pc:docMkLst>
        <pc:docMk/>
      </pc:docMkLst>
      <pc:sldChg chg="modSp mod modClrScheme chgLayout">
        <pc:chgData name="Jordy Michiels" userId="S::11602206@student.pxl.be::8081690b-3f17-4116-9c4d-c7986f5b3592" providerId="AD" clId="Web-{D852D3DA-AF5A-45D9-BF5D-09FB22C73445}" dt="2021-04-12T15:35:55.429" v="1"/>
        <pc:sldMkLst>
          <pc:docMk/>
          <pc:sldMk cId="3351439039" sldId="256"/>
        </pc:sldMkLst>
        <pc:spChg chg="mod ord">
          <ac:chgData name="Jordy Michiels" userId="S::11602206@student.pxl.be::8081690b-3f17-4116-9c4d-c7986f5b3592" providerId="AD" clId="Web-{D852D3DA-AF5A-45D9-BF5D-09FB22C73445}" dt="2021-04-12T15:35:55.429" v="1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Jordy Michiels" userId="S::11602206@student.pxl.be::8081690b-3f17-4116-9c4d-c7986f5b3592" providerId="AD" clId="Web-{D852D3DA-AF5A-45D9-BF5D-09FB22C73445}" dt="2021-04-12T15:35:55.429" v="1"/>
          <ac:spMkLst>
            <pc:docMk/>
            <pc:sldMk cId="3351439039" sldId="256"/>
            <ac:spMk id="3" creationId="{00000000-0000-0000-0000-000000000000}"/>
          </ac:spMkLst>
        </pc:spChg>
      </pc:sldChg>
      <pc:sldMasterChg chg="del delSldLayout">
        <pc:chgData name="Jordy Michiels" userId="S::11602206@student.pxl.be::8081690b-3f17-4116-9c4d-c7986f5b3592" providerId="AD" clId="Web-{D852D3DA-AF5A-45D9-BF5D-09FB22C73445}" dt="2021-04-12T15:35:48.678" v="0"/>
        <pc:sldMasterMkLst>
          <pc:docMk/>
          <pc:sldMasterMk cId="1710546820" sldId="2147483648"/>
        </pc:sldMasterMkLst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Jordy Michiels" userId="S::11602206@student.pxl.be::8081690b-3f17-4116-9c4d-c7986f5b3592" providerId="AD" clId="Web-{D852D3DA-AF5A-45D9-BF5D-09FB22C73445}" dt="2021-04-12T15:35:48.678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Jordy Michiels" userId="S::11602206@student.pxl.be::8081690b-3f17-4116-9c4d-c7986f5b3592" providerId="AD" clId="Web-{D852D3DA-AF5A-45D9-BF5D-09FB22C73445}" dt="2021-04-12T15:35:55.429" v="1"/>
        <pc:sldMasterMkLst>
          <pc:docMk/>
          <pc:sldMasterMk cId="1900101647" sldId="2147483660"/>
        </pc:sldMasterMkLst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365805923" sldId="2147483661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359891864" sldId="2147483662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4085472596" sldId="2147483663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2214002683" sldId="2147483664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3366591419" sldId="2147483665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3053874986" sldId="2147483666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3991303251" sldId="2147483667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2093472320" sldId="2147483668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4107117624" sldId="2147483669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840886421" sldId="2147483670"/>
          </pc:sldLayoutMkLst>
        </pc:sldLayoutChg>
        <pc:sldLayoutChg chg="add del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1900101647" sldId="2147483660"/>
            <pc:sldLayoutMk cId="2385477318" sldId="2147483671"/>
          </pc:sldLayoutMkLst>
        </pc:sldLayoutChg>
      </pc:sldMasterChg>
      <pc:sldMasterChg chg="add addSldLayout modSldLayout">
        <pc:chgData name="Jordy Michiels" userId="S::11602206@student.pxl.be::8081690b-3f17-4116-9c4d-c7986f5b3592" providerId="AD" clId="Web-{D852D3DA-AF5A-45D9-BF5D-09FB22C73445}" dt="2021-04-12T15:35:55.429" v="1"/>
        <pc:sldMasterMkLst>
          <pc:docMk/>
          <pc:sldMasterMk cId="2977970633" sldId="2147483672"/>
        </pc:sldMasterMkLst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497199203" sldId="2147483673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885201039" sldId="2147483674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929028599" sldId="2147483675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808867489" sldId="2147483676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368415847" sldId="2147483677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470238596" sldId="2147483678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816862384" sldId="2147483679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586130707" sldId="2147483680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4256933153" sldId="2147483681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524549491" sldId="2147483682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144979967" sldId="2147483683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846070185" sldId="2147483684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369236696" sldId="2147483685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947583253" sldId="2147483686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54594895" sldId="2147483687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3926296706" sldId="2147483688"/>
          </pc:sldLayoutMkLst>
        </pc:sldLayoutChg>
        <pc:sldLayoutChg chg="add mod replId">
          <pc:chgData name="Jordy Michiels" userId="S::11602206@student.pxl.be::8081690b-3f17-4116-9c4d-c7986f5b3592" providerId="AD" clId="Web-{D852D3DA-AF5A-45D9-BF5D-09FB22C73445}" dt="2021-04-12T15:35:55.429" v="1"/>
          <pc:sldLayoutMkLst>
            <pc:docMk/>
            <pc:sldMasterMk cId="2977970633" sldId="2147483672"/>
            <pc:sldLayoutMk cId="1956330653" sldId="2147483689"/>
          </pc:sldLayoutMkLst>
        </pc:sldLayoutChg>
      </pc:sldMasterChg>
    </pc:docChg>
  </pc:docChgLst>
  <pc:docChgLst>
    <pc:chgData name="Jordy Michiels" userId="S::11602206@student.pxl.be::8081690b-3f17-4116-9c4d-c7986f5b3592" providerId="AD" clId="Web-{089BAC52-F0C7-4EE9-99D4-557110C33074}"/>
    <pc:docChg chg="addSld delSld modSld">
      <pc:chgData name="Jordy Michiels" userId="S::11602206@student.pxl.be::8081690b-3f17-4116-9c4d-c7986f5b3592" providerId="AD" clId="Web-{089BAC52-F0C7-4EE9-99D4-557110C33074}" dt="2021-04-12T17:46:13.575" v="154"/>
      <pc:docMkLst>
        <pc:docMk/>
      </pc:docMkLst>
      <pc:sldChg chg="modSp">
        <pc:chgData name="Jordy Michiels" userId="S::11602206@student.pxl.be::8081690b-3f17-4116-9c4d-c7986f5b3592" providerId="AD" clId="Web-{089BAC52-F0C7-4EE9-99D4-557110C33074}" dt="2021-04-12T15:53:36.271" v="65" actId="20577"/>
        <pc:sldMkLst>
          <pc:docMk/>
          <pc:sldMk cId="3351439039" sldId="256"/>
        </pc:sldMkLst>
        <pc:spChg chg="mod">
          <ac:chgData name="Jordy Michiels" userId="S::11602206@student.pxl.be::8081690b-3f17-4116-9c4d-c7986f5b3592" providerId="AD" clId="Web-{089BAC52-F0C7-4EE9-99D4-557110C33074}" dt="2021-04-12T15:52:12.222" v="19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Jordy Michiels" userId="S::11602206@student.pxl.be::8081690b-3f17-4116-9c4d-c7986f5b3592" providerId="AD" clId="Web-{089BAC52-F0C7-4EE9-99D4-557110C33074}" dt="2021-04-12T15:53:36.271" v="65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addSp delSp modSp new mod modClrScheme chgLayout">
        <pc:chgData name="Jordy Michiels" userId="S::11602206@student.pxl.be::8081690b-3f17-4116-9c4d-c7986f5b3592" providerId="AD" clId="Web-{089BAC52-F0C7-4EE9-99D4-557110C33074}" dt="2021-04-12T17:45:00.182" v="152"/>
        <pc:sldMkLst>
          <pc:docMk/>
          <pc:sldMk cId="3430065242" sldId="257"/>
        </pc:sldMkLst>
        <pc:spChg chg="mod">
          <ac:chgData name="Jordy Michiels" userId="S::11602206@student.pxl.be::8081690b-3f17-4116-9c4d-c7986f5b3592" providerId="AD" clId="Web-{089BAC52-F0C7-4EE9-99D4-557110C33074}" dt="2021-04-12T17:45:00.182" v="152"/>
          <ac:spMkLst>
            <pc:docMk/>
            <pc:sldMk cId="3430065242" sldId="257"/>
            <ac:spMk id="2" creationId="{30A97007-D60A-4FC9-BB7C-E6B08D07C91B}"/>
          </ac:spMkLst>
        </pc:spChg>
        <pc:spChg chg="mod">
          <ac:chgData name="Jordy Michiels" userId="S::11602206@student.pxl.be::8081690b-3f17-4116-9c4d-c7986f5b3592" providerId="AD" clId="Web-{089BAC52-F0C7-4EE9-99D4-557110C33074}" dt="2021-04-12T17:45:00.182" v="152"/>
          <ac:spMkLst>
            <pc:docMk/>
            <pc:sldMk cId="3430065242" sldId="257"/>
            <ac:spMk id="3" creationId="{36329FD0-7580-4A4C-8102-11F51D34C7F7}"/>
          </ac:spMkLst>
        </pc:spChg>
        <pc:spChg chg="add del mod">
          <ac:chgData name="Jordy Michiels" userId="S::11602206@student.pxl.be::8081690b-3f17-4116-9c4d-c7986f5b3592" providerId="AD" clId="Web-{089BAC52-F0C7-4EE9-99D4-557110C33074}" dt="2021-04-12T17:45:00.182" v="152"/>
          <ac:spMkLst>
            <pc:docMk/>
            <pc:sldMk cId="3430065242" sldId="257"/>
            <ac:spMk id="8" creationId="{283042F6-295A-437E-9F19-4E4E5FB631AF}"/>
          </ac:spMkLst>
        </pc:spChg>
      </pc:sldChg>
      <pc:sldChg chg="new del">
        <pc:chgData name="Jordy Michiels" userId="S::11602206@student.pxl.be::8081690b-3f17-4116-9c4d-c7986f5b3592" providerId="AD" clId="Web-{089BAC52-F0C7-4EE9-99D4-557110C33074}" dt="2021-04-12T17:46:13.575" v="154"/>
        <pc:sldMkLst>
          <pc:docMk/>
          <pc:sldMk cId="127012107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671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28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831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503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51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7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9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018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9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2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Eindresultaat</a:t>
            </a:r>
            <a:r>
              <a:rPr lang="de-DE" dirty="0"/>
              <a:t> </a:t>
            </a:r>
            <a:r>
              <a:rPr lang="de-DE" dirty="0" err="1"/>
              <a:t>project</a:t>
            </a:r>
            <a:br>
              <a:rPr lang="de-DE" dirty="0"/>
            </a:br>
            <a:r>
              <a:rPr lang="de-DE" dirty="0"/>
              <a:t>Team 7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Bas Van </a:t>
            </a:r>
            <a:r>
              <a:rPr lang="de-DE" dirty="0" err="1">
                <a:solidFill>
                  <a:srgbClr val="FFFFFF"/>
                </a:solidFill>
              </a:rPr>
              <a:t>Gerven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dirty="0" err="1">
                <a:solidFill>
                  <a:srgbClr val="FFFFFF"/>
                </a:solidFill>
              </a:rPr>
              <a:t>ProI</a:t>
            </a:r>
            <a:endParaRPr lang="de-DE" dirty="0" err="1">
              <a:solidFill>
                <a:srgbClr val="FFFFFF">
                  <a:alpha val="70000"/>
                </a:srgbClr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Jordy Michiels 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  <a:p>
            <a:r>
              <a:rPr lang="de-DE" dirty="0">
                <a:solidFill>
                  <a:srgbClr val="FFFFFF"/>
                </a:solidFill>
              </a:rPr>
              <a:t>Omer </a:t>
            </a:r>
            <a:r>
              <a:rPr lang="de-DE" dirty="0" err="1">
                <a:solidFill>
                  <a:srgbClr val="FFFFFF"/>
                </a:solidFill>
              </a:rPr>
              <a:t>Alakay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  <a:p>
            <a:r>
              <a:rPr lang="de-DE" dirty="0" err="1">
                <a:solidFill>
                  <a:srgbClr val="FFFFFF"/>
                </a:solidFill>
              </a:rPr>
              <a:t>Jarne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Staal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2013F-0A9F-400A-877A-23BEF049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Geschatte kost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1A28C4-E2A2-4E60-AB66-878F0E91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Kosten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27B32FB0-B964-46B2-8FB8-3F4EA37765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715" y="3235444"/>
            <a:ext cx="4000500" cy="78105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CF352A-2941-4882-8E32-B802E413E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Baten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67DD01-F6CA-4E6E-80D6-ABE4123F13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5BD5603-F277-4468-B830-FAC656EEB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" t="1905" r="722"/>
          <a:stretch/>
        </p:blipFill>
        <p:spPr>
          <a:xfrm>
            <a:off x="1121434" y="3191774"/>
            <a:ext cx="4019909" cy="15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BA3E4-3B6C-4F18-92F3-F8D4D5E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Geschatte kost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DC3268-FD26-4371-B25B-25AEF8A1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Berekening baten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C29785-B91C-42F8-BAED-186C96F6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96" y="2994354"/>
            <a:ext cx="6067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736CD-E27F-4B28-AF63-8BB8DEE0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7. </a:t>
            </a:r>
            <a:r>
              <a:rPr lang="nl-NL" dirty="0">
                <a:solidFill>
                  <a:srgbClr val="FFFFFF"/>
                </a:solidFill>
              </a:rPr>
              <a:t>Overdracht van project en inrichting servicedesk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A4AF-2E46-4047-A0A4-A418DD4F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BE" dirty="0">
                <a:solidFill>
                  <a:srgbClr val="FFFFFF"/>
                </a:solidFill>
              </a:rPr>
              <a:t>Externe IT’er Stiers &amp; </a:t>
            </a:r>
            <a:r>
              <a:rPr lang="nl-BE" dirty="0" err="1">
                <a:solidFill>
                  <a:srgbClr val="FFFFFF"/>
                </a:solidFill>
              </a:rPr>
              <a:t>Velkeneers</a:t>
            </a:r>
            <a:r>
              <a:rPr lang="nl-BE" dirty="0">
                <a:solidFill>
                  <a:srgbClr val="FFFFFF"/>
                </a:solidFill>
              </a:rPr>
              <a:t> geen recht tot aanpassing van ons product, enkel recht op gebruik</a:t>
            </a:r>
          </a:p>
          <a:p>
            <a:r>
              <a:rPr lang="nl-BE" dirty="0">
                <a:solidFill>
                  <a:srgbClr val="FFFFFF"/>
                </a:solidFill>
              </a:rPr>
              <a:t>Gratis rechten Stiers &amp; </a:t>
            </a:r>
            <a:r>
              <a:rPr lang="nl-BE" dirty="0" err="1">
                <a:solidFill>
                  <a:srgbClr val="FFFFFF"/>
                </a:solidFill>
              </a:rPr>
              <a:t>Velkeneers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3x/jaar gegevenstabel laten aanpassen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1x/jaar verandering huisstijl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Permanente bug fixing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Malware aanvallen laten oplossen</a:t>
            </a:r>
          </a:p>
        </p:txBody>
      </p:sp>
    </p:spTree>
    <p:extLst>
      <p:ext uri="{BB962C8B-B14F-4D97-AF65-F5344CB8AC3E}">
        <p14:creationId xmlns:p14="http://schemas.microsoft.com/office/powerpoint/2010/main" val="37414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F939-E644-4134-BD85-EFE7769E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</a:t>
            </a:r>
            <a:r>
              <a:rPr lang="nl-NL" dirty="0">
                <a:solidFill>
                  <a:srgbClr val="FFFFFF"/>
                </a:solidFill>
              </a:rPr>
              <a:t>Overdracht van project en inrichting servicedesk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28C183-CD28-419B-93CE-C84BE6EE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Proefperiode van 2 weken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Verandering stijl en gebruiksvriendelijkheid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Bijkomende info SQL-tabellen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Bug fixing</a:t>
            </a:r>
          </a:p>
        </p:txBody>
      </p:sp>
    </p:spTree>
    <p:extLst>
      <p:ext uri="{BB962C8B-B14F-4D97-AF65-F5344CB8AC3E}">
        <p14:creationId xmlns:p14="http://schemas.microsoft.com/office/powerpoint/2010/main" val="417163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F9B39-FF0B-48EA-96B9-B6B2F3AB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B9A11-9BBB-46AB-AF47-1558D550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015BBD-7FDD-407D-916F-99149A2CA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t="10888" r="29531" b="10701"/>
          <a:stretch/>
        </p:blipFill>
        <p:spPr>
          <a:xfrm>
            <a:off x="1328467" y="2041199"/>
            <a:ext cx="4459858" cy="43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Eindresultaat</a:t>
            </a:r>
            <a:r>
              <a:rPr lang="de-DE" dirty="0"/>
              <a:t> </a:t>
            </a:r>
            <a:r>
              <a:rPr lang="de-DE" dirty="0" err="1"/>
              <a:t>project</a:t>
            </a:r>
            <a:br>
              <a:rPr lang="de-DE" dirty="0"/>
            </a:br>
            <a:r>
              <a:rPr lang="de-DE" dirty="0"/>
              <a:t>Team 7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Bas Van </a:t>
            </a:r>
            <a:r>
              <a:rPr lang="de-DE" dirty="0" err="1">
                <a:solidFill>
                  <a:srgbClr val="FFFFFF"/>
                </a:solidFill>
              </a:rPr>
              <a:t>Gerven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dirty="0" err="1">
                <a:solidFill>
                  <a:srgbClr val="FFFFFF"/>
                </a:solidFill>
              </a:rPr>
              <a:t>ProI</a:t>
            </a:r>
            <a:endParaRPr lang="de-DE" dirty="0" err="1">
              <a:solidFill>
                <a:srgbClr val="FFFFFF">
                  <a:alpha val="70000"/>
                </a:srgbClr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Jordy Michiels 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  <a:p>
            <a:r>
              <a:rPr lang="de-DE" dirty="0">
                <a:solidFill>
                  <a:srgbClr val="FFFFFF"/>
                </a:solidFill>
              </a:rPr>
              <a:t>Omer </a:t>
            </a:r>
            <a:r>
              <a:rPr lang="de-DE" dirty="0" err="1">
                <a:solidFill>
                  <a:srgbClr val="FFFFFF"/>
                </a:solidFill>
              </a:rPr>
              <a:t>Alakay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  <a:p>
            <a:r>
              <a:rPr lang="de-DE" dirty="0" err="1">
                <a:solidFill>
                  <a:srgbClr val="FFFFFF"/>
                </a:solidFill>
              </a:rPr>
              <a:t>Jarne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Staal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ProH</a:t>
            </a:r>
          </a:p>
        </p:txBody>
      </p:sp>
    </p:spTree>
    <p:extLst>
      <p:ext uri="{BB962C8B-B14F-4D97-AF65-F5344CB8AC3E}">
        <p14:creationId xmlns:p14="http://schemas.microsoft.com/office/powerpoint/2010/main" val="25215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7007-D60A-4FC9-BB7C-E6B08D07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29FD0-7580-4A4C-8102-11F51D34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Inleiding</a:t>
            </a:r>
            <a:endParaRPr lang="nl-NL" dirty="0"/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Projectdoel en –scope</a:t>
            </a:r>
            <a:endParaRPr lang="nl-NL" dirty="0">
              <a:solidFill>
                <a:srgbClr val="FFFFFF">
                  <a:alpha val="70000"/>
                </a:srgbClr>
              </a:solidFill>
            </a:endParaRP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Projectaanpak en –plan</a:t>
            </a:r>
            <a:endParaRPr lang="nl-NL" dirty="0">
              <a:solidFill>
                <a:srgbClr val="FFFFFF">
                  <a:alpha val="70000"/>
                </a:srgbClr>
              </a:solidFill>
            </a:endParaRP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Wat zelf doen en wat uitbesteden</a:t>
            </a: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Planning</a:t>
            </a:r>
            <a:endParaRPr lang="nl-NL" dirty="0">
              <a:solidFill>
                <a:srgbClr val="FFFFFF">
                  <a:alpha val="70000"/>
                </a:srgbClr>
              </a:solidFill>
            </a:endParaRP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Geschatte kost</a:t>
            </a:r>
            <a:endParaRPr lang="nl-NL" dirty="0">
              <a:solidFill>
                <a:srgbClr val="FFFFFF">
                  <a:alpha val="70000"/>
                </a:srgbClr>
              </a:solidFill>
            </a:endParaRP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Overdracht van project en inrichting servicedesk</a:t>
            </a:r>
          </a:p>
          <a:p>
            <a:pPr marL="514350" indent="-514350">
              <a:buAutoNum type="arabicPeriod"/>
            </a:pPr>
            <a:r>
              <a:rPr lang="nl-NL" dirty="0">
                <a:solidFill>
                  <a:srgbClr val="FFFFFF"/>
                </a:solidFill>
              </a:rPr>
              <a:t>Ontwerp</a:t>
            </a:r>
            <a:endParaRPr lang="nl-NL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F0D7B-5F31-423E-B1DA-AD41E74C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B7AC1F-3066-4F5D-8B23-C9082294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Boekhoudkantoor</a:t>
            </a:r>
            <a:r>
              <a:rPr lang="nl-BE" dirty="0"/>
              <a:t> </a:t>
            </a:r>
            <a:r>
              <a:rPr lang="nl-BE" dirty="0">
                <a:solidFill>
                  <a:schemeClr val="tx1"/>
                </a:solidFill>
              </a:rPr>
              <a:t>Stiers &amp; </a:t>
            </a:r>
            <a:r>
              <a:rPr lang="nl-BE" dirty="0" err="1">
                <a:solidFill>
                  <a:schemeClr val="tx1"/>
                </a:solidFill>
              </a:rPr>
              <a:t>Velkeneers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Boekhouding &amp; fiscaliteit -&gt; kleine en middelgrote bedrijven</a:t>
            </a:r>
          </a:p>
          <a:p>
            <a:r>
              <a:rPr lang="nl-BE" dirty="0">
                <a:solidFill>
                  <a:schemeClr val="tx1"/>
                </a:solidFill>
              </a:rPr>
              <a:t>1 externe persoon voor IT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Ons rechten verlenen</a:t>
            </a:r>
          </a:p>
          <a:p>
            <a:pPr lvl="2"/>
            <a:r>
              <a:rPr lang="nl-BE" dirty="0">
                <a:solidFill>
                  <a:schemeClr val="tx1"/>
                </a:solidFill>
              </a:rPr>
              <a:t>Afspraken implementeren in Bestaande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7342A-CBB8-4878-8FF0-C151B44C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28" y="3657057"/>
            <a:ext cx="4475106" cy="244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E30FE-5C37-4ACC-9E54-1796AC2B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Projectdoel en -scope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68467A-8632-46A7-A482-2DCE7A0F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Afspraken</a:t>
            </a:r>
            <a:r>
              <a:rPr lang="nl-BE" dirty="0"/>
              <a:t> </a:t>
            </a:r>
            <a:r>
              <a:rPr lang="nl-BE" dirty="0">
                <a:solidFill>
                  <a:schemeClr val="tx1"/>
                </a:solidFill>
              </a:rPr>
              <a:t>programma implementeren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Bedrijf</a:t>
            </a:r>
            <a:r>
              <a:rPr lang="nl-BE" dirty="0"/>
              <a:t> </a:t>
            </a:r>
            <a:r>
              <a:rPr lang="nl-BE" dirty="0">
                <a:solidFill>
                  <a:schemeClr val="tx1"/>
                </a:solidFill>
              </a:rPr>
              <a:t>bespaart tijd -&gt; geen mails/telefoons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Makkelijker voor klanten van Stiers &amp; </a:t>
            </a:r>
            <a:r>
              <a:rPr lang="nl-BE" dirty="0" err="1">
                <a:solidFill>
                  <a:schemeClr val="tx1"/>
                </a:solidFill>
              </a:rPr>
              <a:t>Velkeneers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3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CBC9-6D71-486C-92CC-FB54868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Projectdoel en -scope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0FF61C-AC48-4BD4-883E-271EFC87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BE" dirty="0">
                <a:solidFill>
                  <a:schemeClr val="tx1"/>
                </a:solidFill>
              </a:rPr>
              <a:t>Extra pagina implementeren in bestaande website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Bereikbaar via navigatie in bestaande website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Gegevens klant + sectie opmerkingen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Bevestigingspagina 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Bevestigingsmail</a:t>
            </a:r>
          </a:p>
          <a:p>
            <a:r>
              <a:rPr lang="nl-BE" dirty="0">
                <a:solidFill>
                  <a:schemeClr val="tx1"/>
                </a:solidFill>
              </a:rPr>
              <a:t>Na bevestiging gegevens naar </a:t>
            </a:r>
            <a:r>
              <a:rPr lang="nl-BE" dirty="0" err="1">
                <a:solidFill>
                  <a:schemeClr val="tx1"/>
                </a:solidFill>
              </a:rPr>
              <a:t>back-end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WPF-app voor werknemers Stiers &amp; </a:t>
            </a:r>
            <a:r>
              <a:rPr lang="nl-BE" dirty="0" err="1">
                <a:solidFill>
                  <a:schemeClr val="tx1"/>
                </a:solidFill>
              </a:rPr>
              <a:t>Velkeneers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Onderhoud -&gt; back-up data &amp; afgesproken periode bug fixing</a:t>
            </a:r>
          </a:p>
          <a:p>
            <a:pPr lvl="1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E6559-1654-41FE-BEDE-4A849CAC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Projectaanpak en -plan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9D0318-0ED5-4DDC-8D52-482F75E5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Teamverdeling</a:t>
            </a:r>
            <a:endParaRPr lang="nl-BE" sz="2600" dirty="0">
              <a:solidFill>
                <a:schemeClr val="tx1"/>
              </a:solidFill>
            </a:endParaRPr>
          </a:p>
          <a:p>
            <a:pPr lvl="1"/>
            <a:r>
              <a:rPr lang="nl-BE" dirty="0">
                <a:solidFill>
                  <a:schemeClr val="tx1"/>
                </a:solidFill>
              </a:rPr>
              <a:t>Omer </a:t>
            </a:r>
            <a:r>
              <a:rPr lang="nl-BE" dirty="0" err="1">
                <a:solidFill>
                  <a:schemeClr val="tx1"/>
                </a:solidFill>
              </a:rPr>
              <a:t>Alakay</a:t>
            </a:r>
            <a:r>
              <a:rPr lang="nl-BE" dirty="0">
                <a:solidFill>
                  <a:schemeClr val="tx1"/>
                </a:solidFill>
              </a:rPr>
              <a:t>: Leider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Jarne Staal: Designer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Jordy Michiels: Organisator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Bas Van Gerven: Programmeur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1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E074-C5A9-4C24-BB6D-79725CCB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Projectaanpak en -plan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8E0B60-3411-427B-92B9-E2638AF6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tx1"/>
                </a:solidFill>
              </a:rPr>
              <a:t>Aanpak</a:t>
            </a:r>
          </a:p>
          <a:p>
            <a:pPr lvl="1"/>
            <a:r>
              <a:rPr lang="nl-BE" dirty="0" err="1">
                <a:solidFill>
                  <a:schemeClr val="tx1"/>
                </a:solidFill>
              </a:rPr>
              <a:t>Requirements</a:t>
            </a:r>
            <a:r>
              <a:rPr lang="nl-BE" dirty="0">
                <a:solidFill>
                  <a:schemeClr val="tx1"/>
                </a:solidFill>
              </a:rPr>
              <a:t> als taken opslaan in </a:t>
            </a:r>
            <a:r>
              <a:rPr lang="nl-BE" dirty="0" err="1">
                <a:solidFill>
                  <a:schemeClr val="tx1"/>
                </a:solidFill>
              </a:rPr>
              <a:t>Azure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DevOps</a:t>
            </a:r>
            <a:endParaRPr lang="nl-BE" dirty="0">
              <a:solidFill>
                <a:schemeClr val="tx1"/>
              </a:solidFill>
            </a:endParaRPr>
          </a:p>
          <a:p>
            <a:pPr lvl="1"/>
            <a:r>
              <a:rPr lang="nl-BE" dirty="0">
                <a:solidFill>
                  <a:schemeClr val="tx1"/>
                </a:solidFill>
              </a:rPr>
              <a:t>Feedback klant door middel van sprints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Daily scrum</a:t>
            </a:r>
          </a:p>
          <a:p>
            <a:r>
              <a:rPr lang="nl-BE" dirty="0">
                <a:solidFill>
                  <a:schemeClr val="tx1"/>
                </a:solidFill>
              </a:rPr>
              <a:t>Projectmethode: Scrum</a:t>
            </a:r>
          </a:p>
          <a:p>
            <a:pPr lvl="1">
              <a:lnSpc>
                <a:spcPct val="135000"/>
              </a:lnSpc>
            </a:pPr>
            <a:r>
              <a:rPr lang="nl-BE" dirty="0">
                <a:solidFill>
                  <a:schemeClr val="tx1"/>
                </a:solidFill>
              </a:rPr>
              <a:t>Feedback van klant</a:t>
            </a:r>
          </a:p>
          <a:p>
            <a:pPr lvl="1">
              <a:lnSpc>
                <a:spcPct val="135000"/>
              </a:lnSpc>
            </a:pPr>
            <a:r>
              <a:rPr lang="nl-BE" dirty="0">
                <a:solidFill>
                  <a:schemeClr val="tx1"/>
                </a:solidFill>
              </a:rPr>
              <a:t>Goede taakverdeling</a:t>
            </a:r>
          </a:p>
        </p:txBody>
      </p:sp>
    </p:spTree>
    <p:extLst>
      <p:ext uri="{BB962C8B-B14F-4D97-AF65-F5344CB8AC3E}">
        <p14:creationId xmlns:p14="http://schemas.microsoft.com/office/powerpoint/2010/main" val="208804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AD013-36B3-4E24-9859-5C2DD93C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NL" dirty="0">
                <a:solidFill>
                  <a:srgbClr val="FFFFFF"/>
                </a:solidFill>
              </a:rPr>
              <a:t>Wat zelf doen en wat uitbesteden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41FF0-57BB-4553-8458-06E5AB0F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Niks uitbesteden, alles zelf doen</a:t>
            </a:r>
          </a:p>
          <a:p>
            <a:r>
              <a:rPr lang="nl-BE" dirty="0">
                <a:solidFill>
                  <a:schemeClr val="tx1"/>
                </a:solidFill>
              </a:rPr>
              <a:t>IaaS technologie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Klein project -&gt; kleine server ruimte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Zelf </a:t>
            </a:r>
            <a:r>
              <a:rPr lang="nl-BE" dirty="0" err="1">
                <a:solidFill>
                  <a:schemeClr val="tx1"/>
                </a:solidFill>
              </a:rPr>
              <a:t>back-end</a:t>
            </a:r>
            <a:r>
              <a:rPr lang="nl-BE" dirty="0">
                <a:solidFill>
                  <a:schemeClr val="tx1"/>
                </a:solidFill>
              </a:rPr>
              <a:t> afstemmen op front-end</a:t>
            </a:r>
          </a:p>
        </p:txBody>
      </p:sp>
    </p:spTree>
    <p:extLst>
      <p:ext uri="{BB962C8B-B14F-4D97-AF65-F5344CB8AC3E}">
        <p14:creationId xmlns:p14="http://schemas.microsoft.com/office/powerpoint/2010/main" val="8457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25845-758A-4336-B941-9A42799E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41A72A-E062-4AFB-A536-6DE85AD4CE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tx1"/>
                </a:solidFill>
              </a:rPr>
              <a:t>Gantt-chart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5 weken met 2 sprints</a:t>
            </a:r>
          </a:p>
          <a:p>
            <a:r>
              <a:rPr lang="nl-BE" dirty="0">
                <a:solidFill>
                  <a:schemeClr val="tx1"/>
                </a:solidFill>
              </a:rPr>
              <a:t>Rekening gehouden met</a:t>
            </a:r>
          </a:p>
          <a:p>
            <a:pPr marL="0" indent="0">
              <a:buNone/>
            </a:pPr>
            <a:r>
              <a:rPr lang="nl-BE" dirty="0">
                <a:solidFill>
                  <a:schemeClr val="tx1"/>
                </a:solidFill>
              </a:rPr>
              <a:t>   risico’s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7F5702-777B-4D87-9222-0CEFE6AF9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2" descr="Afbeelding invoegen...">
            <a:extLst>
              <a:ext uri="{FF2B5EF4-FFF2-40B4-BE49-F238E27FC236}">
                <a16:creationId xmlns:a16="http://schemas.microsoft.com/office/drawing/2014/main" id="{42D893CF-6561-40D0-AC63-7873D534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91" y="2285998"/>
            <a:ext cx="6451750" cy="26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2955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1136ECF4-7750-44BE-BE41-844820D50EFA}" vid="{4E8DC316-9208-4997-B0AE-0D13A6DE4FD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FB9F327FB68429B8B626C97084B8A" ma:contentTypeVersion="2" ma:contentTypeDescription="Een nieuw document maken." ma:contentTypeScope="" ma:versionID="fe8c9265b88936a9a8c38e864e19b06a">
  <xsd:schema xmlns:xsd="http://www.w3.org/2001/XMLSchema" xmlns:xs="http://www.w3.org/2001/XMLSchema" xmlns:p="http://schemas.microsoft.com/office/2006/metadata/properties" xmlns:ns2="5dc6ac65-a12a-4db3-8fee-c933775ceef4" targetNamespace="http://schemas.microsoft.com/office/2006/metadata/properties" ma:root="true" ma:fieldsID="d8097e5540788bb4931aec8add7352a5" ns2:_="">
    <xsd:import namespace="5dc6ac65-a12a-4db3-8fee-c933775cee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6ac65-a12a-4db3-8fee-c933775ce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715657-8B96-464E-B9EF-7F6A3DB9AF4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dc6ac65-a12a-4db3-8fee-c933775ceef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343FC7-F648-472B-840B-9B1822A3E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1E798-5E88-4451-9543-7AA0C1FD4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6ac65-a12a-4db3-8fee-c933775cee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PebbleVTI</Template>
  <TotalTime>205</TotalTime>
  <Words>338</Words>
  <Application>Microsoft Office PowerPoint</Application>
  <PresentationFormat>Breedbeeld</PresentationFormat>
  <Paragraphs>80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Eindresultaat project Team 7</vt:lpstr>
      <vt:lpstr>Inhoudsopgave</vt:lpstr>
      <vt:lpstr>1. Inleiding</vt:lpstr>
      <vt:lpstr>2. Projectdoel en -scope</vt:lpstr>
      <vt:lpstr>2. Projectdoel en -scope</vt:lpstr>
      <vt:lpstr>3. Projectaanpak en -plan</vt:lpstr>
      <vt:lpstr>3. Projectaanpak en -plan</vt:lpstr>
      <vt:lpstr>4. Wat zelf doen en wat uitbesteden</vt:lpstr>
      <vt:lpstr>5. Planning</vt:lpstr>
      <vt:lpstr>6. Geschatte kost</vt:lpstr>
      <vt:lpstr>6. Geschatte kost</vt:lpstr>
      <vt:lpstr>7. Overdracht van project en inrichting servicedesk</vt:lpstr>
      <vt:lpstr>7. Overdracht van project en inrichting servicedesk</vt:lpstr>
      <vt:lpstr>8. Ontwerp</vt:lpstr>
      <vt:lpstr>Eindresultaat project Team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Jordy Michiels</cp:lastModifiedBy>
  <cp:revision>46</cp:revision>
  <dcterms:created xsi:type="dcterms:W3CDTF">2021-04-12T15:34:51Z</dcterms:created>
  <dcterms:modified xsi:type="dcterms:W3CDTF">2021-05-18T21:40:37Z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0x010100FF9FB9F327FB68429B8B626C97084B8A</vt:lpwstr>
  </property>
</Properties>
</file>