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4"/>
  </p:sldMasterIdLst>
  <p:notesMasterIdLst>
    <p:notesMasterId r:id="rId36"/>
  </p:notesMasterIdLst>
  <p:handoutMasterIdLst>
    <p:handoutMasterId r:id="rId37"/>
  </p:handoutMasterIdLst>
  <p:sldIdLst>
    <p:sldId id="289" r:id="rId5"/>
    <p:sldId id="290" r:id="rId6"/>
    <p:sldId id="291" r:id="rId7"/>
    <p:sldId id="298" r:id="rId8"/>
    <p:sldId id="292" r:id="rId9"/>
    <p:sldId id="294" r:id="rId10"/>
    <p:sldId id="295" r:id="rId11"/>
    <p:sldId id="296" r:id="rId12"/>
    <p:sldId id="293" r:id="rId13"/>
    <p:sldId id="297" r:id="rId14"/>
    <p:sldId id="299" r:id="rId15"/>
    <p:sldId id="300" r:id="rId16"/>
    <p:sldId id="303" r:id="rId17"/>
    <p:sldId id="304" r:id="rId18"/>
    <p:sldId id="301" r:id="rId19"/>
    <p:sldId id="302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8" r:id="rId28"/>
    <p:sldId id="312" r:id="rId29"/>
    <p:sldId id="313" r:id="rId30"/>
    <p:sldId id="319" r:id="rId31"/>
    <p:sldId id="320" r:id="rId32"/>
    <p:sldId id="315" r:id="rId33"/>
    <p:sldId id="316" r:id="rId34"/>
    <p:sldId id="317" r:id="rId35"/>
  </p:sldIdLst>
  <p:sldSz cx="9144000" cy="6858000" type="screen4x3"/>
  <p:notesSz cx="7099300" cy="10234613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33"/>
    <a:srgbClr val="666699"/>
    <a:srgbClr val="CC99FF"/>
    <a:srgbClr val="0066FF"/>
    <a:srgbClr val="660066"/>
    <a:srgbClr val="08080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84848-1A25-499D-A5AF-CE2F0B83C1FA}" v="9" dt="2021-05-09T08:14:13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4" autoAdjust="0"/>
    <p:restoredTop sz="92937" autoAdjust="0"/>
  </p:normalViewPr>
  <p:slideViewPr>
    <p:cSldViewPr>
      <p:cViewPr varScale="1">
        <p:scale>
          <a:sx n="107" d="100"/>
          <a:sy n="107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Lambrichts" userId="f893638d-cd34-4e27-91db-887521b99d08" providerId="ADAL" clId="{40001969-A121-420B-8841-2ADF3729A679}"/>
    <pc:docChg chg="modSld">
      <pc:chgData name="Jo Lambrichts" userId="f893638d-cd34-4e27-91db-887521b99d08" providerId="ADAL" clId="{40001969-A121-420B-8841-2ADF3729A679}" dt="2021-04-18T11:43:10.816" v="1"/>
      <pc:docMkLst>
        <pc:docMk/>
      </pc:docMkLst>
      <pc:sldChg chg="modSp mod">
        <pc:chgData name="Jo Lambrichts" userId="f893638d-cd34-4e27-91db-887521b99d08" providerId="ADAL" clId="{40001969-A121-420B-8841-2ADF3729A679}" dt="2021-04-18T11:43:10.816" v="1"/>
        <pc:sldMkLst>
          <pc:docMk/>
          <pc:sldMk cId="1342237699" sldId="291"/>
        </pc:sldMkLst>
        <pc:spChg chg="mod">
          <ac:chgData name="Jo Lambrichts" userId="f893638d-cd34-4e27-91db-887521b99d08" providerId="ADAL" clId="{40001969-A121-420B-8841-2ADF3729A679}" dt="2021-04-18T11:43:10.816" v="1"/>
          <ac:spMkLst>
            <pc:docMk/>
            <pc:sldMk cId="1342237699" sldId="291"/>
            <ac:spMk id="3" creationId="{38308B06-6EA7-472F-93CD-BCCF4852ABBA}"/>
          </ac:spMkLst>
        </pc:spChg>
      </pc:sldChg>
      <pc:sldChg chg="modSp mod">
        <pc:chgData name="Jo Lambrichts" userId="f893638d-cd34-4e27-91db-887521b99d08" providerId="ADAL" clId="{40001969-A121-420B-8841-2ADF3729A679}" dt="2021-04-18T11:42:06.632" v="0" actId="108"/>
        <pc:sldMkLst>
          <pc:docMk/>
          <pc:sldMk cId="1427788351" sldId="311"/>
        </pc:sldMkLst>
        <pc:spChg chg="mod">
          <ac:chgData name="Jo Lambrichts" userId="f893638d-cd34-4e27-91db-887521b99d08" providerId="ADAL" clId="{40001969-A121-420B-8841-2ADF3729A679}" dt="2021-04-18T11:42:06.632" v="0" actId="108"/>
          <ac:spMkLst>
            <pc:docMk/>
            <pc:sldMk cId="1427788351" sldId="311"/>
            <ac:spMk id="2" creationId="{B84828C0-526D-42D6-8644-ED9D3995DB44}"/>
          </ac:spMkLst>
        </pc:spChg>
      </pc:sldChg>
    </pc:docChg>
  </pc:docChgLst>
  <pc:docChgLst>
    <pc:chgData name="Jo Lambrichts" userId="f893638d-cd34-4e27-91db-887521b99d08" providerId="ADAL" clId="{02784848-1A25-499D-A5AF-CE2F0B83C1FA}"/>
    <pc:docChg chg="undo redo custSel addSld modSld">
      <pc:chgData name="Jo Lambrichts" userId="f893638d-cd34-4e27-91db-887521b99d08" providerId="ADAL" clId="{02784848-1A25-499D-A5AF-CE2F0B83C1FA}" dt="2021-05-10T10:22:18.335" v="142" actId="20577"/>
      <pc:docMkLst>
        <pc:docMk/>
      </pc:docMkLst>
      <pc:sldChg chg="modSp mod">
        <pc:chgData name="Jo Lambrichts" userId="f893638d-cd34-4e27-91db-887521b99d08" providerId="ADAL" clId="{02784848-1A25-499D-A5AF-CE2F0B83C1FA}" dt="2021-05-10T10:22:18.335" v="142" actId="20577"/>
        <pc:sldMkLst>
          <pc:docMk/>
          <pc:sldMk cId="3004452289" sldId="313"/>
        </pc:sldMkLst>
        <pc:spChg chg="mod">
          <ac:chgData name="Jo Lambrichts" userId="f893638d-cd34-4e27-91db-887521b99d08" providerId="ADAL" clId="{02784848-1A25-499D-A5AF-CE2F0B83C1FA}" dt="2021-05-10T10:22:18.335" v="142" actId="20577"/>
          <ac:spMkLst>
            <pc:docMk/>
            <pc:sldMk cId="3004452289" sldId="313"/>
            <ac:spMk id="2" creationId="{7D797E1C-DB8E-4832-B747-9712CE7A8616}"/>
          </ac:spMkLst>
        </pc:spChg>
      </pc:sldChg>
      <pc:sldChg chg="addSp modSp">
        <pc:chgData name="Jo Lambrichts" userId="f893638d-cd34-4e27-91db-887521b99d08" providerId="ADAL" clId="{02784848-1A25-499D-A5AF-CE2F0B83C1FA}" dt="2021-05-09T08:14:13.633" v="121" actId="1076"/>
        <pc:sldMkLst>
          <pc:docMk/>
          <pc:sldMk cId="1551060982" sldId="317"/>
        </pc:sldMkLst>
        <pc:picChg chg="add mod">
          <ac:chgData name="Jo Lambrichts" userId="f893638d-cd34-4e27-91db-887521b99d08" providerId="ADAL" clId="{02784848-1A25-499D-A5AF-CE2F0B83C1FA}" dt="2021-05-09T08:14:13.633" v="121" actId="1076"/>
          <ac:picMkLst>
            <pc:docMk/>
            <pc:sldMk cId="1551060982" sldId="317"/>
            <ac:picMk id="2050" creationId="{FDDB3E72-6ACC-4589-834D-E4F324553E32}"/>
          </ac:picMkLst>
        </pc:picChg>
      </pc:sldChg>
      <pc:sldChg chg="delSp modSp add mod">
        <pc:chgData name="Jo Lambrichts" userId="f893638d-cd34-4e27-91db-887521b99d08" providerId="ADAL" clId="{02784848-1A25-499D-A5AF-CE2F0B83C1FA}" dt="2021-05-09T08:05:43.523" v="95" actId="478"/>
        <pc:sldMkLst>
          <pc:docMk/>
          <pc:sldMk cId="3042074479" sldId="319"/>
        </pc:sldMkLst>
        <pc:spChg chg="del">
          <ac:chgData name="Jo Lambrichts" userId="f893638d-cd34-4e27-91db-887521b99d08" providerId="ADAL" clId="{02784848-1A25-499D-A5AF-CE2F0B83C1FA}" dt="2021-05-09T08:05:43.523" v="95" actId="478"/>
          <ac:spMkLst>
            <pc:docMk/>
            <pc:sldMk cId="3042074479" sldId="319"/>
            <ac:spMk id="2" creationId="{7D797E1C-DB8E-4832-B747-9712CE7A8616}"/>
          </ac:spMkLst>
        </pc:spChg>
        <pc:spChg chg="mod">
          <ac:chgData name="Jo Lambrichts" userId="f893638d-cd34-4e27-91db-887521b99d08" providerId="ADAL" clId="{02784848-1A25-499D-A5AF-CE2F0B83C1FA}" dt="2021-05-09T08:05:38.825" v="94" actId="20577"/>
          <ac:spMkLst>
            <pc:docMk/>
            <pc:sldMk cId="3042074479" sldId="319"/>
            <ac:spMk id="4" creationId="{A4C15E86-A185-4675-B1C0-9027933C4D65}"/>
          </ac:spMkLst>
        </pc:spChg>
      </pc:sldChg>
      <pc:sldChg chg="addSp delSp modSp add mod">
        <pc:chgData name="Jo Lambrichts" userId="f893638d-cd34-4e27-91db-887521b99d08" providerId="ADAL" clId="{02784848-1A25-499D-A5AF-CE2F0B83C1FA}" dt="2021-05-09T08:12:16.348" v="119" actId="1076"/>
        <pc:sldMkLst>
          <pc:docMk/>
          <pc:sldMk cId="1161046086" sldId="320"/>
        </pc:sldMkLst>
        <pc:spChg chg="add mod">
          <ac:chgData name="Jo Lambrichts" userId="f893638d-cd34-4e27-91db-887521b99d08" providerId="ADAL" clId="{02784848-1A25-499D-A5AF-CE2F0B83C1FA}" dt="2021-05-09T08:07:02.431" v="106" actId="1076"/>
          <ac:spMkLst>
            <pc:docMk/>
            <pc:sldMk cId="1161046086" sldId="320"/>
            <ac:spMk id="5" creationId="{915D0B5C-B3B3-4A2B-B4FF-0B5422340C76}"/>
          </ac:spMkLst>
        </pc:spChg>
        <pc:spChg chg="add mod">
          <ac:chgData name="Jo Lambrichts" userId="f893638d-cd34-4e27-91db-887521b99d08" providerId="ADAL" clId="{02784848-1A25-499D-A5AF-CE2F0B83C1FA}" dt="2021-05-09T08:07:44.291" v="113" actId="1076"/>
          <ac:spMkLst>
            <pc:docMk/>
            <pc:sldMk cId="1161046086" sldId="320"/>
            <ac:spMk id="6" creationId="{8BE2C629-6FFC-49E8-97CB-7997252DFAEE}"/>
          </ac:spMkLst>
        </pc:spChg>
        <pc:picChg chg="add del mod">
          <ac:chgData name="Jo Lambrichts" userId="f893638d-cd34-4e27-91db-887521b99d08" providerId="ADAL" clId="{02784848-1A25-499D-A5AF-CE2F0B83C1FA}" dt="2021-05-09T08:11:28.632" v="116" actId="478"/>
          <ac:picMkLst>
            <pc:docMk/>
            <pc:sldMk cId="1161046086" sldId="320"/>
            <ac:picMk id="1026" creationId="{3CE37D03-0FAF-4205-82BD-73E53DB0A14D}"/>
          </ac:picMkLst>
        </pc:picChg>
        <pc:picChg chg="add mod">
          <ac:chgData name="Jo Lambrichts" userId="f893638d-cd34-4e27-91db-887521b99d08" providerId="ADAL" clId="{02784848-1A25-499D-A5AF-CE2F0B83C1FA}" dt="2021-05-09T08:12:16.348" v="119" actId="1076"/>
          <ac:picMkLst>
            <pc:docMk/>
            <pc:sldMk cId="1161046086" sldId="320"/>
            <ac:picMk id="1028" creationId="{7C744D10-B439-4A93-B69D-3589002E3428}"/>
          </ac:picMkLst>
        </pc:picChg>
      </pc:sldChg>
    </pc:docChg>
  </pc:docChgLst>
  <pc:docChgLst>
    <pc:chgData name="Jo Lambrichts" userId="f893638d-cd34-4e27-91db-887521b99d08" providerId="ADAL" clId="{EDFF28AA-02CF-411B-B9D8-1CE4FFDAF58F}"/>
    <pc:docChg chg="custSel addSld modSld">
      <pc:chgData name="Jo Lambrichts" userId="f893638d-cd34-4e27-91db-887521b99d08" providerId="ADAL" clId="{EDFF28AA-02CF-411B-B9D8-1CE4FFDAF58F}" dt="2020-04-30T12:03:45.018" v="276"/>
      <pc:docMkLst>
        <pc:docMk/>
      </pc:docMkLst>
      <pc:sldChg chg="modSp mod">
        <pc:chgData name="Jo Lambrichts" userId="f893638d-cd34-4e27-91db-887521b99d08" providerId="ADAL" clId="{EDFF28AA-02CF-411B-B9D8-1CE4FFDAF58F}" dt="2020-04-24T13:03:28.667" v="11" actId="14100"/>
        <pc:sldMkLst>
          <pc:docMk/>
          <pc:sldMk cId="2599304623" sldId="305"/>
        </pc:sldMkLst>
        <pc:spChg chg="mod">
          <ac:chgData name="Jo Lambrichts" userId="f893638d-cd34-4e27-91db-887521b99d08" providerId="ADAL" clId="{EDFF28AA-02CF-411B-B9D8-1CE4FFDAF58F}" dt="2020-04-24T13:03:28.667" v="11" actId="14100"/>
          <ac:spMkLst>
            <pc:docMk/>
            <pc:sldMk cId="2599304623" sldId="305"/>
            <ac:spMk id="3" creationId="{19ED6BC1-D00E-4BB7-9A48-B12DCF133114}"/>
          </ac:spMkLst>
        </pc:spChg>
        <pc:spChg chg="mod">
          <ac:chgData name="Jo Lambrichts" userId="f893638d-cd34-4e27-91db-887521b99d08" providerId="ADAL" clId="{EDFF28AA-02CF-411B-B9D8-1CE4FFDAF58F}" dt="2020-04-24T13:03:18.310" v="8" actId="20577"/>
          <ac:spMkLst>
            <pc:docMk/>
            <pc:sldMk cId="2599304623" sldId="305"/>
            <ac:spMk id="4" creationId="{A4C15E86-A185-4675-B1C0-9027933C4D65}"/>
          </ac:spMkLst>
        </pc:spChg>
      </pc:sldChg>
      <pc:sldChg chg="modSp mod">
        <pc:chgData name="Jo Lambrichts" userId="f893638d-cd34-4e27-91db-887521b99d08" providerId="ADAL" clId="{EDFF28AA-02CF-411B-B9D8-1CE4FFDAF58F}" dt="2020-04-24T13:08:26.576" v="14" actId="6549"/>
        <pc:sldMkLst>
          <pc:docMk/>
          <pc:sldMk cId="1068709676" sldId="310"/>
        </pc:sldMkLst>
        <pc:spChg chg="mod">
          <ac:chgData name="Jo Lambrichts" userId="f893638d-cd34-4e27-91db-887521b99d08" providerId="ADAL" clId="{EDFF28AA-02CF-411B-B9D8-1CE4FFDAF58F}" dt="2020-04-24T13:08:26.576" v="14" actId="6549"/>
          <ac:spMkLst>
            <pc:docMk/>
            <pc:sldMk cId="1068709676" sldId="310"/>
            <ac:spMk id="4" creationId="{A4C15E86-A185-4675-B1C0-9027933C4D65}"/>
          </ac:spMkLst>
        </pc:spChg>
      </pc:sldChg>
      <pc:sldChg chg="modSp mod">
        <pc:chgData name="Jo Lambrichts" userId="f893638d-cd34-4e27-91db-887521b99d08" providerId="ADAL" clId="{EDFF28AA-02CF-411B-B9D8-1CE4FFDAF58F}" dt="2020-04-24T13:27:50.762" v="16" actId="6549"/>
        <pc:sldMkLst>
          <pc:docMk/>
          <pc:sldMk cId="1427788351" sldId="311"/>
        </pc:sldMkLst>
        <pc:spChg chg="mod">
          <ac:chgData name="Jo Lambrichts" userId="f893638d-cd34-4e27-91db-887521b99d08" providerId="ADAL" clId="{EDFF28AA-02CF-411B-B9D8-1CE4FFDAF58F}" dt="2020-04-24T13:27:50.762" v="16" actId="6549"/>
          <ac:spMkLst>
            <pc:docMk/>
            <pc:sldMk cId="1427788351" sldId="311"/>
            <ac:spMk id="2" creationId="{B84828C0-526D-42D6-8644-ED9D3995DB44}"/>
          </ac:spMkLst>
        </pc:spChg>
      </pc:sldChg>
      <pc:sldChg chg="modSp mod">
        <pc:chgData name="Jo Lambrichts" userId="f893638d-cd34-4e27-91db-887521b99d08" providerId="ADAL" clId="{EDFF28AA-02CF-411B-B9D8-1CE4FFDAF58F}" dt="2020-04-30T12:03:39.267" v="275" actId="20577"/>
        <pc:sldMkLst>
          <pc:docMk/>
          <pc:sldMk cId="3082673906" sldId="312"/>
        </pc:sldMkLst>
        <pc:spChg chg="mod">
          <ac:chgData name="Jo Lambrichts" userId="f893638d-cd34-4e27-91db-887521b99d08" providerId="ADAL" clId="{EDFF28AA-02CF-411B-B9D8-1CE4FFDAF58F}" dt="2020-04-30T12:03:39.267" v="275" actId="20577"/>
          <ac:spMkLst>
            <pc:docMk/>
            <pc:sldMk cId="3082673906" sldId="312"/>
            <ac:spMk id="4" creationId="{A4C15E86-A185-4675-B1C0-9027933C4D65}"/>
          </ac:spMkLst>
        </pc:spChg>
      </pc:sldChg>
      <pc:sldChg chg="modSp">
        <pc:chgData name="Jo Lambrichts" userId="f893638d-cd34-4e27-91db-887521b99d08" providerId="ADAL" clId="{EDFF28AA-02CF-411B-B9D8-1CE4FFDAF58F}" dt="2020-04-30T12:03:45.018" v="276"/>
        <pc:sldMkLst>
          <pc:docMk/>
          <pc:sldMk cId="3004452289" sldId="313"/>
        </pc:sldMkLst>
        <pc:spChg chg="mod">
          <ac:chgData name="Jo Lambrichts" userId="f893638d-cd34-4e27-91db-887521b99d08" providerId="ADAL" clId="{EDFF28AA-02CF-411B-B9D8-1CE4FFDAF58F}" dt="2020-04-30T12:03:45.018" v="276"/>
          <ac:spMkLst>
            <pc:docMk/>
            <pc:sldMk cId="3004452289" sldId="313"/>
            <ac:spMk id="2" creationId="{7D797E1C-DB8E-4832-B747-9712CE7A8616}"/>
          </ac:spMkLst>
        </pc:spChg>
      </pc:sldChg>
      <pc:sldChg chg="addSp delSp modSp add mod">
        <pc:chgData name="Jo Lambrichts" userId="f893638d-cd34-4e27-91db-887521b99d08" providerId="ADAL" clId="{EDFF28AA-02CF-411B-B9D8-1CE4FFDAF58F}" dt="2020-04-24T13:36:19.649" v="266" actId="20577"/>
        <pc:sldMkLst>
          <pc:docMk/>
          <pc:sldMk cId="2606098813" sldId="318"/>
        </pc:sldMkLst>
        <pc:spChg chg="del">
          <ac:chgData name="Jo Lambrichts" userId="f893638d-cd34-4e27-91db-887521b99d08" providerId="ADAL" clId="{EDFF28AA-02CF-411B-B9D8-1CE4FFDAF58F}" dt="2020-04-24T13:34:42.799" v="113" actId="478"/>
          <ac:spMkLst>
            <pc:docMk/>
            <pc:sldMk cId="2606098813" sldId="318"/>
            <ac:spMk id="2" creationId="{B84828C0-526D-42D6-8644-ED9D3995DB44}"/>
          </ac:spMkLst>
        </pc:spChg>
        <pc:spChg chg="add mod">
          <ac:chgData name="Jo Lambrichts" userId="f893638d-cd34-4e27-91db-887521b99d08" providerId="ADAL" clId="{EDFF28AA-02CF-411B-B9D8-1CE4FFDAF58F}" dt="2020-04-24T13:36:19.649" v="266" actId="20577"/>
          <ac:spMkLst>
            <pc:docMk/>
            <pc:sldMk cId="2606098813" sldId="318"/>
            <ac:spMk id="3" creationId="{A6828AFE-C685-493E-B92A-B4D4FAB93841}"/>
          </ac:spMkLst>
        </pc:spChg>
        <pc:spChg chg="mod">
          <ac:chgData name="Jo Lambrichts" userId="f893638d-cd34-4e27-91db-887521b99d08" providerId="ADAL" clId="{EDFF28AA-02CF-411B-B9D8-1CE4FFDAF58F}" dt="2020-04-24T13:35:39.386" v="254" actId="20577"/>
          <ac:spMkLst>
            <pc:docMk/>
            <pc:sldMk cId="2606098813" sldId="318"/>
            <ac:spMk id="4" creationId="{A4C15E86-A185-4675-B1C0-9027933C4D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6B1CF598-696A-45F2-BB62-86333F6BB6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t" anchorCtr="0" compatLnSpc="1">
            <a:prstTxWarp prst="textNoShape">
              <a:avLst/>
            </a:prstTxWarp>
          </a:bodyPr>
          <a:lstStyle>
            <a:lvl1pPr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D3B9D2E8-3617-4EED-9A24-3BC5FD0AD4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t" anchorCtr="0" compatLnSpc="1">
            <a:prstTxWarp prst="textNoShape">
              <a:avLst/>
            </a:prstTxWarp>
          </a:bodyPr>
          <a:lstStyle>
            <a:lvl1pPr algn="r"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1142DD92-1D4F-4576-B3AC-A54DBBE6ED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b" anchorCtr="0" compatLnSpc="1">
            <a:prstTxWarp prst="textNoShape">
              <a:avLst/>
            </a:prstTxWarp>
          </a:bodyPr>
          <a:lstStyle>
            <a:lvl1pPr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85701" name="Rectangle 5">
            <a:extLst>
              <a:ext uri="{FF2B5EF4-FFF2-40B4-BE49-F238E27FC236}">
                <a16:creationId xmlns:a16="http://schemas.microsoft.com/office/drawing/2014/main" id="{EDE02C85-C868-4F5E-9122-A0B6A45453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0DCFF9-A9D6-448F-8733-018589EA42E4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B44A7C3-5AB4-406E-8C42-71BBD7A00B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t" anchorCtr="0" compatLnSpc="1">
            <a:prstTxWarp prst="textNoShape">
              <a:avLst/>
            </a:prstTxWarp>
          </a:bodyPr>
          <a:lstStyle>
            <a:lvl1pPr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9D533A0-CD93-417E-8470-856CF67CEC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t" anchorCtr="0" compatLnSpc="1">
            <a:prstTxWarp prst="textNoShape">
              <a:avLst/>
            </a:prstTxWarp>
          </a:bodyPr>
          <a:lstStyle>
            <a:lvl1pPr algn="r"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245A67A-CDCD-4F7D-B978-D193FDA013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AB37538-530F-496F-A9DF-7E47F8EF5F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BC2E999-2463-4178-8134-212565A732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b" anchorCtr="0" compatLnSpc="1">
            <a:prstTxWarp prst="textNoShape">
              <a:avLst/>
            </a:prstTxWarp>
          </a:bodyPr>
          <a:lstStyle>
            <a:lvl1pPr defTabSz="968142" eaLnBrk="1" hangingPunct="1">
              <a:defRPr sz="13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BE41CB9C-2988-4580-BA08-E6880C2AB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6" tIns="48399" rIns="96796" bIns="4839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F72D2F-8C6D-4230-84E7-B465A431C262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CEC8BD9-24CE-4CD3-ABE2-59735766303E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B44000-8996-4CF8-85C4-2AE891E37FF3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3225421-9CF7-4E5D-B942-9C9174492483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7" name="Tijdelijke aanduiding voor datum 27">
            <a:extLst>
              <a:ext uri="{FF2B5EF4-FFF2-40B4-BE49-F238E27FC236}">
                <a16:creationId xmlns:a16="http://schemas.microsoft.com/office/drawing/2014/main" id="{5C2169C8-0D4A-4225-B684-F678588F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137354-CBA4-461B-BADE-0DE551D216A1}" type="datetimeFigureOut">
              <a:rPr lang="en-US"/>
              <a:pPr>
                <a:defRPr/>
              </a:pPr>
              <a:t>5/10/2021</a:t>
            </a:fld>
            <a:endParaRPr lang="en-US" dirty="0"/>
          </a:p>
        </p:txBody>
      </p:sp>
      <p:sp>
        <p:nvSpPr>
          <p:cNvPr id="10" name="Tijdelijke aanduiding voor voettekst 16">
            <a:extLst>
              <a:ext uri="{FF2B5EF4-FFF2-40B4-BE49-F238E27FC236}">
                <a16:creationId xmlns:a16="http://schemas.microsoft.com/office/drawing/2014/main" id="{EB2D3791-DB61-449D-82AA-A8DFC6F9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Tijdelijke aanduiding voor dianummer 28">
            <a:extLst>
              <a:ext uri="{FF2B5EF4-FFF2-40B4-BE49-F238E27FC236}">
                <a16:creationId xmlns:a16="http://schemas.microsoft.com/office/drawing/2014/main" id="{13287AE0-347D-4831-B46B-A4423DF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3C0E800-437A-4DCF-BC92-26646E306ECA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06369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468B8B-EAD3-457A-8551-28ACCFDC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AE4096-C81D-444A-9212-184CBEC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09C40A-634C-46AA-87D2-D121489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4BDE6-619D-4AE5-9D3E-34BDB27500E3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3761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3EB2D4-40D4-4924-832C-72F06AE2C7BF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196B5C8-A304-4A6B-9B12-7158DD292CA2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FDF54C8-B3CF-40D5-8992-E3D65E7D239E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8D06DAB0-7B19-49E8-8B26-9B771ED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C38F61E4-00F6-4A7E-B84F-BB3A88D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9DE6CD44-5102-4DB8-A513-0CE5A54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F704-A95F-430E-82D8-B862D501B902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76157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8DE4DB-9999-4375-BE17-94F69676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A6A1B0-1A94-443A-A164-049E6E6D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020609-6FDB-4B84-8C33-BDD2A01C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02370-3A80-4D97-979C-DDD7E5F75365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1962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6DB10EF-EA71-4F3D-8635-E86F66AFE97F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0CF53A-363F-495D-A038-E44EA6E44389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B49818D-6C6B-4324-AD31-6B3DB5CA951C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datum 11">
            <a:extLst>
              <a:ext uri="{FF2B5EF4-FFF2-40B4-BE49-F238E27FC236}">
                <a16:creationId xmlns:a16="http://schemas.microsoft.com/office/drawing/2014/main" id="{78C2423C-0FC5-4B3D-B0C9-FA5601C5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12">
            <a:extLst>
              <a:ext uri="{FF2B5EF4-FFF2-40B4-BE49-F238E27FC236}">
                <a16:creationId xmlns:a16="http://schemas.microsoft.com/office/drawing/2014/main" id="{266BD5B1-1C7E-4A5D-A211-E0EA6A9FE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B6DE9699-DA02-4C33-80FF-92DAFAE6BC49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  <p:sp>
        <p:nvSpPr>
          <p:cNvPr id="9" name="Tijdelijke aanduiding voor voettekst 13">
            <a:extLst>
              <a:ext uri="{FF2B5EF4-FFF2-40B4-BE49-F238E27FC236}">
                <a16:creationId xmlns:a16="http://schemas.microsoft.com/office/drawing/2014/main" id="{43F57A35-C1A6-403B-8CFE-244A80C5FE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94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7">
            <a:extLst>
              <a:ext uri="{FF2B5EF4-FFF2-40B4-BE49-F238E27FC236}">
                <a16:creationId xmlns:a16="http://schemas.microsoft.com/office/drawing/2014/main" id="{12C8C855-07FC-42FE-B092-F3709699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9">
            <a:extLst>
              <a:ext uri="{FF2B5EF4-FFF2-40B4-BE49-F238E27FC236}">
                <a16:creationId xmlns:a16="http://schemas.microsoft.com/office/drawing/2014/main" id="{FB7FEDEA-67BC-4C94-B30F-DC6E08971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75C7-D03A-4E14-8DEC-4625580D2CDD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  <p:sp>
        <p:nvSpPr>
          <p:cNvPr id="7" name="Tijdelijke aanduiding voor voettekst 11">
            <a:extLst>
              <a:ext uri="{FF2B5EF4-FFF2-40B4-BE49-F238E27FC236}">
                <a16:creationId xmlns:a16="http://schemas.microsoft.com/office/drawing/2014/main" id="{22E982F3-398C-45FF-83B4-5B6CF6B31E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8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9">
            <a:extLst>
              <a:ext uri="{FF2B5EF4-FFF2-40B4-BE49-F238E27FC236}">
                <a16:creationId xmlns:a16="http://schemas.microsoft.com/office/drawing/2014/main" id="{4D55E7F6-B69B-4DC4-B603-4F3618D0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11">
            <a:extLst>
              <a:ext uri="{FF2B5EF4-FFF2-40B4-BE49-F238E27FC236}">
                <a16:creationId xmlns:a16="http://schemas.microsoft.com/office/drawing/2014/main" id="{D0A2659C-E799-49DF-9DDE-62B298EC9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AD976-232A-46CC-9EDF-1D4C6134DA4B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  <p:sp>
        <p:nvSpPr>
          <p:cNvPr id="9" name="Tijdelijke aanduiding voor voettekst 13">
            <a:extLst>
              <a:ext uri="{FF2B5EF4-FFF2-40B4-BE49-F238E27FC236}">
                <a16:creationId xmlns:a16="http://schemas.microsoft.com/office/drawing/2014/main" id="{351C3A2A-BA54-4E05-AE0C-3692B8ED5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7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13D471-FE7F-43CC-9435-1C235623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F4AE6C1-7FF6-4D43-989E-A9CA0AC4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B0DFF0-B396-4A03-B14C-803DE92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3347C-C8D1-4BEB-A38C-32512C39E1B6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9045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E11E217-1FF0-47FD-8B4C-77A2A2FA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37D95D-B88C-4356-9A9B-56A381A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C97BD6-071A-4CAE-84D4-CD4E3AB8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3493A4-7988-4FB6-8500-1F5D9879198D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8877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430E41-B019-4EED-8F9E-4236A58B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196EB0-6D7D-4085-A6D6-79745F90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25B204-061A-445E-BB39-C16AF973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28E-8E74-488C-99C2-67AA17DF73DA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00205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E7E9FB9-BE74-42D5-96CD-7D2DFDE3F8A8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D9BDA83-0ED3-4804-A8A7-432374AA0EEB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7F1437E-897B-4434-85A1-CD1B7E17F72C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36623F7-2F54-4CB1-B479-F92A0C6783CB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9" name="Tijdelijke aanduiding voor datum 11">
            <a:extLst>
              <a:ext uri="{FF2B5EF4-FFF2-40B4-BE49-F238E27FC236}">
                <a16:creationId xmlns:a16="http://schemas.microsoft.com/office/drawing/2014/main" id="{98050D31-864C-41D6-9CF4-545DB60A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12">
            <a:extLst>
              <a:ext uri="{FF2B5EF4-FFF2-40B4-BE49-F238E27FC236}">
                <a16:creationId xmlns:a16="http://schemas.microsoft.com/office/drawing/2014/main" id="{C1B87A52-293B-4F2E-9E68-D0F93A4AC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44C9BEAB-5C1B-45F7-812D-D8E2FE5B4C96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  <p:sp>
        <p:nvSpPr>
          <p:cNvPr id="11" name="Tijdelijke aanduiding voor voettekst 13">
            <a:extLst>
              <a:ext uri="{FF2B5EF4-FFF2-40B4-BE49-F238E27FC236}">
                <a16:creationId xmlns:a16="http://schemas.microsoft.com/office/drawing/2014/main" id="{F4922324-1666-48D5-8254-09D4B7BDFB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20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21">
            <a:extLst>
              <a:ext uri="{FF2B5EF4-FFF2-40B4-BE49-F238E27FC236}">
                <a16:creationId xmlns:a16="http://schemas.microsoft.com/office/drawing/2014/main" id="{F3C115D8-A40A-4872-A4EE-E407ADD8B1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en-US" altLang="nl-BE"/>
          </a:p>
        </p:txBody>
      </p:sp>
      <p:sp>
        <p:nvSpPr>
          <p:cNvPr id="1027" name="Tijdelijke aanduiding voor tekst 12">
            <a:extLst>
              <a:ext uri="{FF2B5EF4-FFF2-40B4-BE49-F238E27FC236}">
                <a16:creationId xmlns:a16="http://schemas.microsoft.com/office/drawing/2014/main" id="{48CD093E-6510-4313-B20A-8A82FC94A3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256E19E7-2A66-4999-A44A-B2F4E39A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E4F193-ED54-4906-838D-4438E3C5D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3530B6-3311-4DB6-8179-39284A27E43C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4DE3CFE-1658-4296-A1CA-0388C25C1AB1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642B6A5-316A-4DB2-83B2-95BB24520A55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jdelijke aanduiding voor dianummer 22">
            <a:extLst>
              <a:ext uri="{FF2B5EF4-FFF2-40B4-BE49-F238E27FC236}">
                <a16:creationId xmlns:a16="http://schemas.microsoft.com/office/drawing/2014/main" id="{A72EE432-3AE3-4891-9DC1-1CF3F4534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8772645-A5FD-41AC-A8A6-A5399A83D528}" type="slidenum">
              <a:rPr lang="nl-NL" altLang="nl-BE"/>
              <a:pPr>
                <a:defRPr/>
              </a:pPr>
              <a:t>‹nr.›</a:t>
            </a:fld>
            <a:endParaRPr lang="nl-NL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</a:t>
            </a:r>
            <a:endParaRPr lang="nl-NL" altLang="nl-BE" sz="3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B07A310-4219-4E10-963B-38CB0420A698}"/>
              </a:ext>
            </a:extLst>
          </p:cNvPr>
          <p:cNvSpPr/>
          <p:nvPr/>
        </p:nvSpPr>
        <p:spPr>
          <a:xfrm>
            <a:off x="990600" y="21291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http://www.bpost2.be/zipcodes/files/zipcodes_alpha_nl.xls</a:t>
            </a: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938FD5D5-3393-449E-AA44-63A3FC29C5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Gebaseerd op postcodebestand van </a:t>
            </a:r>
            <a:r>
              <a:rPr lang="nl-BE" dirty="0" err="1"/>
              <a:t>Bpost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toevoegen kolommen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Voeg 2 kolommen toe:</a:t>
            </a:r>
            <a:br>
              <a:rPr lang="nl-BE" dirty="0"/>
            </a:br>
            <a:endParaRPr lang="nl-BE" dirty="0"/>
          </a:p>
          <a:p>
            <a:pPr lvl="1"/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i="1" dirty="0"/>
              <a:t>(int) </a:t>
            </a:r>
            <a:r>
              <a:rPr lang="nl-BE" i="1" dirty="0" err="1"/>
              <a:t>primary</a:t>
            </a:r>
            <a:r>
              <a:rPr lang="nl-BE" i="1" dirty="0"/>
              <a:t> </a:t>
            </a:r>
            <a:r>
              <a:rPr lang="nl-BE" i="1" dirty="0" err="1"/>
              <a:t>key</a:t>
            </a:r>
            <a:r>
              <a:rPr lang="nl-BE" i="1" dirty="0"/>
              <a:t>, </a:t>
            </a:r>
            <a:r>
              <a:rPr lang="nl-BE" i="1" dirty="0" err="1"/>
              <a:t>autonumber</a:t>
            </a:r>
            <a:endParaRPr lang="nl-BE" i="1" dirty="0"/>
          </a:p>
          <a:p>
            <a:pPr lvl="1"/>
            <a:r>
              <a:rPr lang="nl-BE" dirty="0" err="1"/>
              <a:t>IsDeelgemeente</a:t>
            </a:r>
            <a:r>
              <a:rPr lang="nl-BE" dirty="0"/>
              <a:t> </a:t>
            </a:r>
            <a:r>
              <a:rPr lang="nl-BE" i="1" dirty="0"/>
              <a:t>(bit) </a:t>
            </a:r>
            <a:r>
              <a:rPr lang="nl-BE" i="1" dirty="0">
                <a:sym typeface="Wingdings" panose="05000000000000000000" pitchFamily="2" charset="2"/>
              </a:rPr>
              <a:t> </a:t>
            </a:r>
            <a:r>
              <a:rPr lang="nl-BE" i="1" dirty="0" err="1">
                <a:sym typeface="Wingdings" panose="05000000000000000000" pitchFamily="2" charset="2"/>
              </a:rPr>
              <a:t>true</a:t>
            </a:r>
            <a:r>
              <a:rPr lang="nl-BE" i="1" dirty="0">
                <a:sym typeface="Wingdings" panose="05000000000000000000" pitchFamily="2" charset="2"/>
              </a:rPr>
              <a:t>/</a:t>
            </a:r>
            <a:r>
              <a:rPr lang="nl-BE" i="1" dirty="0" err="1">
                <a:sym typeface="Wingdings" panose="05000000000000000000" pitchFamily="2" charset="2"/>
              </a:rPr>
              <a:t>false</a:t>
            </a:r>
            <a:br>
              <a:rPr lang="nl-BE" i="1" dirty="0"/>
            </a:br>
            <a:endParaRPr lang="nl-BE" i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55BD98D-E7A8-4DFD-A23B-969B902FF785}"/>
              </a:ext>
            </a:extLst>
          </p:cNvPr>
          <p:cNvSpPr/>
          <p:nvPr/>
        </p:nvSpPr>
        <p:spPr>
          <a:xfrm>
            <a:off x="1374648" y="40386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IsDeelgemeente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66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update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Update de kolom '</a:t>
            </a:r>
            <a:r>
              <a:rPr lang="nl-BE" dirty="0" err="1"/>
              <a:t>IsDeelgemeente</a:t>
            </a:r>
            <a:r>
              <a:rPr lang="nl-BE" dirty="0"/>
              <a:t>'</a:t>
            </a:r>
          </a:p>
          <a:p>
            <a:pPr lvl="1"/>
            <a:r>
              <a:rPr lang="nl-BE" dirty="0"/>
              <a:t>Zet deze op </a:t>
            </a:r>
            <a:r>
              <a:rPr lang="nl-BE" dirty="0" err="1"/>
              <a:t>true</a:t>
            </a:r>
            <a:r>
              <a:rPr lang="nl-BE" dirty="0"/>
              <a:t> (=1) als kolom </a:t>
            </a:r>
            <a:r>
              <a:rPr lang="nl-BE" dirty="0" err="1"/>
              <a:t>DeelGemeente</a:t>
            </a:r>
            <a:r>
              <a:rPr lang="nl-BE" dirty="0"/>
              <a:t> = 'Ja'</a:t>
            </a:r>
          </a:p>
          <a:p>
            <a:pPr lvl="1"/>
            <a:r>
              <a:rPr lang="nl-BE" dirty="0"/>
              <a:t>Zet deze op </a:t>
            </a:r>
            <a:r>
              <a:rPr lang="nl-BE" dirty="0" err="1"/>
              <a:t>false</a:t>
            </a:r>
            <a:r>
              <a:rPr lang="nl-BE" dirty="0"/>
              <a:t> (=0) als kolom </a:t>
            </a:r>
            <a:r>
              <a:rPr lang="nl-BE" dirty="0" err="1"/>
              <a:t>DeelGemeente</a:t>
            </a:r>
            <a:r>
              <a:rPr lang="nl-BE" dirty="0"/>
              <a:t> = 'Neen'</a:t>
            </a:r>
            <a:br>
              <a:rPr lang="nl-BE" dirty="0"/>
            </a:b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Doe dit in </a:t>
            </a:r>
            <a:r>
              <a:rPr lang="nl-BE" u="sng" dirty="0">
                <a:sym typeface="Wingdings" panose="05000000000000000000" pitchFamily="2" charset="2"/>
              </a:rPr>
              <a:t>één</a:t>
            </a:r>
            <a:r>
              <a:rPr lang="nl-BE" dirty="0">
                <a:sym typeface="Wingdings" panose="05000000000000000000" pitchFamily="2" charset="2"/>
              </a:rPr>
              <a:t> SQL-statement</a:t>
            </a: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072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update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Update de kolom '</a:t>
            </a:r>
            <a:r>
              <a:rPr lang="nl-BE" dirty="0" err="1"/>
              <a:t>IsDeelgemeente</a:t>
            </a:r>
            <a:r>
              <a:rPr lang="nl-BE" dirty="0"/>
              <a:t>'</a:t>
            </a:r>
          </a:p>
          <a:p>
            <a:pPr lvl="1"/>
            <a:r>
              <a:rPr lang="nl-BE" dirty="0"/>
              <a:t>Zet deze op </a:t>
            </a:r>
            <a:r>
              <a:rPr lang="nl-BE" dirty="0" err="1"/>
              <a:t>true</a:t>
            </a:r>
            <a:r>
              <a:rPr lang="nl-BE" dirty="0"/>
              <a:t> (=1) als kolom </a:t>
            </a:r>
            <a:r>
              <a:rPr lang="nl-BE" dirty="0" err="1"/>
              <a:t>DeelGemeente</a:t>
            </a:r>
            <a:r>
              <a:rPr lang="nl-BE" dirty="0"/>
              <a:t> = 'Ja'</a:t>
            </a:r>
          </a:p>
          <a:p>
            <a:pPr lvl="1"/>
            <a:r>
              <a:rPr lang="nl-BE" dirty="0"/>
              <a:t>Zet deze op </a:t>
            </a:r>
            <a:r>
              <a:rPr lang="nl-BE" dirty="0" err="1"/>
              <a:t>false</a:t>
            </a:r>
            <a:r>
              <a:rPr lang="nl-BE" dirty="0"/>
              <a:t> (=0) als kolom </a:t>
            </a:r>
            <a:r>
              <a:rPr lang="nl-BE" dirty="0" err="1"/>
              <a:t>DeelGemeente</a:t>
            </a:r>
            <a:r>
              <a:rPr lang="nl-BE" dirty="0"/>
              <a:t> = 'Neen'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1489906-725D-4943-8CAB-9BA687B3C959}"/>
              </a:ext>
            </a:extLst>
          </p:cNvPr>
          <p:cNvSpPr/>
          <p:nvPr/>
        </p:nvSpPr>
        <p:spPr>
          <a:xfrm>
            <a:off x="1828800" y="3657600"/>
            <a:ext cx="556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IsDeelgemeente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Deelgemeente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'Ja'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0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delete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De kolom '</a:t>
            </a:r>
            <a:r>
              <a:rPr lang="nl-BE" dirty="0" err="1"/>
              <a:t>DeelGemeente</a:t>
            </a:r>
            <a:r>
              <a:rPr lang="nl-BE" dirty="0"/>
              <a:t>' is nu vervangen door een kolom met een passender </a:t>
            </a:r>
            <a:r>
              <a:rPr lang="nl-BE" dirty="0" err="1"/>
              <a:t>dataType</a:t>
            </a:r>
            <a:r>
              <a:rPr lang="nl-BE" dirty="0"/>
              <a:t>: </a:t>
            </a:r>
            <a:r>
              <a:rPr lang="nl-BE" dirty="0" err="1"/>
              <a:t>IsDeelgemeente</a:t>
            </a:r>
            <a:br>
              <a:rPr lang="nl-BE" dirty="0"/>
            </a:br>
            <a:endParaRPr lang="nl-BE" dirty="0"/>
          </a:p>
          <a:p>
            <a:r>
              <a:rPr lang="nl-BE" dirty="0"/>
              <a:t>Verwijder de kolom 'Deelgemeente'</a:t>
            </a:r>
            <a:br>
              <a:rPr lang="nl-BE" dirty="0"/>
            </a:br>
            <a:r>
              <a:rPr lang="nl-BE" dirty="0"/>
              <a:t>Schrijf het SQL-statement</a:t>
            </a:r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76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delete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De kolom '</a:t>
            </a:r>
            <a:r>
              <a:rPr lang="nl-BE" dirty="0" err="1"/>
              <a:t>DeelGemeente</a:t>
            </a:r>
            <a:r>
              <a:rPr lang="nl-BE" dirty="0"/>
              <a:t>' is nu vervangen door een kolom met een passender </a:t>
            </a:r>
            <a:r>
              <a:rPr lang="nl-BE" dirty="0" err="1"/>
              <a:t>dataType</a:t>
            </a:r>
            <a:r>
              <a:rPr lang="nl-BE" dirty="0"/>
              <a:t>: </a:t>
            </a:r>
            <a:r>
              <a:rPr lang="nl-BE" dirty="0" err="1"/>
              <a:t>IsDeelgemeente</a:t>
            </a:r>
            <a:br>
              <a:rPr lang="nl-BE" dirty="0"/>
            </a:br>
            <a:endParaRPr lang="nl-BE" dirty="0"/>
          </a:p>
          <a:p>
            <a:r>
              <a:rPr lang="nl-BE" dirty="0"/>
              <a:t>Verwijder de kolom 'Deelgemeente'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48BC59C-49C7-459F-93F8-D10D3B15EECF}"/>
              </a:ext>
            </a:extLst>
          </p:cNvPr>
          <p:cNvSpPr/>
          <p:nvPr/>
        </p:nvSpPr>
        <p:spPr>
          <a:xfrm>
            <a:off x="1752600" y="44268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Deelgemeente</a:t>
            </a:r>
          </a:p>
        </p:txBody>
      </p:sp>
    </p:spTree>
    <p:extLst>
      <p:ext uri="{BB962C8B-B14F-4D97-AF65-F5344CB8AC3E}">
        <p14:creationId xmlns:p14="http://schemas.microsoft.com/office/powerpoint/2010/main" val="28248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provincie afsplitsen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In de volgende stappen gaan we de provincienaam afsplitsen in een aparte tabel.</a:t>
            </a:r>
          </a:p>
          <a:p>
            <a:r>
              <a:rPr lang="nl-BE" dirty="0"/>
              <a:t>De tabel 'Gemeenten' gaat een </a:t>
            </a:r>
            <a:r>
              <a:rPr lang="nl-BE" dirty="0" err="1"/>
              <a:t>referentiële</a:t>
            </a:r>
            <a:r>
              <a:rPr lang="nl-BE" dirty="0"/>
              <a:t> sleutel hebben naar de nieuwe tabel 'Provincies'</a:t>
            </a:r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217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provincie afsplitsen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Creëer een tabel 'Provincies' met 2 velden</a:t>
            </a:r>
          </a:p>
          <a:p>
            <a:pPr lvl="1"/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i="1" dirty="0"/>
              <a:t>(int) </a:t>
            </a:r>
            <a:r>
              <a:rPr lang="nl-BE" i="1" dirty="0" err="1"/>
              <a:t>primary</a:t>
            </a:r>
            <a:r>
              <a:rPr lang="nl-BE" i="1" dirty="0"/>
              <a:t> </a:t>
            </a:r>
            <a:r>
              <a:rPr lang="nl-BE" i="1" dirty="0" err="1"/>
              <a:t>key</a:t>
            </a:r>
            <a:r>
              <a:rPr lang="nl-BE" i="1" dirty="0"/>
              <a:t>, </a:t>
            </a:r>
            <a:r>
              <a:rPr lang="nl-BE" i="1" dirty="0" err="1"/>
              <a:t>autonumber</a:t>
            </a:r>
            <a:endParaRPr lang="nl-BE" i="1" dirty="0"/>
          </a:p>
          <a:p>
            <a:pPr lvl="1"/>
            <a:r>
              <a:rPr lang="nl-BE" dirty="0"/>
              <a:t>Naam </a:t>
            </a:r>
            <a:r>
              <a:rPr lang="nl-BE" i="1" dirty="0"/>
              <a:t>(varchar(200))</a:t>
            </a:r>
            <a:br>
              <a:rPr lang="nl-BE" i="1" dirty="0"/>
            </a:br>
            <a:endParaRPr lang="nl-BE" i="1" dirty="0"/>
          </a:p>
          <a:p>
            <a:r>
              <a:rPr lang="nl-BE" dirty="0"/>
              <a:t>Schrijf het SQL-statement</a:t>
            </a:r>
            <a:endParaRPr lang="nl-BE" i="1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996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provincie afsplitsen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Creëer een tabel 'Provincies' met 2 velden</a:t>
            </a:r>
          </a:p>
          <a:p>
            <a:pPr lvl="1"/>
            <a:r>
              <a:rPr lang="nl-BE" dirty="0" err="1"/>
              <a:t>ProvincieId</a:t>
            </a:r>
            <a:r>
              <a:rPr lang="nl-BE" dirty="0"/>
              <a:t> </a:t>
            </a:r>
            <a:r>
              <a:rPr lang="nl-BE" i="1" dirty="0"/>
              <a:t>(int) </a:t>
            </a:r>
            <a:r>
              <a:rPr lang="nl-BE" i="1" dirty="0" err="1"/>
              <a:t>primary</a:t>
            </a:r>
            <a:r>
              <a:rPr lang="nl-BE" i="1" dirty="0"/>
              <a:t> </a:t>
            </a:r>
            <a:r>
              <a:rPr lang="nl-BE" i="1" dirty="0" err="1"/>
              <a:t>key</a:t>
            </a:r>
            <a:r>
              <a:rPr lang="nl-BE" i="1" dirty="0"/>
              <a:t>, </a:t>
            </a:r>
            <a:r>
              <a:rPr lang="nl-BE" i="1" dirty="0" err="1"/>
              <a:t>autonumber</a:t>
            </a:r>
            <a:endParaRPr lang="nl-BE" i="1" dirty="0"/>
          </a:p>
          <a:p>
            <a:pPr lvl="1"/>
            <a:r>
              <a:rPr lang="nl-BE" dirty="0"/>
              <a:t>Naam </a:t>
            </a:r>
            <a:r>
              <a:rPr lang="nl-BE" i="1" dirty="0"/>
              <a:t>(varchar(200))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9ED6BC1-D00E-4BB7-9A48-B12DCF133114}"/>
              </a:ext>
            </a:extLst>
          </p:cNvPr>
          <p:cNvSpPr/>
          <p:nvPr/>
        </p:nvSpPr>
        <p:spPr>
          <a:xfrm>
            <a:off x="838200" y="35052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Provincies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/>
              <a:t>Provincie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Naam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930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opvullen provincies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We gaan onze nieuwe tabel opvullen met alle provincienamen die we vinden in de tabel 'Gemeenten'</a:t>
            </a:r>
            <a:br>
              <a:rPr lang="nl-BE" dirty="0"/>
            </a:br>
            <a:r>
              <a:rPr lang="nl-BE" dirty="0"/>
              <a:t>Schrijf het SQL-statement</a:t>
            </a:r>
            <a:endParaRPr lang="nl-BE" i="1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701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opvullen provincies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We gaan onze nieuwe tabel opvullen met alle provincienamen die we vinden in de tabel 'Gemeenten'</a:t>
            </a:r>
            <a:endParaRPr lang="nl-BE" i="1" dirty="0"/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F360D75-568B-4F04-B588-BE30217E0BED}"/>
              </a:ext>
            </a:extLst>
          </p:cNvPr>
          <p:cNvSpPr/>
          <p:nvPr/>
        </p:nvSpPr>
        <p:spPr>
          <a:xfrm>
            <a:off x="1295400" y="3113039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Gemeenten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provincie</a:t>
            </a:r>
            <a:endParaRPr lang="nl-B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creëer tabel</a:t>
            </a:r>
            <a:endParaRPr lang="nl-NL" altLang="nl-BE" sz="36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03B6C71-1B3F-4FDC-BE0A-1415C15D7010}"/>
              </a:ext>
            </a:extLst>
          </p:cNvPr>
          <p:cNvSpPr/>
          <p:nvPr/>
        </p:nvSpPr>
        <p:spPr>
          <a:xfrm>
            <a:off x="914400" y="182880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Postcode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Plaatsnaam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Deelgemeente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Hoofdgemeente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Provincie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6305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nieuwe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In de tabel 'Gemeenten' gaan we een nieuw veld creëren, </a:t>
            </a:r>
            <a:r>
              <a:rPr lang="nl-BE" dirty="0" err="1"/>
              <a:t>ProvincieId</a:t>
            </a:r>
            <a:r>
              <a:rPr lang="nl-BE" dirty="0"/>
              <a:t>.</a:t>
            </a:r>
          </a:p>
          <a:p>
            <a:r>
              <a:rPr lang="nl-BE" dirty="0"/>
              <a:t>Dit veld wordt onze verwijzing naar de </a:t>
            </a:r>
            <a:r>
              <a:rPr lang="nl-BE" dirty="0" err="1"/>
              <a:t>Id</a:t>
            </a:r>
            <a:r>
              <a:rPr lang="nl-BE" dirty="0"/>
              <a:t> in de tabel 'Provincies'</a:t>
            </a:r>
          </a:p>
          <a:p>
            <a:r>
              <a:rPr lang="nl-BE" dirty="0"/>
              <a:t>We gaan nog geen referentie leggen, we voegen alleen het veld toe</a:t>
            </a:r>
            <a:br>
              <a:rPr lang="nl-BE" dirty="0"/>
            </a:br>
            <a:endParaRPr lang="nl-BE" dirty="0"/>
          </a:p>
          <a:p>
            <a:r>
              <a:rPr lang="nl-BE" dirty="0"/>
              <a:t>Schrijf het SQL-statement</a:t>
            </a:r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nieuwe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In de tabel 'Gemeenten' gaan we een nieuw veld creëren, </a:t>
            </a:r>
            <a:r>
              <a:rPr lang="nl-BE" dirty="0" err="1"/>
              <a:t>ProvincieId</a:t>
            </a:r>
            <a:r>
              <a:rPr lang="nl-BE" dirty="0"/>
              <a:t>.</a:t>
            </a:r>
          </a:p>
          <a:p>
            <a:r>
              <a:rPr lang="nl-BE" dirty="0"/>
              <a:t>Dit veld wordt onze verwijzing naar de </a:t>
            </a:r>
            <a:r>
              <a:rPr lang="nl-BE" dirty="0" err="1"/>
              <a:t>Id</a:t>
            </a:r>
            <a:r>
              <a:rPr lang="nl-BE" dirty="0"/>
              <a:t> in de tabel 'Provincies'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92DAC17-F3E8-4D9B-BC25-F752EBEEECF9}"/>
              </a:ext>
            </a:extLst>
          </p:cNvPr>
          <p:cNvSpPr/>
          <p:nvPr/>
        </p:nvSpPr>
        <p:spPr>
          <a:xfrm>
            <a:off x="1828800" y="4038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030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nieuwe kolom invullen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We schrijven een UPDATE-statement om deze nieuwe kolom op te vullen met de overeenkomstige waarde van de </a:t>
            </a:r>
            <a:r>
              <a:rPr lang="nl-BE" dirty="0" err="1"/>
              <a:t>Id</a:t>
            </a:r>
            <a:r>
              <a:rPr lang="nl-BE" dirty="0"/>
              <a:t> uit de tabel 'Provincies'</a:t>
            </a:r>
            <a:br>
              <a:rPr lang="nl-BE" dirty="0"/>
            </a:b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870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nieuwe kolom invullen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We schrijven een UPDATE-statement om deze nieuwe kolom op te vullen met de overeenkomstige waarde van de </a:t>
            </a:r>
            <a:r>
              <a:rPr lang="nl-BE" dirty="0" err="1"/>
              <a:t>Id</a:t>
            </a:r>
            <a:r>
              <a:rPr lang="nl-BE" dirty="0"/>
              <a:t> uit de tabel 'Provincies'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84828C0-526D-42D6-8644-ED9D3995DB44}"/>
              </a:ext>
            </a:extLst>
          </p:cNvPr>
          <p:cNvSpPr/>
          <p:nvPr/>
        </p:nvSpPr>
        <p:spPr>
          <a:xfrm>
            <a:off x="1676400" y="3429000"/>
            <a:ext cx="7089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P.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Provincie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b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Gemeenten G 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Provincies P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778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nieuwe kolom invullen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We hadden dit ook met een CASE statement kunnen doen, maar dat is 'minder mooi'.</a:t>
            </a:r>
            <a:br>
              <a:rPr lang="nl-BE" dirty="0"/>
            </a:br>
            <a:r>
              <a:rPr lang="nl-BE" dirty="0"/>
              <a:t>Bovendien hebben we telkens de waarden (1, 2, … 11) moeten opzoeken in de tabel Provincies om dit statement te kunnen schrijven.</a:t>
            </a:r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6828AFE-C685-493E-B92A-B4D4FAB93841}"/>
              </a:ext>
            </a:extLst>
          </p:cNvPr>
          <p:cNvSpPr/>
          <p:nvPr/>
        </p:nvSpPr>
        <p:spPr>
          <a:xfrm>
            <a:off x="5715000" y="3826639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gemeenten 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Provincie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'Antwerpen'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'Brussel'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'Henegouwen'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'Limburg'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'Luik'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'Luxemburg'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'Namen'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'Oost-Vlaanderen 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'Vlaams-Brabant'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9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'Waals-Brabant'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'West-Vlaanderen'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11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60609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r>
              <a:rPr lang="nl-BE" altLang="nl-BE" sz="3600" dirty="0" err="1"/>
              <a:t>referentiële</a:t>
            </a:r>
            <a:r>
              <a:rPr lang="nl-BE" altLang="nl-BE" sz="3600" dirty="0"/>
              <a:t> integriteit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Als alles goed gegaan is, is de kolom </a:t>
            </a:r>
            <a:r>
              <a:rPr lang="nl-BE" dirty="0" err="1"/>
              <a:t>ProvincieId</a:t>
            </a:r>
            <a:r>
              <a:rPr lang="nl-BE" dirty="0"/>
              <a:t> nu correct ingevuld.</a:t>
            </a:r>
            <a:br>
              <a:rPr lang="nl-BE" dirty="0"/>
            </a:br>
            <a:r>
              <a:rPr lang="nl-BE" dirty="0"/>
              <a:t>Dan kunnen we nu de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leggen tussen </a:t>
            </a:r>
            <a:r>
              <a:rPr lang="nl-BE" dirty="0" err="1"/>
              <a:t>Provincie.ProvincieId</a:t>
            </a:r>
            <a:r>
              <a:rPr lang="nl-BE" dirty="0"/>
              <a:t> en </a:t>
            </a:r>
            <a:r>
              <a:rPr lang="nl-BE" dirty="0" err="1"/>
              <a:t>Gemeente.ProvincieId</a:t>
            </a:r>
            <a:br>
              <a:rPr lang="nl-BE" dirty="0"/>
            </a:br>
            <a:endParaRPr lang="nl-BE" dirty="0"/>
          </a:p>
          <a:p>
            <a:r>
              <a:rPr lang="nl-BE" dirty="0"/>
              <a:t>Schrijf het SQL-statement hiervoor</a:t>
            </a:r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267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r>
              <a:rPr lang="nl-BE" altLang="nl-BE" sz="3600" dirty="0" err="1"/>
              <a:t>referentiële</a:t>
            </a:r>
            <a:r>
              <a:rPr lang="nl-BE" altLang="nl-BE" sz="3600" dirty="0"/>
              <a:t> integriteit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Als alles goed gegaan is, is de kolom </a:t>
            </a:r>
            <a:r>
              <a:rPr lang="nl-BE" dirty="0" err="1"/>
              <a:t>ProvincieId</a:t>
            </a:r>
            <a:r>
              <a:rPr lang="nl-BE" dirty="0"/>
              <a:t> nu correct ingevuld.</a:t>
            </a:r>
            <a:br>
              <a:rPr lang="nl-BE" dirty="0"/>
            </a:br>
            <a:r>
              <a:rPr lang="nl-BE" dirty="0"/>
              <a:t>Dan kunnen we nu de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leggen tussen </a:t>
            </a:r>
            <a:r>
              <a:rPr lang="nl-BE" dirty="0" err="1"/>
              <a:t>Provincie.Id</a:t>
            </a:r>
            <a:r>
              <a:rPr lang="nl-BE" dirty="0"/>
              <a:t> en </a:t>
            </a:r>
            <a:r>
              <a:rPr lang="nl-BE" dirty="0" err="1"/>
              <a:t>Gemeente.ProvincieId</a:t>
            </a:r>
            <a:br>
              <a:rPr lang="nl-BE" dirty="0"/>
            </a:b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797E1C-DB8E-4832-B747-9712CE7A8616}"/>
              </a:ext>
            </a:extLst>
          </p:cNvPr>
          <p:cNvSpPr/>
          <p:nvPr/>
        </p:nvSpPr>
        <p:spPr>
          <a:xfrm>
            <a:off x="457200" y="4343400"/>
            <a:ext cx="8915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ALTER TABLE 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Gemeenten </a:t>
            </a:r>
            <a:b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FK_PROVINCIEID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ProvincieId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Provincies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ProvincieId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3004452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r>
              <a:rPr lang="nl-BE" altLang="nl-BE" sz="3600" dirty="0" err="1"/>
              <a:t>referentiële</a:t>
            </a:r>
            <a:r>
              <a:rPr lang="nl-BE" altLang="nl-BE" sz="3600" dirty="0"/>
              <a:t> integriteit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/>
              <a:t>Controleer dat je foreign key effectief werkt!</a:t>
            </a: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207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r>
              <a:rPr lang="nl-BE" altLang="nl-BE" sz="3600" dirty="0" err="1"/>
              <a:t>referentiële</a:t>
            </a:r>
            <a:r>
              <a:rPr lang="nl-BE" altLang="nl-BE" sz="3600" dirty="0"/>
              <a:t> integriteit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/>
              <a:t>Controleer dat je foreign key effectief werkt!</a:t>
            </a: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15D0B5C-B3B3-4A2B-B4FF-0B5422340C76}"/>
              </a:ext>
            </a:extLst>
          </p:cNvPr>
          <p:cNvSpPr/>
          <p:nvPr/>
        </p:nvSpPr>
        <p:spPr>
          <a:xfrm>
            <a:off x="990600" y="2875002"/>
            <a:ext cx="701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20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BE" sz="2200">
                <a:solidFill>
                  <a:srgbClr val="000000"/>
                </a:solidFill>
                <a:latin typeface="Consolas" panose="020B0609020204030204" pitchFamily="49" charset="0"/>
              </a:rPr>
              <a:t> gemeenten </a:t>
            </a:r>
          </a:p>
          <a:p>
            <a:r>
              <a:rPr lang="nl-BE" sz="2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2200">
                <a:solidFill>
                  <a:srgbClr val="000000"/>
                </a:solidFill>
                <a:latin typeface="Consolas" panose="020B0609020204030204" pitchFamily="49" charset="0"/>
              </a:rPr>
              <a:t> provincieId </a:t>
            </a:r>
            <a:r>
              <a:rPr lang="nl-BE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2200">
                <a:solidFill>
                  <a:srgbClr val="000000"/>
                </a:solidFill>
                <a:latin typeface="Consolas" panose="020B0609020204030204" pitchFamily="49" charset="0"/>
              </a:rPr>
              <a:t> 3000 </a:t>
            </a:r>
            <a:r>
              <a:rPr lang="nl-BE" sz="2200">
                <a:solidFill>
                  <a:srgbClr val="008000"/>
                </a:solidFill>
                <a:latin typeface="Consolas" panose="020B0609020204030204" pitchFamily="49" charset="0"/>
              </a:rPr>
              <a:t>--onbestaande waarde</a:t>
            </a:r>
            <a:endParaRPr lang="nl-BE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sz="2200">
                <a:solidFill>
                  <a:srgbClr val="000000"/>
                </a:solidFill>
                <a:latin typeface="Consolas" panose="020B0609020204030204" pitchFamily="49" charset="0"/>
              </a:rPr>
              <a:t> provincieId </a:t>
            </a:r>
            <a:r>
              <a:rPr lang="nl-BE" sz="2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220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endParaRPr lang="nl-BE" sz="2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BE2C629-6FFC-49E8-97CB-7997252DFAEE}"/>
              </a:ext>
            </a:extLst>
          </p:cNvPr>
          <p:cNvSpPr txBox="1"/>
          <p:nvPr/>
        </p:nvSpPr>
        <p:spPr>
          <a:xfrm>
            <a:off x="384048" y="4419600"/>
            <a:ext cx="861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Msg 547, Level 16, State 0, Line 14</a:t>
            </a:r>
          </a:p>
          <a:p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The UPDATE statement conflicted with the FOREIGN KEY constraint "FK_PROVINCIEID". The conflict occurred in database "GEMEENTEN", table "dbo.Provincies", column 'Id'.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The statement has been terminated.</a:t>
            </a:r>
            <a:endParaRPr lang="nl-BE" sz="1600"/>
          </a:p>
        </p:txBody>
      </p:sp>
      <p:pic>
        <p:nvPicPr>
          <p:cNvPr id="1028" name="Picture 4" descr="excitement GIF">
            <a:extLst>
              <a:ext uri="{FF2B5EF4-FFF2-40B4-BE49-F238E27FC236}">
                <a16:creationId xmlns:a16="http://schemas.microsoft.com/office/drawing/2014/main" id="{7C744D10-B439-4A93-B69D-3589002E34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627191"/>
            <a:ext cx="11906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46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verwijder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De kolom 'Provincie' in de tabel Gemeenten is nu overbodig. Drop </a:t>
            </a:r>
            <a:r>
              <a:rPr lang="nl-BE" dirty="0" err="1"/>
              <a:t>it</a:t>
            </a:r>
            <a:r>
              <a:rPr lang="nl-BE" dirty="0"/>
              <a:t>! </a:t>
            </a:r>
          </a:p>
          <a:p>
            <a:r>
              <a:rPr lang="nl-BE" dirty="0"/>
              <a:t>Drop ook de kolom '</a:t>
            </a:r>
            <a:r>
              <a:rPr lang="nl-BE" dirty="0" err="1"/>
              <a:t>HoofdGemeente</a:t>
            </a:r>
            <a:r>
              <a:rPr lang="nl-BE" dirty="0"/>
              <a:t>'</a:t>
            </a:r>
            <a:br>
              <a:rPr lang="nl-BE" dirty="0"/>
            </a:b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615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inlezen gegevens</a:t>
            </a:r>
            <a:endParaRPr lang="nl-NL" altLang="nl-BE" sz="3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8308B06-6EA7-472F-93CD-BCCF4852ABBA}"/>
              </a:ext>
            </a:extLst>
          </p:cNvPr>
          <p:cNvSpPr/>
          <p:nvPr/>
        </p:nvSpPr>
        <p:spPr>
          <a:xfrm>
            <a:off x="533400" y="2590800"/>
            <a:ext cx="937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>
                <a:solidFill>
                  <a:srgbClr val="FF0000"/>
                </a:solidFill>
                <a:latin typeface="Consolas" panose="020B0609020204030204" pitchFamily="49" charset="0"/>
              </a:rPr>
              <a:t>'E:\Hfdst 05 MS SQL Server - Case Gemeenten - data.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csv'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CODEPAGE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'ACP'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correct importeren van accenten</a:t>
            </a:r>
            <a:endParaRPr lang="nl-BE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eerste rij zijn kolomnamen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  fieldterminator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';'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velden gescheiden door 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'\n'	</a:t>
            </a:r>
            <a:r>
              <a:rPr lang="nl-BE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rijen gescheiden door </a:t>
            </a:r>
            <a:r>
              <a:rPr lang="nl-BE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NewLine</a:t>
            </a:r>
            <a:r>
              <a:rPr lang="nl-BE" sz="1800" dirty="0">
                <a:solidFill>
                  <a:srgbClr val="008000"/>
                </a:solidFill>
                <a:latin typeface="Consolas" panose="020B0609020204030204" pitchFamily="49" charset="0"/>
              </a:rPr>
              <a:t> teken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34223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verwijder kolom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De kolom 'Provincie' in de tabel Gemeenten is nu overbodig. Drop </a:t>
            </a:r>
            <a:r>
              <a:rPr lang="nl-BE" dirty="0" err="1"/>
              <a:t>it</a:t>
            </a:r>
            <a:r>
              <a:rPr lang="nl-BE" dirty="0"/>
              <a:t>! </a:t>
            </a:r>
          </a:p>
          <a:p>
            <a:r>
              <a:rPr lang="nl-BE" dirty="0"/>
              <a:t>Drop ook de kolom '</a:t>
            </a:r>
            <a:r>
              <a:rPr lang="nl-BE" dirty="0" err="1"/>
              <a:t>HoofdGemeente</a:t>
            </a:r>
            <a:r>
              <a:rPr lang="nl-BE" dirty="0"/>
              <a:t>'</a:t>
            </a:r>
            <a:br>
              <a:rPr lang="nl-BE" dirty="0"/>
            </a:br>
            <a:endParaRPr lang="nl-BE" dirty="0"/>
          </a:p>
          <a:p>
            <a:pPr marL="366713" lvl="1" indent="0">
              <a:buNone/>
            </a:pP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C843BEA-F3E3-4195-BB21-48DCDAF8279A}"/>
              </a:ext>
            </a:extLst>
          </p:cNvPr>
          <p:cNvSpPr/>
          <p:nvPr/>
        </p:nvSpPr>
        <p:spPr>
          <a:xfrm>
            <a:off x="1676400" y="3737904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HoofdGemeente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282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</a:t>
            </a:r>
            <a:endParaRPr lang="nl-NL" altLang="nl-BE" sz="36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42A2AD-ED96-4E66-B2ED-26F0C145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524125"/>
            <a:ext cx="5229225" cy="1809750"/>
          </a:xfrm>
          <a:prstGeom prst="rect">
            <a:avLst/>
          </a:prstGeom>
        </p:spPr>
      </p:pic>
      <p:pic>
        <p:nvPicPr>
          <p:cNvPr id="2050" name="Picture 2" descr="kermit GIF">
            <a:extLst>
              <a:ext uri="{FF2B5EF4-FFF2-40B4-BE49-F238E27FC236}">
                <a16:creationId xmlns:a16="http://schemas.microsoft.com/office/drawing/2014/main" id="{FDDB3E72-6ACC-4589-834D-E4F324553E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81425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select *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Selecteer alle gegevens uit de tabel, om voeling te krijgen met de data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55BD98D-E7A8-4DFD-A23B-969B902FF785}"/>
              </a:ext>
            </a:extLst>
          </p:cNvPr>
          <p:cNvSpPr/>
          <p:nvPr/>
        </p:nvSpPr>
        <p:spPr>
          <a:xfrm>
            <a:off x="1374648" y="2740967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*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Gemeenten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B21B61-9506-48F0-848C-F30109B2D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/>
          <a:stretch/>
        </p:blipFill>
        <p:spPr>
          <a:xfrm>
            <a:off x="4343400" y="3773156"/>
            <a:ext cx="4229100" cy="28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telling per provincie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Tel het aantal gemeenten per provincie</a:t>
            </a:r>
            <a:br>
              <a:rPr lang="nl-BE" dirty="0"/>
            </a:br>
            <a:r>
              <a:rPr lang="nl-BE" dirty="0"/>
              <a:t>Schrijf het SQL-statement</a:t>
            </a:r>
          </a:p>
        </p:txBody>
      </p:sp>
    </p:spTree>
    <p:extLst>
      <p:ext uri="{BB962C8B-B14F-4D97-AF65-F5344CB8AC3E}">
        <p14:creationId xmlns:p14="http://schemas.microsoft.com/office/powerpoint/2010/main" val="122020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telling per provincie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Tel het aantal gemeenten per provincie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C1093DB-EDAF-481A-A698-D1DA463425D1}"/>
              </a:ext>
            </a:extLst>
          </p:cNvPr>
          <p:cNvSpPr/>
          <p:nvPr/>
        </p:nvSpPr>
        <p:spPr>
          <a:xfrm>
            <a:off x="914400" y="2332874"/>
            <a:ext cx="6245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aantalGemeenten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provincie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Gemeenten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provincie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7F80568-10B8-4FE5-9A25-950235174861}"/>
              </a:ext>
            </a:extLst>
          </p:cNvPr>
          <p:cNvSpPr/>
          <p:nvPr/>
        </p:nvSpPr>
        <p:spPr>
          <a:xfrm>
            <a:off x="5424289" y="3657600"/>
            <a:ext cx="34709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161	Antwerpen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22	Brussel (19 gemeenten)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468	Henegouwen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220	Limburg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374	Luik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239	Luxemburg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375	Namen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309	Oost-Vlaanderen 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239	Vlaams-Brabant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121	Waals-Brabant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253	West-Vlaanderen</a:t>
            </a:r>
          </a:p>
        </p:txBody>
      </p:sp>
    </p:spTree>
    <p:extLst>
      <p:ext uri="{BB962C8B-B14F-4D97-AF65-F5344CB8AC3E}">
        <p14:creationId xmlns:p14="http://schemas.microsoft.com/office/powerpoint/2010/main" val="8553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br>
              <a:rPr lang="nl-BE" altLang="nl-BE" sz="3600" dirty="0"/>
            </a:br>
            <a:r>
              <a:rPr lang="nl-BE" altLang="nl-BE" sz="3600" dirty="0"/>
              <a:t>gemiddelde postcode per provincie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Geef per provincie de laagste en hoogste postcode</a:t>
            </a:r>
            <a:br>
              <a:rPr lang="nl-BE" dirty="0"/>
            </a:br>
            <a:r>
              <a:rPr lang="nl-BE" dirty="0"/>
              <a:t>Schrijf het SQL-statement</a:t>
            </a:r>
          </a:p>
        </p:txBody>
      </p:sp>
    </p:spTree>
    <p:extLst>
      <p:ext uri="{BB962C8B-B14F-4D97-AF65-F5344CB8AC3E}">
        <p14:creationId xmlns:p14="http://schemas.microsoft.com/office/powerpoint/2010/main" val="25832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</a:t>
            </a:r>
            <a:br>
              <a:rPr lang="nl-BE" altLang="nl-BE" sz="3600" dirty="0"/>
            </a:br>
            <a:r>
              <a:rPr lang="nl-BE" altLang="nl-BE" sz="3600" dirty="0"/>
              <a:t>gemiddelde postcode per provincie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Geef per provincie de laagste en hoogste postcode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0FCC872F-DFB1-4D4E-9CC7-474B5616D5E8}"/>
              </a:ext>
            </a:extLst>
          </p:cNvPr>
          <p:cNvSpPr/>
          <p:nvPr/>
        </p:nvSpPr>
        <p:spPr>
          <a:xfrm>
            <a:off x="914400" y="2362200"/>
            <a:ext cx="701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postcode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laagstePostcode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postcode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hoogstePostcode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provincie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Gemeenten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provincie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6DEE7C2-613A-4726-A2CF-75EBC5908C8A}"/>
              </a:ext>
            </a:extLst>
          </p:cNvPr>
          <p:cNvSpPr/>
          <p:nvPr/>
        </p:nvSpPr>
        <p:spPr>
          <a:xfrm>
            <a:off x="5029200" y="4035462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2000	2990	Antwerpen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1000	1210	Brussel (19 gemeenten)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6000	7973	Henegouwen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3500	3990	Limburg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4000	4990	Luik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6600	6997	Luxemburg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5000	5680	Namen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9000	9992	Oost-Vlaanderen 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1500	3473	Vlaams-Brabant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1300	1495	Waals-Brabant</a:t>
            </a:r>
          </a:p>
          <a:p>
            <a:r>
              <a:rPr lang="nl-BE" sz="1600" dirty="0">
                <a:solidFill>
                  <a:schemeClr val="bg1">
                    <a:lumMod val="65000"/>
                  </a:schemeClr>
                </a:solidFill>
              </a:rPr>
              <a:t>8000	8980	West-Vlaanderen</a:t>
            </a:r>
          </a:p>
        </p:txBody>
      </p:sp>
    </p:spTree>
    <p:extLst>
      <p:ext uri="{BB962C8B-B14F-4D97-AF65-F5344CB8AC3E}">
        <p14:creationId xmlns:p14="http://schemas.microsoft.com/office/powerpoint/2010/main" val="35732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6A1EA4-07F2-45D2-9467-D0C4AD8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nl-BE" altLang="nl-BE" sz="3600" dirty="0"/>
              <a:t>Case Gemeenten: toevoegen kolommen</a:t>
            </a:r>
            <a:endParaRPr lang="nl-NL" altLang="nl-BE" sz="3600" dirty="0"/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A4C15E86-A185-4675-B1C0-9027933C4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nl-BE" dirty="0"/>
              <a:t>Voeg 2 kolommen toe:</a:t>
            </a:r>
            <a:br>
              <a:rPr lang="nl-BE" dirty="0"/>
            </a:br>
            <a:endParaRPr lang="nl-BE" dirty="0"/>
          </a:p>
          <a:p>
            <a:pPr lvl="1"/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i="1" dirty="0"/>
              <a:t>(int) </a:t>
            </a:r>
            <a:r>
              <a:rPr lang="nl-BE" i="1" dirty="0" err="1"/>
              <a:t>primary</a:t>
            </a:r>
            <a:r>
              <a:rPr lang="nl-BE" i="1" dirty="0"/>
              <a:t> </a:t>
            </a:r>
            <a:r>
              <a:rPr lang="nl-BE" i="1" dirty="0" err="1"/>
              <a:t>key</a:t>
            </a:r>
            <a:r>
              <a:rPr lang="nl-BE" i="1" dirty="0"/>
              <a:t>, </a:t>
            </a:r>
            <a:r>
              <a:rPr lang="nl-BE" i="1" dirty="0" err="1"/>
              <a:t>autonumber</a:t>
            </a:r>
            <a:endParaRPr lang="nl-BE" i="1" dirty="0"/>
          </a:p>
          <a:p>
            <a:pPr lvl="1"/>
            <a:r>
              <a:rPr lang="nl-BE" dirty="0" err="1"/>
              <a:t>IsDeelgemeente</a:t>
            </a:r>
            <a:r>
              <a:rPr lang="nl-BE" dirty="0"/>
              <a:t> </a:t>
            </a:r>
            <a:r>
              <a:rPr lang="nl-BE" i="1" dirty="0"/>
              <a:t>(bit) </a:t>
            </a:r>
            <a:r>
              <a:rPr lang="nl-BE" i="1" dirty="0">
                <a:sym typeface="Wingdings" panose="05000000000000000000" pitchFamily="2" charset="2"/>
              </a:rPr>
              <a:t> </a:t>
            </a:r>
            <a:r>
              <a:rPr lang="nl-BE" i="1" dirty="0" err="1">
                <a:sym typeface="Wingdings" panose="05000000000000000000" pitchFamily="2" charset="2"/>
              </a:rPr>
              <a:t>true</a:t>
            </a:r>
            <a:r>
              <a:rPr lang="nl-BE" i="1" dirty="0">
                <a:sym typeface="Wingdings" panose="05000000000000000000" pitchFamily="2" charset="2"/>
              </a:rPr>
              <a:t>/</a:t>
            </a:r>
            <a:r>
              <a:rPr lang="nl-BE" i="1" dirty="0" err="1">
                <a:sym typeface="Wingdings" panose="05000000000000000000" pitchFamily="2" charset="2"/>
              </a:rPr>
              <a:t>false</a:t>
            </a:r>
            <a:endParaRPr lang="nl-BE" i="1" dirty="0">
              <a:sym typeface="Wingdings" panose="05000000000000000000" pitchFamily="2" charset="2"/>
            </a:endParaRPr>
          </a:p>
          <a:p>
            <a:pPr lvl="1"/>
            <a:endParaRPr lang="nl-BE" i="1" dirty="0">
              <a:sym typeface="Wingdings" panose="05000000000000000000" pitchFamily="2" charset="2"/>
            </a:endParaRPr>
          </a:p>
          <a:p>
            <a:r>
              <a:rPr lang="nl-BE" dirty="0"/>
              <a:t>Schrijf het SQL-statement</a:t>
            </a:r>
            <a:br>
              <a:rPr lang="nl-BE" i="1" dirty="0"/>
            </a:b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11853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banke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BD15BD39B2C4D9336AD574E1F768C" ma:contentTypeVersion="3" ma:contentTypeDescription="Een nieuw document maken." ma:contentTypeScope="" ma:versionID="cfa77a409bb92fbdc87a4ebffdab8fe9">
  <xsd:schema xmlns:xsd="http://www.w3.org/2001/XMLSchema" xmlns:xs="http://www.w3.org/2001/XMLSchema" xmlns:p="http://schemas.microsoft.com/office/2006/metadata/properties" xmlns:ns2="610f8235-569a-4cf4-9861-2e8830ec66ec" targetNamespace="http://schemas.microsoft.com/office/2006/metadata/properties" ma:root="true" ma:fieldsID="c0fe6b6a8337427f0db2d3fea9df21ee" ns2:_="">
    <xsd:import namespace="610f8235-569a-4cf4-9861-2e8830ec6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f8235-569a-4cf4-9861-2e8830ec6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A0B6CC-A32E-4D4A-B4AF-9D2A11933C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8E3BFE2-64D6-4404-9E47-DA85C243341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98899CD-4AF1-4DBB-A016-D3C32607A43D}"/>
</file>

<file path=customXml/itemProps4.xml><?xml version="1.0" encoding="utf-8"?>
<ds:datastoreItem xmlns:ds="http://schemas.openxmlformats.org/officeDocument/2006/customXml" ds:itemID="{18EFAD16-A722-4803-BCFF-929465A06F06}"/>
</file>

<file path=docProps/app.xml><?xml version="1.0" encoding="utf-8"?>
<Properties xmlns="http://schemas.openxmlformats.org/officeDocument/2006/extended-properties" xmlns:vt="http://schemas.openxmlformats.org/officeDocument/2006/docPropsVTypes">
  <Template>databanken</Template>
  <TotalTime>9150</TotalTime>
  <Words>1336</Words>
  <Application>Microsoft Office PowerPoint</Application>
  <PresentationFormat>Diavoorstelling (4:3)</PresentationFormat>
  <Paragraphs>187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Consolas</vt:lpstr>
      <vt:lpstr>Tahoma</vt:lpstr>
      <vt:lpstr>Tw Cen MT</vt:lpstr>
      <vt:lpstr>Wingdings</vt:lpstr>
      <vt:lpstr>Wingdings 2</vt:lpstr>
      <vt:lpstr>databanken</vt:lpstr>
      <vt:lpstr>Case Gemeenten</vt:lpstr>
      <vt:lpstr>Case Gemeenten: creëer tabel</vt:lpstr>
      <vt:lpstr>Case Gemeenten: inlezen gegevens</vt:lpstr>
      <vt:lpstr>Case Gemeenten: select *</vt:lpstr>
      <vt:lpstr>Case Gemeenten: telling per provincie</vt:lpstr>
      <vt:lpstr>Case Gemeenten: telling per provincie</vt:lpstr>
      <vt:lpstr>Case Gemeenten:  gemiddelde postcode per provincie</vt:lpstr>
      <vt:lpstr>Case Gemeenten:  gemiddelde postcode per provincie</vt:lpstr>
      <vt:lpstr>Case Gemeenten: toevoegen kolommen</vt:lpstr>
      <vt:lpstr>Case Gemeenten: toevoegen kolommen</vt:lpstr>
      <vt:lpstr>Case Gemeenten: update kolom</vt:lpstr>
      <vt:lpstr>Case Gemeenten: update kolom</vt:lpstr>
      <vt:lpstr>Case Gemeenten: delete kolom</vt:lpstr>
      <vt:lpstr>Case Gemeenten: delete kolom</vt:lpstr>
      <vt:lpstr>Case Gemeenten: provincie afsplitsen</vt:lpstr>
      <vt:lpstr>Case Gemeenten: provincie afsplitsen</vt:lpstr>
      <vt:lpstr>Case Gemeenten: provincie afsplitsen</vt:lpstr>
      <vt:lpstr>Case Gemeenten: opvullen provincies</vt:lpstr>
      <vt:lpstr>Case Gemeenten: opvullen provincies</vt:lpstr>
      <vt:lpstr>Case Gemeenten: nieuwe kolom</vt:lpstr>
      <vt:lpstr>Case Gemeenten: nieuwe kolom</vt:lpstr>
      <vt:lpstr>Case Gemeenten: nieuwe kolom invullen</vt:lpstr>
      <vt:lpstr>Case Gemeenten: nieuwe kolom invullen</vt:lpstr>
      <vt:lpstr>Case Gemeenten: nieuwe kolom invullen</vt:lpstr>
      <vt:lpstr>Case Gemeenten: referentiële integriteit</vt:lpstr>
      <vt:lpstr>Case Gemeenten: referentiële integriteit</vt:lpstr>
      <vt:lpstr>Case Gemeenten: referentiële integriteit</vt:lpstr>
      <vt:lpstr>Case Gemeenten: referentiële integriteit</vt:lpstr>
      <vt:lpstr>Case Gemeenten: verwijder kolom</vt:lpstr>
      <vt:lpstr>Case Gemeenten: verwijder kolom</vt:lpstr>
      <vt:lpstr>Case Gemeenten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latitude</dc:creator>
  <cp:lastModifiedBy>Jo Lambrichts</cp:lastModifiedBy>
  <cp:revision>707</cp:revision>
  <cp:lastPrinted>1601-01-01T00:00:00Z</cp:lastPrinted>
  <dcterms:created xsi:type="dcterms:W3CDTF">1601-01-01T00:00:00Z</dcterms:created>
  <dcterms:modified xsi:type="dcterms:W3CDTF">2021-05-10T10:22:18Z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AddDocumentEventProcessedId">
    <vt:lpwstr>79dcb6ce-2fbd-4c46-82c0-36eae6c0a852</vt:lpwstr>
  </property>
  <property fmtid="{D5CDD505-2E9C-101B-9397-08002B2CF9AE}" pid="4" name="MSIP_Label_f95379a6-efcb-4855-97e0-03c6be785496_Enabled">
    <vt:lpwstr>True</vt:lpwstr>
  </property>
  <property fmtid="{D5CDD505-2E9C-101B-9397-08002B2CF9AE}" pid="5" name="MSIP_Label_f95379a6-efcb-4855-97e0-03c6be785496_SiteId">
    <vt:lpwstr>0bff66c5-45db-46ed-8b81-87959e069b90</vt:lpwstr>
  </property>
  <property fmtid="{D5CDD505-2E9C-101B-9397-08002B2CF9AE}" pid="6" name="MSIP_Label_f95379a6-efcb-4855-97e0-03c6be785496_Owner">
    <vt:lpwstr>20006974@pxl.be</vt:lpwstr>
  </property>
  <property fmtid="{D5CDD505-2E9C-101B-9397-08002B2CF9AE}" pid="7" name="MSIP_Label_f95379a6-efcb-4855-97e0-03c6be785496_SetDate">
    <vt:lpwstr>2020-03-10T11:52:00.0334937Z</vt:lpwstr>
  </property>
  <property fmtid="{D5CDD505-2E9C-101B-9397-08002B2CF9AE}" pid="8" name="MSIP_Label_f95379a6-efcb-4855-97e0-03c6be785496_Name">
    <vt:lpwstr>Publiek</vt:lpwstr>
  </property>
  <property fmtid="{D5CDD505-2E9C-101B-9397-08002B2CF9AE}" pid="9" name="MSIP_Label_f95379a6-efcb-4855-97e0-03c6be785496_Application">
    <vt:lpwstr>Microsoft Azure Information Protection</vt:lpwstr>
  </property>
  <property fmtid="{D5CDD505-2E9C-101B-9397-08002B2CF9AE}" pid="10" name="MSIP_Label_f95379a6-efcb-4855-97e0-03c6be785496_ActionId">
    <vt:lpwstr>05e7f20a-052a-48e0-b953-a934dfa84d27</vt:lpwstr>
  </property>
  <property fmtid="{D5CDD505-2E9C-101B-9397-08002B2CF9AE}" pid="11" name="MSIP_Label_f95379a6-efcb-4855-97e0-03c6be785496_Extended_MSFT_Method">
    <vt:lpwstr>Automatic</vt:lpwstr>
  </property>
  <property fmtid="{D5CDD505-2E9C-101B-9397-08002B2CF9AE}" pid="12" name="Sensitivity">
    <vt:lpwstr>Publiek</vt:lpwstr>
  </property>
  <property fmtid="{D5CDD505-2E9C-101B-9397-08002B2CF9AE}" pid="13" name="ContentTypeId">
    <vt:lpwstr>0x010100A15BD15BD39B2C4D9336AD574E1F768C</vt:lpwstr>
  </property>
</Properties>
</file>