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8" r:id="rId6"/>
    <p:sldId id="269" r:id="rId7"/>
    <p:sldId id="270" r:id="rId8"/>
    <p:sldId id="27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Arney" initials="JA" lastIdx="1" clrIdx="0">
    <p:extLst>
      <p:ext uri="{19B8F6BF-5375-455C-9EA6-DF929625EA0E}">
        <p15:presenceInfo xmlns:p15="http://schemas.microsoft.com/office/powerpoint/2012/main" userId="S::John.Arney@delekus.com::1be8f757-a5a2-4a7b-8740-4d17f02d49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07222D"/>
    <a:srgbClr val="152814"/>
    <a:srgbClr val="DAD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B6414-1F52-4844-A8B7-43AB4DA5ED39}" v="2" dt="2022-07-18T15:17:48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Arney" userId="1be8f757-a5a2-4a7b-8740-4d17f02d4966" providerId="ADAL" clId="{A4FB6414-1F52-4844-A8B7-43AB4DA5ED39}"/>
    <pc:docChg chg="undo custSel addSld delSld modSld">
      <pc:chgData name="John Arney" userId="1be8f757-a5a2-4a7b-8740-4d17f02d4966" providerId="ADAL" clId="{A4FB6414-1F52-4844-A8B7-43AB4DA5ED39}" dt="2022-07-18T15:33:30.372" v="1478" actId="1076"/>
      <pc:docMkLst>
        <pc:docMk/>
      </pc:docMkLst>
      <pc:sldChg chg="del">
        <pc:chgData name="John Arney" userId="1be8f757-a5a2-4a7b-8740-4d17f02d4966" providerId="ADAL" clId="{A4FB6414-1F52-4844-A8B7-43AB4DA5ED39}" dt="2022-07-18T13:29:20.557" v="0" actId="2696"/>
        <pc:sldMkLst>
          <pc:docMk/>
          <pc:sldMk cId="3851001894" sldId="257"/>
        </pc:sldMkLst>
      </pc:sldChg>
      <pc:sldChg chg="del">
        <pc:chgData name="John Arney" userId="1be8f757-a5a2-4a7b-8740-4d17f02d4966" providerId="ADAL" clId="{A4FB6414-1F52-4844-A8B7-43AB4DA5ED39}" dt="2022-07-18T13:29:22.923" v="1" actId="2696"/>
        <pc:sldMkLst>
          <pc:docMk/>
          <pc:sldMk cId="2604173652" sldId="260"/>
        </pc:sldMkLst>
      </pc:sldChg>
      <pc:sldChg chg="delSp del mod">
        <pc:chgData name="John Arney" userId="1be8f757-a5a2-4a7b-8740-4d17f02d4966" providerId="ADAL" clId="{A4FB6414-1F52-4844-A8B7-43AB4DA5ED39}" dt="2022-07-18T13:50:05.442" v="22" actId="2696"/>
        <pc:sldMkLst>
          <pc:docMk/>
          <pc:sldMk cId="3265218646" sldId="261"/>
        </pc:sldMkLst>
        <pc:picChg chg="del">
          <ac:chgData name="John Arney" userId="1be8f757-a5a2-4a7b-8740-4d17f02d4966" providerId="ADAL" clId="{A4FB6414-1F52-4844-A8B7-43AB4DA5ED39}" dt="2022-07-18T13:29:39.434" v="3" actId="21"/>
          <ac:picMkLst>
            <pc:docMk/>
            <pc:sldMk cId="3265218646" sldId="261"/>
            <ac:picMk id="8" creationId="{094A411E-CA45-44E9-BED4-C2F238F6041E}"/>
          </ac:picMkLst>
        </pc:picChg>
      </pc:sldChg>
      <pc:sldChg chg="delSp modSp del mod">
        <pc:chgData name="John Arney" userId="1be8f757-a5a2-4a7b-8740-4d17f02d4966" providerId="ADAL" clId="{A4FB6414-1F52-4844-A8B7-43AB4DA5ED39}" dt="2022-07-18T13:50:07.430" v="23" actId="2696"/>
        <pc:sldMkLst>
          <pc:docMk/>
          <pc:sldMk cId="2390681349" sldId="262"/>
        </pc:sldMkLst>
        <pc:spChg chg="del">
          <ac:chgData name="John Arney" userId="1be8f757-a5a2-4a7b-8740-4d17f02d4966" providerId="ADAL" clId="{A4FB6414-1F52-4844-A8B7-43AB4DA5ED39}" dt="2022-07-18T13:29:48.532" v="6" actId="21"/>
          <ac:spMkLst>
            <pc:docMk/>
            <pc:sldMk cId="2390681349" sldId="262"/>
            <ac:spMk id="8" creationId="{0D8DB75F-493F-450F-89C1-8DAAABA12032}"/>
          </ac:spMkLst>
        </pc:spChg>
        <pc:picChg chg="del">
          <ac:chgData name="John Arney" userId="1be8f757-a5a2-4a7b-8740-4d17f02d4966" providerId="ADAL" clId="{A4FB6414-1F52-4844-A8B7-43AB4DA5ED39}" dt="2022-07-18T13:29:42.164" v="4" actId="21"/>
          <ac:picMkLst>
            <pc:docMk/>
            <pc:sldMk cId="2390681349" sldId="262"/>
            <ac:picMk id="7" creationId="{69BFE6B5-F50A-4DCA-842E-5D656D2E2C79}"/>
          </ac:picMkLst>
        </pc:picChg>
        <pc:cxnChg chg="del mod">
          <ac:chgData name="John Arney" userId="1be8f757-a5a2-4a7b-8740-4d17f02d4966" providerId="ADAL" clId="{A4FB6414-1F52-4844-A8B7-43AB4DA5ED39}" dt="2022-07-18T13:29:45.948" v="5" actId="21"/>
          <ac:cxnSpMkLst>
            <pc:docMk/>
            <pc:sldMk cId="2390681349" sldId="262"/>
            <ac:cxnSpMk id="10" creationId="{3175EA34-179F-4A9D-8267-F18FD220D29A}"/>
          </ac:cxnSpMkLst>
        </pc:cxnChg>
      </pc:sldChg>
      <pc:sldChg chg="del">
        <pc:chgData name="John Arney" userId="1be8f757-a5a2-4a7b-8740-4d17f02d4966" providerId="ADAL" clId="{A4FB6414-1F52-4844-A8B7-43AB4DA5ED39}" dt="2022-07-18T13:29:33.221" v="2" actId="2696"/>
        <pc:sldMkLst>
          <pc:docMk/>
          <pc:sldMk cId="682587647" sldId="263"/>
        </pc:sldMkLst>
      </pc:sldChg>
      <pc:sldChg chg="addSp delSp modSp new mod setBg">
        <pc:chgData name="John Arney" userId="1be8f757-a5a2-4a7b-8740-4d17f02d4966" providerId="ADAL" clId="{A4FB6414-1F52-4844-A8B7-43AB4DA5ED39}" dt="2022-07-18T15:32:39.528" v="1468" actId="26606"/>
        <pc:sldMkLst>
          <pc:docMk/>
          <pc:sldMk cId="999264388" sldId="263"/>
        </pc:sldMkLst>
        <pc:spChg chg="mod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" creationId="{C4F01AF4-7409-4895-8724-17D82EA4212E}"/>
          </ac:spMkLst>
        </pc:spChg>
        <pc:spChg chg="mod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3" creationId="{B72F1C66-CCA1-452D-A086-22BCAAF75A8C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8" creationId="{2B566528-1B12-4246-9431-5C2D7D081168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0" creationId="{2E80C965-DB6D-4F81-9E9E-B027384D0BD6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2" creationId="{A580F890-B085-4E95-96AA-55AEBEC5CE6E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4" creationId="{D3F51FEB-38FB-4F6C-9F7B-2F2AFAB65463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6" creationId="{1E547BA6-BAE0-43BB-A7CA-60F69CE252F0}"/>
          </ac:spMkLst>
        </pc:spChg>
        <pc:spChg chg="add del">
          <ac:chgData name="John Arney" userId="1be8f757-a5a2-4a7b-8740-4d17f02d4966" providerId="ADAL" clId="{A4FB6414-1F52-4844-A8B7-43AB4DA5ED39}" dt="2022-07-18T15:32:14.363" v="1464" actId="26606"/>
          <ac:spMkLst>
            <pc:docMk/>
            <pc:sldMk cId="999264388" sldId="263"/>
            <ac:spMk id="18" creationId="{100EDD19-6802-4EC3-95CE-CFFAB042CFD6}"/>
          </ac:spMkLst>
        </pc:spChg>
        <pc:spChg chg="add del">
          <ac:chgData name="John Arney" userId="1be8f757-a5a2-4a7b-8740-4d17f02d4966" providerId="ADAL" clId="{A4FB6414-1F52-4844-A8B7-43AB4DA5ED39}" dt="2022-07-18T15:32:14.363" v="1464" actId="26606"/>
          <ac:spMkLst>
            <pc:docMk/>
            <pc:sldMk cId="999264388" sldId="263"/>
            <ac:spMk id="19" creationId="{DB17E863-922E-4C26-BD64-E8FD41D28661}"/>
          </ac:spMkLst>
        </pc:spChg>
        <pc:spChg chg="add del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1" creationId="{907EF6B7-1338-4443-8C46-6A318D952DFD}"/>
          </ac:spMkLst>
        </pc:spChg>
        <pc:spChg chg="add del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2" creationId="{DAAE4CDD-124C-4DCF-9584-B6033B545DD5}"/>
          </ac:spMkLst>
        </pc:spChg>
        <pc:spChg chg="add del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3" creationId="{081E4A58-353D-44AE-B2FC-2A74E2E400F7}"/>
          </ac:spMkLst>
        </pc:spChg>
        <pc:spChg chg="add del">
          <ac:chgData name="John Arney" userId="1be8f757-a5a2-4a7b-8740-4d17f02d4966" providerId="ADAL" clId="{A4FB6414-1F52-4844-A8B7-43AB4DA5ED39}" dt="2022-07-18T15:32:38.944" v="1467" actId="26606"/>
          <ac:spMkLst>
            <pc:docMk/>
            <pc:sldMk cId="999264388" sldId="263"/>
            <ac:spMk id="28" creationId="{389575E1-3389-451A-A5F7-27854C25C599}"/>
          </ac:spMkLst>
        </pc:spChg>
        <pc:spChg chg="add del">
          <ac:chgData name="John Arney" userId="1be8f757-a5a2-4a7b-8740-4d17f02d4966" providerId="ADAL" clId="{A4FB6414-1F52-4844-A8B7-43AB4DA5ED39}" dt="2022-07-18T15:32:38.944" v="1467" actId="26606"/>
          <ac:spMkLst>
            <pc:docMk/>
            <pc:sldMk cId="999264388" sldId="263"/>
            <ac:spMk id="30" creationId="{A53CCC5C-D88E-40FB-B30B-23DCDBD01D37}"/>
          </ac:spMkLst>
        </pc:spChg>
        <pc:spChg chg="add del">
          <ac:chgData name="John Arney" userId="1be8f757-a5a2-4a7b-8740-4d17f02d4966" providerId="ADAL" clId="{A4FB6414-1F52-4844-A8B7-43AB4DA5ED39}" dt="2022-07-18T15:32:38.944" v="1467" actId="26606"/>
          <ac:spMkLst>
            <pc:docMk/>
            <pc:sldMk cId="999264388" sldId="263"/>
            <ac:spMk id="32" creationId="{081E4A58-353D-44AE-B2FC-2A74E2E400F7}"/>
          </ac:spMkLst>
        </pc:spChg>
      </pc:sldChg>
      <pc:sldChg chg="addSp delSp modSp new mod">
        <pc:chgData name="John Arney" userId="1be8f757-a5a2-4a7b-8740-4d17f02d4966" providerId="ADAL" clId="{A4FB6414-1F52-4844-A8B7-43AB4DA5ED39}" dt="2022-07-18T15:33:30.372" v="1478" actId="1076"/>
        <pc:sldMkLst>
          <pc:docMk/>
          <pc:sldMk cId="940134859" sldId="264"/>
        </pc:sldMkLst>
        <pc:spChg chg="mod ord">
          <ac:chgData name="John Arney" userId="1be8f757-a5a2-4a7b-8740-4d17f02d4966" providerId="ADAL" clId="{A4FB6414-1F52-4844-A8B7-43AB4DA5ED39}" dt="2022-07-18T15:33:30.372" v="1478" actId="1076"/>
          <ac:spMkLst>
            <pc:docMk/>
            <pc:sldMk cId="940134859" sldId="264"/>
            <ac:spMk id="2" creationId="{C400D1EE-D0D2-497A-92EB-8920A13184E4}"/>
          </ac:spMkLst>
        </pc:spChg>
        <pc:spChg chg="del">
          <ac:chgData name="John Arney" userId="1be8f757-a5a2-4a7b-8740-4d17f02d4966" providerId="ADAL" clId="{A4FB6414-1F52-4844-A8B7-43AB4DA5ED39}" dt="2022-07-18T14:58:03.890" v="289" actId="22"/>
          <ac:spMkLst>
            <pc:docMk/>
            <pc:sldMk cId="940134859" sldId="264"/>
            <ac:spMk id="3" creationId="{E49B805F-CF9E-4FF7-9B1F-4C9742A9F8A6}"/>
          </ac:spMkLst>
        </pc:spChg>
        <pc:spChg chg="add mod">
          <ac:chgData name="John Arney" userId="1be8f757-a5a2-4a7b-8740-4d17f02d4966" providerId="ADAL" clId="{A4FB6414-1F52-4844-A8B7-43AB4DA5ED39}" dt="2022-07-18T15:33:24.889" v="1477" actId="1076"/>
          <ac:spMkLst>
            <pc:docMk/>
            <pc:sldMk cId="940134859" sldId="264"/>
            <ac:spMk id="6" creationId="{5B52D2C2-C81E-4FD2-927A-477AB5C84F6F}"/>
          </ac:spMkLst>
        </pc:spChg>
        <pc:picChg chg="add mod ord">
          <ac:chgData name="John Arney" userId="1be8f757-a5a2-4a7b-8740-4d17f02d4966" providerId="ADAL" clId="{A4FB6414-1F52-4844-A8B7-43AB4DA5ED39}" dt="2022-07-18T15:33:17.360" v="1475" actId="1076"/>
          <ac:picMkLst>
            <pc:docMk/>
            <pc:sldMk cId="940134859" sldId="264"/>
            <ac:picMk id="5" creationId="{3DD58F82-3736-4600-AF50-3A4F06EBE953}"/>
          </ac:picMkLst>
        </pc:picChg>
      </pc:sldChg>
      <pc:sldChg chg="addSp delSp modSp new mod">
        <pc:chgData name="John Arney" userId="1be8f757-a5a2-4a7b-8740-4d17f02d4966" providerId="ADAL" clId="{A4FB6414-1F52-4844-A8B7-43AB4DA5ED39}" dt="2022-07-18T15:07:57.577" v="575" actId="1076"/>
        <pc:sldMkLst>
          <pc:docMk/>
          <pc:sldMk cId="1565017502" sldId="265"/>
        </pc:sldMkLst>
        <pc:spChg chg="mod">
          <ac:chgData name="John Arney" userId="1be8f757-a5a2-4a7b-8740-4d17f02d4966" providerId="ADAL" clId="{A4FB6414-1F52-4844-A8B7-43AB4DA5ED39}" dt="2022-07-18T15:02:02.601" v="381" actId="20577"/>
          <ac:spMkLst>
            <pc:docMk/>
            <pc:sldMk cId="1565017502" sldId="265"/>
            <ac:spMk id="2" creationId="{39AB6530-5F27-4E50-B433-A2FC045AA09B}"/>
          </ac:spMkLst>
        </pc:spChg>
        <pc:spChg chg="del">
          <ac:chgData name="John Arney" userId="1be8f757-a5a2-4a7b-8740-4d17f02d4966" providerId="ADAL" clId="{A4FB6414-1F52-4844-A8B7-43AB4DA5ED39}" dt="2022-07-18T14:59:48.553" v="362" actId="21"/>
          <ac:spMkLst>
            <pc:docMk/>
            <pc:sldMk cId="1565017502" sldId="265"/>
            <ac:spMk id="3" creationId="{79C01EFF-BBB4-47F5-B58C-3FDF62A98811}"/>
          </ac:spMkLst>
        </pc:spChg>
        <pc:spChg chg="add mod">
          <ac:chgData name="John Arney" userId="1be8f757-a5a2-4a7b-8740-4d17f02d4966" providerId="ADAL" clId="{A4FB6414-1F52-4844-A8B7-43AB4DA5ED39}" dt="2022-07-18T15:05:37.022" v="561" actId="20577"/>
          <ac:spMkLst>
            <pc:docMk/>
            <pc:sldMk cId="1565017502" sldId="265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07:57.577" v="575" actId="1076"/>
          <ac:picMkLst>
            <pc:docMk/>
            <pc:sldMk cId="1565017502" sldId="265"/>
            <ac:picMk id="5" creationId="{8FF5B347-EA71-41D4-82C8-6F98B33E47D9}"/>
          </ac:picMkLst>
        </pc:picChg>
      </pc:sldChg>
      <pc:sldChg chg="modSp new mod">
        <pc:chgData name="John Arney" userId="1be8f757-a5a2-4a7b-8740-4d17f02d4966" providerId="ADAL" clId="{A4FB6414-1F52-4844-A8B7-43AB4DA5ED39}" dt="2022-07-18T15:30:07.357" v="1428" actId="20577"/>
        <pc:sldMkLst>
          <pc:docMk/>
          <pc:sldMk cId="2093121431" sldId="266"/>
        </pc:sldMkLst>
        <pc:spChg chg="mod">
          <ac:chgData name="John Arney" userId="1be8f757-a5a2-4a7b-8740-4d17f02d4966" providerId="ADAL" clId="{A4FB6414-1F52-4844-A8B7-43AB4DA5ED39}" dt="2022-07-18T14:00:48.780" v="272" actId="20577"/>
          <ac:spMkLst>
            <pc:docMk/>
            <pc:sldMk cId="2093121431" sldId="266"/>
            <ac:spMk id="2" creationId="{B0BE5729-7542-46B5-868C-96C4B4171CEB}"/>
          </ac:spMkLst>
        </pc:spChg>
        <pc:spChg chg="mod">
          <ac:chgData name="John Arney" userId="1be8f757-a5a2-4a7b-8740-4d17f02d4966" providerId="ADAL" clId="{A4FB6414-1F52-4844-A8B7-43AB4DA5ED39}" dt="2022-07-18T15:30:07.357" v="1428" actId="20577"/>
          <ac:spMkLst>
            <pc:docMk/>
            <pc:sldMk cId="2093121431" sldId="266"/>
            <ac:spMk id="3" creationId="{1FA31458-7C79-4A3E-BFB5-0608914CFC02}"/>
          </ac:spMkLst>
        </pc:spChg>
      </pc:sldChg>
      <pc:sldChg chg="modSp new mod">
        <pc:chgData name="John Arney" userId="1be8f757-a5a2-4a7b-8740-4d17f02d4966" providerId="ADAL" clId="{A4FB6414-1F52-4844-A8B7-43AB4DA5ED39}" dt="2022-07-18T15:31:31.928" v="1460" actId="20577"/>
        <pc:sldMkLst>
          <pc:docMk/>
          <pc:sldMk cId="1775153775" sldId="267"/>
        </pc:sldMkLst>
        <pc:spChg chg="mod">
          <ac:chgData name="John Arney" userId="1be8f757-a5a2-4a7b-8740-4d17f02d4966" providerId="ADAL" clId="{A4FB6414-1F52-4844-A8B7-43AB4DA5ED39}" dt="2022-07-18T14:01:01.194" v="288" actId="20577"/>
          <ac:spMkLst>
            <pc:docMk/>
            <pc:sldMk cId="1775153775" sldId="267"/>
            <ac:spMk id="2" creationId="{A0C436D3-E6C7-4264-8060-86B7EB556F96}"/>
          </ac:spMkLst>
        </pc:spChg>
        <pc:spChg chg="mod">
          <ac:chgData name="John Arney" userId="1be8f757-a5a2-4a7b-8740-4d17f02d4966" providerId="ADAL" clId="{A4FB6414-1F52-4844-A8B7-43AB4DA5ED39}" dt="2022-07-18T15:31:31.928" v="1460" actId="20577"/>
          <ac:spMkLst>
            <pc:docMk/>
            <pc:sldMk cId="1775153775" sldId="267"/>
            <ac:spMk id="3" creationId="{F5E09CF8-C659-4796-B894-DC15148D1A33}"/>
          </ac:spMkLst>
        </pc:spChg>
      </pc:sldChg>
      <pc:sldChg chg="addSp delSp modSp add mod">
        <pc:chgData name="John Arney" userId="1be8f757-a5a2-4a7b-8740-4d17f02d4966" providerId="ADAL" clId="{A4FB6414-1F52-4844-A8B7-43AB4DA5ED39}" dt="2022-07-18T15:11:22.181" v="636" actId="1076"/>
        <pc:sldMkLst>
          <pc:docMk/>
          <pc:sldMk cId="3428349092" sldId="268"/>
        </pc:sldMkLst>
        <pc:spChg chg="mod">
          <ac:chgData name="John Arney" userId="1be8f757-a5a2-4a7b-8740-4d17f02d4966" providerId="ADAL" clId="{A4FB6414-1F52-4844-A8B7-43AB4DA5ED39}" dt="2022-07-18T15:06:03.725" v="566" actId="20577"/>
          <ac:spMkLst>
            <pc:docMk/>
            <pc:sldMk cId="3428349092" sldId="268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10:09.934" v="628" actId="20577"/>
          <ac:spMkLst>
            <pc:docMk/>
            <pc:sldMk cId="3428349092" sldId="268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11:22.181" v="636" actId="1076"/>
          <ac:picMkLst>
            <pc:docMk/>
            <pc:sldMk cId="3428349092" sldId="268"/>
            <ac:picMk id="4" creationId="{E4E185CA-EB28-4869-A0F1-DF6AEB100C47}"/>
          </ac:picMkLst>
        </pc:picChg>
        <pc:picChg chg="del">
          <ac:chgData name="John Arney" userId="1be8f757-a5a2-4a7b-8740-4d17f02d4966" providerId="ADAL" clId="{A4FB6414-1F52-4844-A8B7-43AB4DA5ED39}" dt="2022-07-18T15:06:06.897" v="567" actId="21"/>
          <ac:picMkLst>
            <pc:docMk/>
            <pc:sldMk cId="3428349092" sldId="268"/>
            <ac:picMk id="5" creationId="{8FF5B347-EA71-41D4-82C8-6F98B33E47D9}"/>
          </ac:picMkLst>
        </pc:picChg>
      </pc:sldChg>
      <pc:sldChg chg="addSp delSp modSp add mod">
        <pc:chgData name="John Arney" userId="1be8f757-a5a2-4a7b-8740-4d17f02d4966" providerId="ADAL" clId="{A4FB6414-1F52-4844-A8B7-43AB4DA5ED39}" dt="2022-07-18T15:11:34.069" v="638" actId="1076"/>
        <pc:sldMkLst>
          <pc:docMk/>
          <pc:sldMk cId="305866249" sldId="269"/>
        </pc:sldMkLst>
        <pc:spChg chg="mod">
          <ac:chgData name="John Arney" userId="1be8f757-a5a2-4a7b-8740-4d17f02d4966" providerId="ADAL" clId="{A4FB6414-1F52-4844-A8B7-43AB4DA5ED39}" dt="2022-07-18T15:08:38.543" v="597" actId="20577"/>
          <ac:spMkLst>
            <pc:docMk/>
            <pc:sldMk cId="305866249" sldId="269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09:57.549" v="624" actId="20577"/>
          <ac:spMkLst>
            <pc:docMk/>
            <pc:sldMk cId="305866249" sldId="269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11:34.069" v="638" actId="1076"/>
          <ac:picMkLst>
            <pc:docMk/>
            <pc:sldMk cId="305866249" sldId="269"/>
            <ac:picMk id="4" creationId="{EB1D8467-E571-4FB9-9E4C-66D701CD821A}"/>
          </ac:picMkLst>
        </pc:picChg>
        <pc:picChg chg="del">
          <ac:chgData name="John Arney" userId="1be8f757-a5a2-4a7b-8740-4d17f02d4966" providerId="ADAL" clId="{A4FB6414-1F52-4844-A8B7-43AB4DA5ED39}" dt="2022-07-18T15:10:13.908" v="629" actId="21"/>
          <ac:picMkLst>
            <pc:docMk/>
            <pc:sldMk cId="305866249" sldId="269"/>
            <ac:picMk id="5" creationId="{8FF5B347-EA71-41D4-82C8-6F98B33E47D9}"/>
          </ac:picMkLst>
        </pc:picChg>
      </pc:sldChg>
      <pc:sldChg chg="addSp delSp modSp add mod">
        <pc:chgData name="John Arney" userId="1be8f757-a5a2-4a7b-8740-4d17f02d4966" providerId="ADAL" clId="{A4FB6414-1F52-4844-A8B7-43AB4DA5ED39}" dt="2022-07-18T15:14:02.179" v="658" actId="1076"/>
        <pc:sldMkLst>
          <pc:docMk/>
          <pc:sldMk cId="1869905686" sldId="270"/>
        </pc:sldMkLst>
        <pc:spChg chg="mod">
          <ac:chgData name="John Arney" userId="1be8f757-a5a2-4a7b-8740-4d17f02d4966" providerId="ADAL" clId="{A4FB6414-1F52-4844-A8B7-43AB4DA5ED39}" dt="2022-07-18T15:08:48.132" v="613" actId="20577"/>
          <ac:spMkLst>
            <pc:docMk/>
            <pc:sldMk cId="1869905686" sldId="270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12:57.443" v="655" actId="20577"/>
          <ac:spMkLst>
            <pc:docMk/>
            <pc:sldMk cId="1869905686" sldId="270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14:02.179" v="658" actId="1076"/>
          <ac:picMkLst>
            <pc:docMk/>
            <pc:sldMk cId="1869905686" sldId="270"/>
            <ac:picMk id="4" creationId="{F58F6E4E-615F-4DA3-9731-00E820C83816}"/>
          </ac:picMkLst>
        </pc:picChg>
        <pc:picChg chg="del">
          <ac:chgData name="John Arney" userId="1be8f757-a5a2-4a7b-8740-4d17f02d4966" providerId="ADAL" clId="{A4FB6414-1F52-4844-A8B7-43AB4DA5ED39}" dt="2022-07-18T15:11:50.942" v="639" actId="21"/>
          <ac:picMkLst>
            <pc:docMk/>
            <pc:sldMk cId="1869905686" sldId="270"/>
            <ac:picMk id="5" creationId="{8FF5B347-EA71-41D4-82C8-6F98B33E47D9}"/>
          </ac:picMkLst>
        </pc:picChg>
      </pc:sldChg>
      <pc:sldChg chg="addSp delSp modSp add mod">
        <pc:chgData name="John Arney" userId="1be8f757-a5a2-4a7b-8740-4d17f02d4966" providerId="ADAL" clId="{A4FB6414-1F52-4844-A8B7-43AB4DA5ED39}" dt="2022-07-18T15:18:54.505" v="844" actId="20577"/>
        <pc:sldMkLst>
          <pc:docMk/>
          <pc:sldMk cId="2764616656" sldId="271"/>
        </pc:sldMkLst>
        <pc:spChg chg="mod">
          <ac:chgData name="John Arney" userId="1be8f757-a5a2-4a7b-8740-4d17f02d4966" providerId="ADAL" clId="{A4FB6414-1F52-4844-A8B7-43AB4DA5ED39}" dt="2022-07-18T15:18:54.505" v="844" actId="20577"/>
          <ac:spMkLst>
            <pc:docMk/>
            <pc:sldMk cId="2764616656" sldId="271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15:54.971" v="737" actId="20577"/>
          <ac:spMkLst>
            <pc:docMk/>
            <pc:sldMk cId="2764616656" sldId="271"/>
            <ac:spMk id="6" creationId="{7DDEEE52-80FA-471B-A2B0-AD13092BED2B}"/>
          </ac:spMkLst>
        </pc:spChg>
        <pc:spChg chg="add mod">
          <ac:chgData name="John Arney" userId="1be8f757-a5a2-4a7b-8740-4d17f02d4966" providerId="ADAL" clId="{A4FB6414-1F52-4844-A8B7-43AB4DA5ED39}" dt="2022-07-18T15:18:47.584" v="843" actId="20577"/>
          <ac:spMkLst>
            <pc:docMk/>
            <pc:sldMk cId="2764616656" sldId="271"/>
            <ac:spMk id="7" creationId="{63CFE838-EA03-4925-8105-610D3EB19E71}"/>
          </ac:spMkLst>
        </pc:spChg>
        <pc:picChg chg="del">
          <ac:chgData name="John Arney" userId="1be8f757-a5a2-4a7b-8740-4d17f02d4966" providerId="ADAL" clId="{A4FB6414-1F52-4844-A8B7-43AB4DA5ED39}" dt="2022-07-18T15:16:49.186" v="768" actId="21"/>
          <ac:picMkLst>
            <pc:docMk/>
            <pc:sldMk cId="2764616656" sldId="271"/>
            <ac:picMk id="4" creationId="{F58F6E4E-615F-4DA3-9731-00E820C83816}"/>
          </ac:picMkLst>
        </pc:picChg>
        <pc:picChg chg="add mod">
          <ac:chgData name="John Arney" userId="1be8f757-a5a2-4a7b-8740-4d17f02d4966" providerId="ADAL" clId="{A4FB6414-1F52-4844-A8B7-43AB4DA5ED39}" dt="2022-07-18T15:17:43.935" v="782" actId="1076"/>
          <ac:picMkLst>
            <pc:docMk/>
            <pc:sldMk cId="2764616656" sldId="271"/>
            <ac:picMk id="5" creationId="{24184742-D6F1-45A1-9232-B1949C173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5FCE-176F-48D4-AE38-46B8CC549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8442-6428-438A-8147-D111D0F55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CA48-3865-4C23-A68B-3301CC73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9028-042E-449E-9F02-050C1E16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A100-D786-455D-BBD2-CF0DEED8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FDB8-925C-4645-8E8A-285ECDE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BC46F-2B93-46B4-BFFA-279148C2B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8BE3-4BEC-46A5-BFCD-A72E25FB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FDC1-B8B9-4F46-BCB7-A2280E7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9AB6-86FC-4D92-AB61-3C287D36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CBCF-2FF3-44FA-9491-17D2289B0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D204-EF52-4BD6-BE90-AAFF5EDE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3759-B1BA-4DED-8AB8-7FFAD3EC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AD0C-C3EF-4C64-AD55-481BB799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42F6-FAAA-44E4-B2A9-178982CA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D8EA-2E23-4EFD-848E-FD10F15F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0A9-B5BF-4793-B5FD-2143E60F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5FE5-32E3-48EC-B21E-3135E551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9913-3613-4AAD-9E3E-AD85A133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AA35-7C7A-4F71-BB6A-8070FB33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A07F-A901-4152-997C-141DB3C8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57E7-5A62-4E1D-AC9E-EF6AB45C1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B3CB-E4B4-47DA-A7B2-F0DA6C3F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6110-0A74-40C4-96FD-0E103FE9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B4E3-933B-40C7-BC58-1229573C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E4F-F2EE-4D03-AD19-19992DE7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035F-C677-4E81-B69A-4E9DDCA75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75EF0-7B0B-4449-8F5E-7E281EE3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48C45-D4D8-43E8-ACBA-F5DD0840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B490-F886-4BC2-A794-9CA764CC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E8B3-3A3C-4B11-93FE-909D739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DB7F-0C2C-415E-92C6-2E037391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FCD1-E9F9-49E5-BBAC-CCE4AE57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D2234-815A-47D5-BA92-F4568332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EAC9-DE8B-4102-9BCD-9786AE1E8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DF157-36DB-4DD3-B807-38D5828FD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022E2-DE2A-4852-8ED4-33B305D3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34850-A888-4A06-945C-72BA5A9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207B9-CF78-44FD-8134-29A11E4A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3109-F75D-4326-8956-49EA484C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0F74D-BD3A-4AA4-A45D-735CB929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E5ADD-0C3F-4955-BC03-947847A3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E202-3D5E-4B44-B79D-C3FEBC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2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2B6AD-6080-4F60-937D-5268573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E5B2B-E987-4AE3-A60C-04D2285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D29C-E761-4D73-8B66-0F127321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9AF9-8F3D-45FA-A9B3-25DC0D29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D7CC-463D-41B3-B807-A030C295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4D2CA-315D-4205-9891-A15619FB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E6702-F8A7-45E6-BD2B-63EA47DB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C529-BB09-4EB0-BE46-E7F7E771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5AD2-A182-4CC2-A809-EA3270CD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FAF4-D6DF-40E0-8B05-CB172F63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C147B-07F1-4EB5-AEAA-98B8D9E7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7C15-71FC-4CEF-AFBB-E4E49029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EA4B-BD09-4384-8E47-E4A9D89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9563-CDBB-4ABC-9BE4-3990563B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CFED-97D5-49EB-BBE8-2E7701A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0850C-DAB0-4037-A415-DDEF86D2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A11D2-D402-4B28-ACB8-912C3A37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6150-004F-4F47-9ECB-DFCDBDF59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4E6C-20FD-4F69-8602-2685E041227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3199-9620-4F13-9B76-28A33E0DE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893F-5120-4206-8966-B8358E3E5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79863B3-4409-44A9-8592-9109F1AAFF67}"/>
              </a:ext>
            </a:extLst>
          </p:cNvPr>
          <p:cNvSpPr/>
          <p:nvPr/>
        </p:nvSpPr>
        <p:spPr>
          <a:xfrm>
            <a:off x="0" y="785606"/>
            <a:ext cx="12191999" cy="3619417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C2EF-601A-4374-92CF-A0A1F3BE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25" y="4184336"/>
            <a:ext cx="11887200" cy="26736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Intensive 24-week online program is fast-paced and focuses on the technical skills needed to solve real-world data problems. </a:t>
            </a:r>
          </a:p>
          <a:p>
            <a:r>
              <a:rPr lang="en-US" dirty="0"/>
              <a:t>Gain proficiency in numerous in-demand technologies, including Excel, Python, JavaScript, SQL Databases, Tableau, Machine Learning, and more</a:t>
            </a:r>
          </a:p>
          <a:p>
            <a:r>
              <a:rPr lang="en-US" b="1" dirty="0"/>
              <a:t>Final Project due in Mid-August 2022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4AE684-E445-415E-A903-6A14AC06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85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0A6EBB-DCAC-4337-8825-8A5DC3AA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50" y="1069559"/>
            <a:ext cx="5734050" cy="299444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B99BF1-CC9F-47BF-9AC0-E9735F74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99" y="1069559"/>
            <a:ext cx="4123753" cy="299444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55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36D3-E6C7-4264-8060-86B7EB55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9CF8-C659-4796-B894-DC15148D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Python / Pandas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Arima (Possible use of other ML Libraries) </a:t>
            </a:r>
          </a:p>
          <a:p>
            <a:r>
              <a:rPr lang="en-US" dirty="0"/>
              <a:t>Flask  </a:t>
            </a:r>
          </a:p>
        </p:txBody>
      </p:sp>
    </p:spTree>
    <p:extLst>
      <p:ext uri="{BB962C8B-B14F-4D97-AF65-F5344CB8AC3E}">
        <p14:creationId xmlns:p14="http://schemas.microsoft.com/office/powerpoint/2010/main" val="17751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1AF4-7409-4895-8724-17D82EA4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N-Butane Recycle Build Up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1C66-CCA1-452D-A086-22BCAAF7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/>
              <a:t>Utilize principal component analysis, and neural networks to develop machine learning methods to predict probably of N-Butane build up. </a:t>
            </a:r>
          </a:p>
          <a:p>
            <a:pPr>
              <a:spcAft>
                <a:spcPts val="0"/>
              </a:spcAft>
            </a:pPr>
            <a:r>
              <a:rPr lang="en-US" sz="2800"/>
              <a:t>Input RX, Tower A, Tower B, and Tower C data, twice daily N-Butane samples for qualifier</a:t>
            </a:r>
          </a:p>
          <a:p>
            <a:pPr>
              <a:spcAft>
                <a:spcPts val="0"/>
              </a:spcAft>
            </a:pPr>
            <a:r>
              <a:rPr lang="en-US" sz="2800"/>
              <a:t>Outputs are probability percentage that we are building or purging N-Butane. </a:t>
            </a:r>
          </a:p>
          <a:p>
            <a:r>
              <a:rPr lang="en-US" sz="2800"/>
              <a:t>No side-draw for N-Butane at Tower A, RVP penalty for dropping i-Butane is severe.</a:t>
            </a:r>
          </a:p>
          <a:p>
            <a:r>
              <a:rPr lang="en-US" sz="2800"/>
              <a:t>Current procedure is relying on twice daily samples.</a:t>
            </a:r>
          </a:p>
          <a:p>
            <a:r>
              <a:rPr lang="en-US" sz="2800"/>
              <a:t>Operations are blind in-between samples, as is efforts to measure N-Butane balance</a:t>
            </a:r>
          </a:p>
          <a:p>
            <a:r>
              <a:rPr lang="en-US" sz="2800"/>
              <a:t>Operations have noticed correlations with Tower A overhead temperature ( &gt;135F) as early warning of N-C4 build up.</a:t>
            </a:r>
          </a:p>
          <a:p>
            <a:r>
              <a:rPr lang="en-US" sz="2800"/>
              <a:t>ML Model goal is to input all tower and reactor data and predict the statistical probability that we are in a “N-Butane Build-Up” mode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26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58F82-3736-4600-AF50-3A4F06EB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8" y="212138"/>
            <a:ext cx="11099783" cy="6433724"/>
          </a:xfr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5B52D2C2-C81E-4FD2-927A-477AB5C84F6F}"/>
              </a:ext>
            </a:extLst>
          </p:cNvPr>
          <p:cNvSpPr/>
          <p:nvPr/>
        </p:nvSpPr>
        <p:spPr>
          <a:xfrm>
            <a:off x="5055764" y="2919369"/>
            <a:ext cx="2080470" cy="1233181"/>
          </a:xfrm>
          <a:prstGeom prst="cloud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0D1EE-D0D2-497A-92EB-8920A131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06" y="3429000"/>
            <a:ext cx="10515600" cy="1325563"/>
          </a:xfrm>
        </p:spPr>
        <p:txBody>
          <a:bodyPr/>
          <a:lstStyle/>
          <a:p>
            <a:r>
              <a:rPr lang="en-US" dirty="0"/>
              <a:t>Process Block Flow</a:t>
            </a:r>
          </a:p>
        </p:txBody>
      </p:sp>
    </p:spTree>
    <p:extLst>
      <p:ext uri="{BB962C8B-B14F-4D97-AF65-F5344CB8AC3E}">
        <p14:creationId xmlns:p14="http://schemas.microsoft.com/office/powerpoint/2010/main" val="94013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Tower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5B347-EA71-41D4-82C8-6F98B33E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06" y="2875324"/>
            <a:ext cx="9217187" cy="3617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16 data items = 355,968 Total Data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Tower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13 data items = 355,968 Total Data Points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185CA-EB28-4869-A0F1-DF6AEB10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19" y="2895072"/>
            <a:ext cx="8008161" cy="36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Tower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10 data items = 222,480 Total Data Points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D8467-E571-4FB9-9E4C-66D701CD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0" y="2802905"/>
            <a:ext cx="5811080" cy="37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RX North / South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15 data items = 333,720 Total Data Points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F6E4E-615F-4DA3-9731-00E820C8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11" y="2895072"/>
            <a:ext cx="9373538" cy="33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0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Data – Recycle </a:t>
            </a:r>
            <a:r>
              <a:rPr lang="en-US" dirty="0" err="1"/>
              <a:t>N.Butane</a:t>
            </a:r>
            <a:r>
              <a:rPr lang="en-US" dirty="0"/>
              <a:t> Qualifier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Data Item</a:t>
            </a:r>
          </a:p>
          <a:p>
            <a:r>
              <a:rPr lang="en-US" dirty="0"/>
              <a:t>Twice Daily Lab Sample from 7/16/2022 – 1/1/2021</a:t>
            </a:r>
          </a:p>
          <a:p>
            <a:r>
              <a:rPr lang="en-US" dirty="0"/>
              <a:t>927 days * 2 samples per day * 1 data item = 1,854 Total Data Points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84742-D6F1-45A1-9232-B1949C17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3" y="2769838"/>
            <a:ext cx="1478383" cy="3569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FE838-EA03-4925-8105-610D3EB19E71}"/>
              </a:ext>
            </a:extLst>
          </p:cNvPr>
          <p:cNvSpPr txBox="1"/>
          <p:nvPr/>
        </p:nvSpPr>
        <p:spPr>
          <a:xfrm>
            <a:off x="3172436" y="2850984"/>
            <a:ext cx="675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Data Points for Project</a:t>
            </a:r>
          </a:p>
          <a:p>
            <a:r>
              <a:rPr lang="en-US" dirty="0"/>
              <a:t>1,203,246 Data Points</a:t>
            </a:r>
          </a:p>
        </p:txBody>
      </p:sp>
    </p:spTree>
    <p:extLst>
      <p:ext uri="{BB962C8B-B14F-4D97-AF65-F5344CB8AC3E}">
        <p14:creationId xmlns:p14="http://schemas.microsoft.com/office/powerpoint/2010/main" val="276461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5729-7542-46B5-868C-96C4B417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1458-7C79-4A3E-BFB5-0608914C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Extract Transform Load Data</a:t>
            </a:r>
          </a:p>
          <a:p>
            <a:r>
              <a:rPr lang="en-US" dirty="0"/>
              <a:t>Merge Data to PostgreSQL on Time-Stamp as Parent</a:t>
            </a:r>
          </a:p>
          <a:p>
            <a:r>
              <a:rPr lang="en-US" dirty="0"/>
              <a:t>Create Pandas DB</a:t>
            </a:r>
          </a:p>
          <a:p>
            <a:r>
              <a:rPr lang="en-US" dirty="0"/>
              <a:t>Standardize / Scale Data</a:t>
            </a:r>
          </a:p>
          <a:p>
            <a:r>
              <a:rPr lang="en-US" dirty="0"/>
              <a:t>Principle Component Analysis to Narrow Down Inputs</a:t>
            </a:r>
          </a:p>
          <a:p>
            <a:r>
              <a:rPr lang="en-US" dirty="0"/>
              <a:t>Utilize “Arima” for Time Series Data Forecast Models</a:t>
            </a:r>
          </a:p>
          <a:p>
            <a:r>
              <a:rPr lang="en-US" dirty="0"/>
              <a:t>Determine other ML Models to Forecast</a:t>
            </a:r>
          </a:p>
          <a:p>
            <a:r>
              <a:rPr lang="en-US" dirty="0"/>
              <a:t>Generate Model to Accurately Predict N-Butane Recycle Build Up</a:t>
            </a:r>
          </a:p>
          <a:p>
            <a:r>
              <a:rPr lang="en-US" dirty="0"/>
              <a:t>Publish Findings in Flask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2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448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N-Butane Recycle Build Up</vt:lpstr>
      <vt:lpstr>Process Block Flow</vt:lpstr>
      <vt:lpstr>Raw Data Tower A</vt:lpstr>
      <vt:lpstr>Raw Data Tower B</vt:lpstr>
      <vt:lpstr>Raw Data Tower C</vt:lpstr>
      <vt:lpstr>Raw Data RX North / South</vt:lpstr>
      <vt:lpstr>Lab Data – Recycle N.Butane Qualifier</vt:lpstr>
      <vt:lpstr>Project Scope</vt:lpstr>
      <vt:lpstr>Technology Used</vt:lpstr>
    </vt:vector>
  </TitlesOfParts>
  <Company>Delek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Arney</dc:creator>
  <cp:lastModifiedBy>John Arney</cp:lastModifiedBy>
  <cp:revision>4</cp:revision>
  <dcterms:created xsi:type="dcterms:W3CDTF">2022-07-08T14:25:17Z</dcterms:created>
  <dcterms:modified xsi:type="dcterms:W3CDTF">2022-07-18T15:33:33Z</dcterms:modified>
</cp:coreProperties>
</file>