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288858"/>
            <a:ext cx="4869180" cy="36518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397085"/>
            <a:ext cx="6499384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Vehicle </a:t>
            </a: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Rental System 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350437" y="3579495"/>
            <a:ext cx="7415927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Prepared by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6350437" y="4252198"/>
            <a:ext cx="74159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Name : Patel Jarnil Rakeshbhai                                                            EnrollMentNO : 23002170110124                                                              Batch : D-3                                                                                                      Branch : CE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 descr="Remo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/>
        </p:blipFill>
        <p:spPr>
          <a:xfrm>
            <a:off x="10579735" y="102235"/>
            <a:ext cx="3938270" cy="852805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5486202" y="955000"/>
            <a:ext cx="6499384" cy="812125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6395"/>
              </a:lnSpc>
              <a:buNone/>
            </a:pPr>
            <a:r>
              <a:rPr lang="en-US" sz="280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LJ Institute of Engineering and Technology </a:t>
            </a:r>
            <a:endParaRPr lang="en-US" sz="2800" b="1" dirty="0">
              <a:solidFill>
                <a:srgbClr val="9998FF"/>
              </a:solidFill>
              <a:latin typeface="Arial" panose="020B0604020202020204" pitchFamily="34" charset="0"/>
              <a:ea typeface="Barlow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864037" y="1132403"/>
            <a:ext cx="7255431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Summary and Conclusion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64037" y="25924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</p:spPr>
      </p:sp>
      <p:sp>
        <p:nvSpPr>
          <p:cNvPr id="6" name="Text 4"/>
          <p:cNvSpPr/>
          <p:nvPr/>
        </p:nvSpPr>
        <p:spPr>
          <a:xfrm>
            <a:off x="1072753" y="2675215"/>
            <a:ext cx="137993" cy="38981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0"/>
              </a:lnSpc>
              <a:buNone/>
            </a:pPr>
            <a:r>
              <a:rPr lang="en-US" sz="307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1</a:t>
            </a:r>
            <a:endParaRPr lang="en-US" sz="30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666280" y="2592467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Key Capabilities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66280" y="3146584"/>
            <a:ext cx="3333988" cy="31603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Vehicle Rental System provides a comprehensive suite of features, including user management, vehicle inventory control, a robust booking system, and transaction history tracking.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47084" y="25924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</p:spPr>
      </p:sp>
      <p:sp>
        <p:nvSpPr>
          <p:cNvPr id="10" name="Text 8"/>
          <p:cNvSpPr/>
          <p:nvPr/>
        </p:nvSpPr>
        <p:spPr>
          <a:xfrm>
            <a:off x="5415677" y="2675215"/>
            <a:ext cx="218242" cy="38981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0"/>
              </a:lnSpc>
              <a:buNone/>
            </a:pPr>
            <a:r>
              <a:rPr lang="en-US" sz="307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2</a:t>
            </a:r>
            <a:endParaRPr lang="en-US" sz="30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049328" y="2592467"/>
            <a:ext cx="3333988" cy="8120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Underlying Technologies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049328" y="3552587"/>
            <a:ext cx="3333988" cy="31603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system integrates with a MySQL database and utilizes efficient data structures like binary search trees and stacks to ensure optimal performance and scalability.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630132" y="25924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</p:spPr>
      </p:sp>
      <p:sp>
        <p:nvSpPr>
          <p:cNvPr id="14" name="Text 12"/>
          <p:cNvSpPr/>
          <p:nvPr/>
        </p:nvSpPr>
        <p:spPr>
          <a:xfrm>
            <a:off x="9802535" y="2675215"/>
            <a:ext cx="210503" cy="38981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070"/>
              </a:lnSpc>
              <a:buNone/>
            </a:pPr>
            <a:r>
              <a:rPr lang="en-US" sz="307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3</a:t>
            </a:r>
            <a:endParaRPr lang="en-US" sz="30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0432375" y="2592467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Future Growth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0432375" y="3146584"/>
            <a:ext cx="3333988" cy="395049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presentation has outlined potential enhancements, such as a mobile app, a customer loyalty program, and advanced analytics capabilities, to expand the system's functionality and meet evolving market demands.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8" name="Picture 17" descr="Re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</p:blipFill>
        <p:spPr>
          <a:xfrm>
            <a:off x="10579735" y="0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5567045" y="3708400"/>
            <a:ext cx="3496310" cy="81216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Thank You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915847"/>
            <a:ext cx="129023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pic>
        <p:nvPicPr>
          <p:cNvPr id="6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 descr="Re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</p:blipFill>
        <p:spPr>
          <a:xfrm>
            <a:off x="10579735" y="14541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864037" y="2474238"/>
            <a:ext cx="9178290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Vehicle Rental System Overview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780115"/>
            <a:ext cx="12902327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Vehicle Rental System is a comprehensive solution designed to manage the renting of cars and bicycles. It encompasses a wide range of features, from user management and vehicle inventory to booking systems and transaction history. This presentation will provide a detailed overview of the system's main components, key functionalities, and underlying data structures, equipping you with a thorough understanding of this powerful platform.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 descr="Re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</p:blipFill>
        <p:spPr>
          <a:xfrm>
            <a:off x="10600690" y="13144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864037" y="1777484"/>
            <a:ext cx="6497003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Main Components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206710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User Management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3859530"/>
            <a:ext cx="3898821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system allows for user registration, login, and profile management, ensuring secure access and personalized experiences for both customers and administrators.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72695" y="3206710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Vehicle Management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3859530"/>
            <a:ext cx="38988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Vehicle inventory is at the core of the system, enabling the addition, viewing, and deletion of cars and bicycles available for rent.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81354" y="3206710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Booking System</a:t>
            </a:r>
            <a:endParaRPr lang="en-US" sz="2560" dirty="0"/>
          </a:p>
        </p:txBody>
      </p:sp>
      <p:sp>
        <p:nvSpPr>
          <p:cNvPr id="10" name="Text 8"/>
          <p:cNvSpPr/>
          <p:nvPr/>
        </p:nvSpPr>
        <p:spPr>
          <a:xfrm>
            <a:off x="9881354" y="3859530"/>
            <a:ext cx="3898821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booking system handles vehicle reservations, validates date availability, and processes payments, providing a seamless rental experience for users.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Picture 11" descr="Re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</p:blipFill>
        <p:spPr>
          <a:xfrm>
            <a:off x="10579735" y="11620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8" y="2741652"/>
            <a:ext cx="5054203" cy="27461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549235"/>
            <a:ext cx="4547830" cy="5685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358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Key Functionalities</a:t>
            </a:r>
            <a:endParaRPr lang="en-US" sz="35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091238" y="1571268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282C32"/>
          </a:solidFill>
        </p:spPr>
      </p:sp>
      <p:sp>
        <p:nvSpPr>
          <p:cNvPr id="8" name="Text 4"/>
          <p:cNvSpPr/>
          <p:nvPr/>
        </p:nvSpPr>
        <p:spPr>
          <a:xfrm>
            <a:off x="6237208" y="1629132"/>
            <a:ext cx="96679" cy="2728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1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652736" y="1571268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User Functionality</a:t>
            </a:r>
            <a:endParaRPr lang="en-US" sz="17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652736" y="1959054"/>
            <a:ext cx="7372826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Users can register, log in, browse and search the available vehicles, and book their desired cars or bikes, handling payments securely.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6091238" y="2879288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282C32"/>
          </a:solidFill>
        </p:spPr>
      </p:sp>
      <p:sp>
        <p:nvSpPr>
          <p:cNvPr id="12" name="Text 8"/>
          <p:cNvSpPr/>
          <p:nvPr/>
        </p:nvSpPr>
        <p:spPr>
          <a:xfrm>
            <a:off x="6209228" y="2937153"/>
            <a:ext cx="152757" cy="2728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2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652736" y="2879288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Admin Functionality</a:t>
            </a:r>
            <a:endParaRPr lang="en-US" sz="1790" dirty="0"/>
          </a:p>
        </p:txBody>
      </p:sp>
      <p:sp>
        <p:nvSpPr>
          <p:cNvPr id="14" name="Text 10"/>
          <p:cNvSpPr/>
          <p:nvPr/>
        </p:nvSpPr>
        <p:spPr>
          <a:xfrm>
            <a:off x="6652736" y="3267075"/>
            <a:ext cx="7372826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Administrators have the ability to manage the vehicle inventory, add or remove vehicles, and view the transaction history for all rentals.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6091238" y="4187309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282C32"/>
          </a:solidFill>
        </p:spPr>
      </p:sp>
      <p:sp>
        <p:nvSpPr>
          <p:cNvPr id="16" name="Text 12"/>
          <p:cNvSpPr/>
          <p:nvPr/>
        </p:nvSpPr>
        <p:spPr>
          <a:xfrm>
            <a:off x="6211848" y="4245173"/>
            <a:ext cx="147399" cy="2728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3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6652736" y="4187309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Database Schema</a:t>
            </a:r>
            <a:endParaRPr lang="en-US" sz="1790" dirty="0"/>
          </a:p>
        </p:txBody>
      </p:sp>
      <p:sp>
        <p:nvSpPr>
          <p:cNvPr id="18" name="Text 14"/>
          <p:cNvSpPr/>
          <p:nvPr/>
        </p:nvSpPr>
        <p:spPr>
          <a:xfrm>
            <a:off x="6652736" y="4575096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car_list : Manage Cars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6652736" y="4955262"/>
            <a:ext cx="7372826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bike_list : Manage Bikes</a:t>
            </a: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
administrator : Information Of Admin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6652736" y="5612011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users : Information Of Users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6652736" y="5992178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paymet : Information About Transaction of Rent of cars and bikes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18"/>
          <p:cNvSpPr/>
          <p:nvPr/>
        </p:nvSpPr>
        <p:spPr>
          <a:xfrm>
            <a:off x="6091238" y="6635829"/>
            <a:ext cx="388739" cy="388739"/>
          </a:xfrm>
          <a:prstGeom prst="roundRect">
            <a:avLst>
              <a:gd name="adj" fmla="val 40011"/>
            </a:avLst>
          </a:prstGeom>
          <a:solidFill>
            <a:srgbClr val="282C32"/>
          </a:solidFill>
        </p:spPr>
      </p:sp>
      <p:sp>
        <p:nvSpPr>
          <p:cNvPr id="23" name="Text 19"/>
          <p:cNvSpPr/>
          <p:nvPr/>
        </p:nvSpPr>
        <p:spPr>
          <a:xfrm>
            <a:off x="6203037" y="6693694"/>
            <a:ext cx="165140" cy="27289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4</a:t>
            </a:r>
            <a:endParaRPr lang="en-US" sz="2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20"/>
          <p:cNvSpPr/>
          <p:nvPr/>
        </p:nvSpPr>
        <p:spPr>
          <a:xfrm>
            <a:off x="6652736" y="6635829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Data Structures</a:t>
            </a:r>
            <a:endParaRPr lang="en-US" sz="17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6652736" y="7023616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Stack </a:t>
            </a:r>
            <a:r>
              <a:rPr lang="en-US" sz="136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Here Stack is used for add, remove and display  for vehicals.</a:t>
            </a:r>
            <a:endParaRPr lang="en-US" sz="1360" dirty="0"/>
          </a:p>
        </p:txBody>
      </p:sp>
      <p:sp>
        <p:nvSpPr>
          <p:cNvPr id="26" name="Text 22"/>
          <p:cNvSpPr/>
          <p:nvPr/>
        </p:nvSpPr>
        <p:spPr>
          <a:xfrm>
            <a:off x="6652736" y="7403783"/>
            <a:ext cx="7372826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BST : Here Bianry Search Tree is used for serach vehical by it's No.</a:t>
            </a:r>
            <a:endParaRPr lang="en-US" sz="1360" dirty="0">
              <a:solidFill>
                <a:srgbClr val="EEEFF5"/>
              </a:solidFill>
              <a:latin typeface="Arial" panose="020B0604020202020204" pitchFamily="34" charset="0"/>
              <a:ea typeface="Montserrat" pitchFamily="34" charset="-122"/>
              <a:cs typeface="Arial" panose="020B0604020202020204" pitchFamily="34" charset="0"/>
            </a:endParaRPr>
          </a:p>
        </p:txBody>
      </p:sp>
      <p:pic>
        <p:nvPicPr>
          <p:cNvPr id="27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8" name="Picture 27" descr="Remo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6"/>
        </p:blipFill>
        <p:spPr>
          <a:xfrm>
            <a:off x="10600690" y="14541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864037" y="1265873"/>
            <a:ext cx="6497003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Class Interactions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2695099"/>
            <a:ext cx="2773918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CarRental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3347918"/>
            <a:ext cx="2773918" cy="31603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This class handles the booking of cars, including checking availability, processing payments, and updating the database with the rental information.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47793" y="2695099"/>
            <a:ext cx="2773918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BikeRental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47793" y="3347918"/>
            <a:ext cx="2773918" cy="31603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Similar to the CarRental class, the BikeRental class manages the booking of bicycles, ensuring availability and handling the financial transactions.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31549" y="2695099"/>
            <a:ext cx="2773918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Search Classes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31549" y="3347918"/>
            <a:ext cx="2773918" cy="276534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SearchCar and SearchBike classes utilize binary search trees to efficiently search for and retrieve vehicle information based on user queries.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1015345" y="2694940"/>
            <a:ext cx="3499485" cy="8121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VehicalRentalSystem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1015305" y="3506907"/>
            <a:ext cx="2773918" cy="237029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This is our main class  it controll folw of our system and this class also contain Stack emplementation for car and bike 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1015305" y="6346388"/>
            <a:ext cx="2773918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pic>
        <p:nvPicPr>
          <p:cNvPr id="1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5" name="Picture 14" descr="Re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</p:blipFill>
        <p:spPr>
          <a:xfrm>
            <a:off x="10579735" y="130810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42899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04" y="224195"/>
            <a:ext cx="2906673" cy="17945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56460" y="2736294"/>
            <a:ext cx="4721900" cy="59019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2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Database Design</a:t>
            </a:r>
            <a:endParaRPr lang="en-US" sz="37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156460" y="5666780"/>
            <a:ext cx="10317361" cy="22860"/>
          </a:xfrm>
          <a:prstGeom prst="roundRect">
            <a:avLst>
              <a:gd name="adj" fmla="val 706432"/>
            </a:avLst>
          </a:prstGeom>
          <a:solidFill>
            <a:srgbClr val="60646A"/>
          </a:solidFill>
        </p:spPr>
      </p:sp>
      <p:sp>
        <p:nvSpPr>
          <p:cNvPr id="8" name="Shape 4"/>
          <p:cNvSpPr/>
          <p:nvPr/>
        </p:nvSpPr>
        <p:spPr>
          <a:xfrm>
            <a:off x="4679513" y="5038844"/>
            <a:ext cx="22860" cy="627936"/>
          </a:xfrm>
          <a:prstGeom prst="roundRect">
            <a:avLst>
              <a:gd name="adj" fmla="val 706432"/>
            </a:avLst>
          </a:prstGeom>
          <a:solidFill>
            <a:srgbClr val="60646A"/>
          </a:solidFill>
        </p:spPr>
      </p:sp>
      <p:sp>
        <p:nvSpPr>
          <p:cNvPr id="9" name="Shape 5"/>
          <p:cNvSpPr/>
          <p:nvPr/>
        </p:nvSpPr>
        <p:spPr>
          <a:xfrm>
            <a:off x="4489133" y="5464969"/>
            <a:ext cx="403622" cy="403622"/>
          </a:xfrm>
          <a:prstGeom prst="roundRect">
            <a:avLst>
              <a:gd name="adj" fmla="val 40010"/>
            </a:avLst>
          </a:prstGeom>
          <a:solidFill>
            <a:srgbClr val="282C32"/>
          </a:solidFill>
        </p:spPr>
      </p:sp>
      <p:sp>
        <p:nvSpPr>
          <p:cNvPr id="10" name="Text 6"/>
          <p:cNvSpPr/>
          <p:nvPr/>
        </p:nvSpPr>
        <p:spPr>
          <a:xfrm>
            <a:off x="4640699" y="5525095"/>
            <a:ext cx="100370" cy="2833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1</a:t>
            </a:r>
            <a:endParaRPr lang="en-US" sz="22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3510439" y="3595568"/>
            <a:ext cx="2360890" cy="29503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5"/>
              </a:lnSpc>
              <a:buNone/>
            </a:pPr>
            <a:r>
              <a:rPr lang="en-US" sz="18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Customer</a:t>
            </a:r>
            <a:endParaRPr lang="en-US" sz="18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2335887" y="3998238"/>
            <a:ext cx="4710112" cy="8611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260"/>
              </a:lnSpc>
              <a:buNone/>
            </a:pPr>
            <a:r>
              <a:rPr lang="en-US" sz="141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core entity that represents the users of the system, linked to their accounts, transactions, and rental history.</a:t>
            </a:r>
            <a:endParaRPr lang="en-US" sz="14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7303651" y="5666780"/>
            <a:ext cx="22860" cy="627936"/>
          </a:xfrm>
          <a:prstGeom prst="roundRect">
            <a:avLst>
              <a:gd name="adj" fmla="val 706432"/>
            </a:avLst>
          </a:prstGeom>
          <a:solidFill>
            <a:srgbClr val="60646A"/>
          </a:solidFill>
        </p:spPr>
      </p:sp>
      <p:sp>
        <p:nvSpPr>
          <p:cNvPr id="14" name="Shape 10"/>
          <p:cNvSpPr/>
          <p:nvPr/>
        </p:nvSpPr>
        <p:spPr>
          <a:xfrm>
            <a:off x="7113270" y="5464969"/>
            <a:ext cx="403622" cy="403622"/>
          </a:xfrm>
          <a:prstGeom prst="roundRect">
            <a:avLst>
              <a:gd name="adj" fmla="val 40010"/>
            </a:avLst>
          </a:prstGeom>
          <a:solidFill>
            <a:srgbClr val="282C32"/>
          </a:solidFill>
        </p:spPr>
      </p:sp>
      <p:sp>
        <p:nvSpPr>
          <p:cNvPr id="15" name="Text 11"/>
          <p:cNvSpPr/>
          <p:nvPr/>
        </p:nvSpPr>
        <p:spPr>
          <a:xfrm>
            <a:off x="7235666" y="5525095"/>
            <a:ext cx="158710" cy="2833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2</a:t>
            </a:r>
            <a:endParaRPr lang="en-US" sz="22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134576" y="6474143"/>
            <a:ext cx="2360890" cy="29503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5"/>
              </a:lnSpc>
              <a:buNone/>
            </a:pPr>
            <a:r>
              <a:rPr lang="en-US" sz="18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Payment</a:t>
            </a:r>
            <a:endParaRPr lang="en-US" sz="18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4960025" y="6876812"/>
            <a:ext cx="4710112" cy="86117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260"/>
              </a:lnSpc>
              <a:buNone/>
            </a:pPr>
            <a:r>
              <a:rPr lang="en-US" sz="141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Stores the financial details and payment information associated with each customer's account.</a:t>
            </a:r>
            <a:endParaRPr lang="en-US" sz="14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4"/>
          <p:cNvSpPr/>
          <p:nvPr/>
        </p:nvSpPr>
        <p:spPr>
          <a:xfrm>
            <a:off x="9927908" y="5038844"/>
            <a:ext cx="22860" cy="627936"/>
          </a:xfrm>
          <a:prstGeom prst="roundRect">
            <a:avLst>
              <a:gd name="adj" fmla="val 706432"/>
            </a:avLst>
          </a:prstGeom>
          <a:solidFill>
            <a:srgbClr val="60646A"/>
          </a:solidFill>
        </p:spPr>
      </p:sp>
      <p:sp>
        <p:nvSpPr>
          <p:cNvPr id="19" name="Shape 15"/>
          <p:cNvSpPr/>
          <p:nvPr/>
        </p:nvSpPr>
        <p:spPr>
          <a:xfrm>
            <a:off x="9737527" y="5464969"/>
            <a:ext cx="403622" cy="403622"/>
          </a:xfrm>
          <a:prstGeom prst="roundRect">
            <a:avLst>
              <a:gd name="adj" fmla="val 40010"/>
            </a:avLst>
          </a:prstGeom>
          <a:solidFill>
            <a:srgbClr val="282C32"/>
          </a:solidFill>
        </p:spPr>
      </p:sp>
      <p:sp>
        <p:nvSpPr>
          <p:cNvPr id="20" name="Text 16"/>
          <p:cNvSpPr/>
          <p:nvPr/>
        </p:nvSpPr>
        <p:spPr>
          <a:xfrm>
            <a:off x="9862780" y="5525095"/>
            <a:ext cx="152995" cy="2833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30"/>
              </a:lnSpc>
              <a:buNone/>
            </a:pPr>
            <a:r>
              <a:rPr lang="en-US" sz="223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3</a:t>
            </a:r>
            <a:endParaRPr lang="en-US" sz="22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8758833" y="3882628"/>
            <a:ext cx="2360890" cy="29503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25"/>
              </a:lnSpc>
              <a:buNone/>
            </a:pPr>
            <a:r>
              <a:rPr lang="en-US" sz="18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Transaction</a:t>
            </a:r>
            <a:endParaRPr lang="en-US" sz="18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7584281" y="4285298"/>
            <a:ext cx="4710112" cy="57411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260"/>
              </a:lnSpc>
              <a:buNone/>
            </a:pPr>
            <a:r>
              <a:rPr lang="en-US" sz="141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Maintains a record of all monetary actions, including rental payments and other financial activities.</a:t>
            </a:r>
            <a:endParaRPr lang="en-US" sz="14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4" name="Picture 23" descr="Remo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6"/>
        </p:blipFill>
        <p:spPr>
          <a:xfrm>
            <a:off x="10600690" y="11620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1188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268" y="271105"/>
            <a:ext cx="2343864" cy="21696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77754" y="3308628"/>
            <a:ext cx="7770138" cy="71354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620"/>
              </a:lnSpc>
              <a:buNone/>
            </a:pPr>
            <a:r>
              <a:rPr lang="en-US" sz="449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Booking and Search Processes</a:t>
            </a:r>
            <a:endParaRPr lang="en-US" sz="449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54" y="4347567"/>
            <a:ext cx="6237446" cy="86772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94686" y="5540693"/>
            <a:ext cx="2854643" cy="3568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10"/>
              </a:lnSpc>
              <a:buNone/>
            </a:pPr>
            <a:r>
              <a:rPr lang="en-US" sz="22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Booking Process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4686" y="6027658"/>
            <a:ext cx="5803583" cy="138826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171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The user logs in, selects a vehicle, enters the desired rental dates, and the system checks availability before processing the payment and updating the database with the booking details.</a:t>
            </a:r>
            <a:endParaRPr lang="en-US" sz="17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347567"/>
            <a:ext cx="6237446" cy="8677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2132" y="5540693"/>
            <a:ext cx="2854643" cy="3568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10"/>
              </a:lnSpc>
              <a:buNone/>
            </a:pPr>
            <a:r>
              <a:rPr lang="en-US" sz="225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Search Process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532132" y="6027658"/>
            <a:ext cx="5803583" cy="104120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171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Users can input a vehicle number, and the system uses a binary search tree to efficiently locate and display the corresponding vehicle information.</a:t>
            </a:r>
            <a:endParaRPr lang="en-US" sz="17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4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4" name="Picture 13" descr="Remov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8"/>
        </p:blipFill>
        <p:spPr>
          <a:xfrm>
            <a:off x="10600690" y="87630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559963"/>
            <a:ext cx="4869061" cy="310967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167289"/>
            <a:ext cx="6497003" cy="8121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5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Use Case Diagram</a:t>
            </a:r>
            <a:endParaRPr lang="en-US" sz="51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64037" y="2349698"/>
            <a:ext cx="7415927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</p:spPr>
      </p:sp>
      <p:sp>
        <p:nvSpPr>
          <p:cNvPr id="8" name="Text 4"/>
          <p:cNvSpPr/>
          <p:nvPr/>
        </p:nvSpPr>
        <p:spPr>
          <a:xfrm>
            <a:off x="1110853" y="2596515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User Actions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110853" y="3150632"/>
            <a:ext cx="6922294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Users can search for available vehicles, book their desired car or bike, and view their rental history and transaction details.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864037" y="4829413"/>
            <a:ext cx="7415927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</p:spPr>
      </p:sp>
      <p:sp>
        <p:nvSpPr>
          <p:cNvPr id="11" name="Text 7"/>
          <p:cNvSpPr/>
          <p:nvPr/>
        </p:nvSpPr>
        <p:spPr>
          <a:xfrm>
            <a:off x="1110853" y="5076230"/>
            <a:ext cx="3248501" cy="40600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95"/>
              </a:lnSpc>
              <a:buNone/>
            </a:pPr>
            <a:r>
              <a:rPr lang="en-US" sz="256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Admin Actions</a:t>
            </a:r>
            <a:endParaRPr lang="en-US" sz="2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110853" y="5630347"/>
            <a:ext cx="6922294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Administrators can manage the vehicle inventory, add or remove vehicles, and monitor the overall transaction history for the rental system.</a:t>
            </a:r>
            <a:endParaRPr lang="en-US" sz="194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4" name="Picture 13" descr="Remov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</p:blipFill>
        <p:spPr>
          <a:xfrm>
            <a:off x="160020" y="13144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9" y="2178844"/>
            <a:ext cx="6883122" cy="38717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20038" y="587454"/>
            <a:ext cx="4547830" cy="56852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475"/>
              </a:lnSpc>
              <a:buNone/>
            </a:pPr>
            <a:r>
              <a:rPr lang="en-US" sz="3580" b="1" dirty="0">
                <a:solidFill>
                  <a:srgbClr val="9998FF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Future Enhancements</a:t>
            </a:r>
            <a:endParaRPr lang="en-US" sz="35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038" y="1415177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0038" y="2019895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Mobile App</a:t>
            </a:r>
            <a:endParaRPr lang="en-US" sz="17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920038" y="2407682"/>
            <a:ext cx="61055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Develop a mobile application to provide a convenient and user-friendly interface for customers to access the rental system on the go.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38" y="3479244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20038" y="4083963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Loyalty Program</a:t>
            </a:r>
            <a:endParaRPr lang="en-US" sz="17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920038" y="4471749"/>
            <a:ext cx="6105525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Implement a loyalty program that rewards frequent customers with discounts, special offers, and other incentives to encourage repeat business.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038" y="5819894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20038" y="6424613"/>
            <a:ext cx="2273856" cy="2842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1790" b="1" dirty="0">
                <a:solidFill>
                  <a:srgbClr val="EEEFF5"/>
                </a:solidFill>
                <a:latin typeface="Arial" panose="020B0604020202020204" pitchFamily="34" charset="0"/>
                <a:ea typeface="Barlow" pitchFamily="34" charset="-122"/>
                <a:cs typeface="Arial" panose="020B0604020202020204" pitchFamily="34" charset="0"/>
              </a:rPr>
              <a:t>Advanced Analytics</a:t>
            </a:r>
            <a:endParaRPr lang="en-US" sz="17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920038" y="6812399"/>
            <a:ext cx="6105525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dirty="0">
                <a:solidFill>
                  <a:srgbClr val="EEEFF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Leverage data analytics to gain insights into customer behavior, vehicle utilization, and market trends, enabling data-driven decision-making and strategic planning.</a:t>
            </a:r>
            <a:endParaRPr lang="en-US" sz="13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 5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7" name="Picture 16" descr="Remov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9265" y="7589520"/>
            <a:ext cx="2618740" cy="54864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9"/>
        </p:blipFill>
        <p:spPr>
          <a:xfrm>
            <a:off x="0" y="172085"/>
            <a:ext cx="3938270" cy="852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4866</Words>
  <Application>WPS Presentation</Application>
  <PresentationFormat>On-screen Show (16:9)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Barlow</vt:lpstr>
      <vt:lpstr>Montserrat</vt:lpstr>
      <vt:lpstr>Barlow</vt:lpstr>
      <vt:lpstr>Barlow</vt:lpstr>
      <vt:lpstr>Montserrat</vt:lpstr>
      <vt:lpstr>Montserrat</vt:lpstr>
      <vt:lpstr>Segoe Print</vt:lpstr>
      <vt:lpstr>Microsoft YaHei</vt:lpstr>
      <vt:lpstr>Arial Unicode MS</vt:lpstr>
      <vt:lpstr>Calibri</vt:lpstr>
      <vt:lpstr>MingLiU-ExtB</vt:lpstr>
      <vt:lpstr>Bodoni MT Black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Dell</cp:lastModifiedBy>
  <cp:revision>4</cp:revision>
  <dcterms:created xsi:type="dcterms:W3CDTF">2024-08-21T14:09:00Z</dcterms:created>
  <dcterms:modified xsi:type="dcterms:W3CDTF">2024-08-24T04:22:29Z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907F221CA0D94EE1B38931B0E14FECC1_12</vt:lpwstr>
  </property>
  <property fmtid="{D5CDD505-2E9C-101B-9397-08002B2CF9AE}" pid="3" name="KSOProductBuildVer">
    <vt:lpwstr>1033-12.2.0.17562</vt:lpwstr>
  </property>
</Properties>
</file>