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3B60B-7EA7-415D-955A-9004C881AFFF}" v="512" dt="2019-12-03T09:32:37.308"/>
    <p1510:client id="{99A65CCE-A7B3-4795-8FDE-27A301F2E110}" v="477" dt="2019-12-03T10:37:08.152"/>
    <p1510:client id="{D518F140-9D47-4F18-8BA5-1A86A95FD7AA}" v="1367" dt="2019-12-03T13:29:29.951"/>
    <p1510:client id="{DD10AE24-A6CC-4F5B-8A7C-E738E24EF7A7}" v="65" dt="2019-12-03T08:34:5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58" y="108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o Kemppainen" userId="72acab4b-9aac-47bf-9d42-a7f3d42da8a9" providerId="ADAL" clId="{99A65CCE-A7B3-4795-8FDE-27A301F2E110}"/>
    <pc:docChg chg="modSld">
      <pc:chgData name="Tero Kemppainen" userId="72acab4b-9aac-47bf-9d42-a7f3d42da8a9" providerId="ADAL" clId="{99A65CCE-A7B3-4795-8FDE-27A301F2E110}" dt="2019-12-03T10:37:08.153" v="476" actId="20577"/>
      <pc:docMkLst>
        <pc:docMk/>
      </pc:docMkLst>
      <pc:sldChg chg="modSp">
        <pc:chgData name="Tero Kemppainen" userId="72acab4b-9aac-47bf-9d42-a7f3d42da8a9" providerId="ADAL" clId="{99A65CCE-A7B3-4795-8FDE-27A301F2E110}" dt="2019-12-03T10:37:08.153" v="476" actId="20577"/>
        <pc:sldMkLst>
          <pc:docMk/>
          <pc:sldMk cId="0" sldId="265"/>
        </pc:sldMkLst>
        <pc:spChg chg="mod">
          <ac:chgData name="Tero Kemppainen" userId="72acab4b-9aac-47bf-9d42-a7f3d42da8a9" providerId="ADAL" clId="{99A65CCE-A7B3-4795-8FDE-27A301F2E110}" dt="2019-12-03T10:37:08.153" v="476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Tero Kemppainen" userId="72acab4b-9aac-47bf-9d42-a7f3d42da8a9" providerId="ADAL" clId="{99A65CCE-A7B3-4795-8FDE-27A301F2E110}" dt="2019-12-03T09:55:50.387" v="463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Tero Kemppainen" userId="72acab4b-9aac-47bf-9d42-a7f3d42da8a9" providerId="ADAL" clId="{99A65CCE-A7B3-4795-8FDE-27A301F2E110}" dt="2019-12-03T09:58:08.449" v="472" actId="20577"/>
          <ac:spMkLst>
            <pc:docMk/>
            <pc:sldMk cId="0" sldId="265"/>
            <ac:spMk id="32" creationId="{00000000-0000-0000-0000-000000000000}"/>
          </ac:spMkLst>
        </pc:spChg>
        <pc:picChg chg="mod">
          <ac:chgData name="Tero Kemppainen" userId="72acab4b-9aac-47bf-9d42-a7f3d42da8a9" providerId="ADAL" clId="{99A65CCE-A7B3-4795-8FDE-27A301F2E110}" dt="2019-12-03T09:38:35.002" v="418" actId="1076"/>
          <ac:picMkLst>
            <pc:docMk/>
            <pc:sldMk cId="0" sldId="265"/>
            <ac:picMk id="15" creationId="{9520CE52-36D4-4C6C-83F8-1AFA61748F5B}"/>
          </ac:picMkLst>
        </pc:picChg>
      </pc:sldChg>
    </pc:docChg>
  </pc:docChgLst>
  <pc:docChgLst>
    <pc:chgData name="Wille Hyyryläinen" userId="S::t8hywi00@students.oamk.fi::9fbfb569-63a4-4b65-b166-7e5bac470419" providerId="AD" clId="Web-{7973B60B-7EA7-415D-955A-9004C881AFFF}"/>
    <pc:docChg chg="modSld">
      <pc:chgData name="Wille Hyyryläinen" userId="S::t8hywi00@students.oamk.fi::9fbfb569-63a4-4b65-b166-7e5bac470419" providerId="AD" clId="Web-{7973B60B-7EA7-415D-955A-9004C881AFFF}" dt="2019-12-03T09:32:37.308" v="497" actId="14100"/>
      <pc:docMkLst>
        <pc:docMk/>
      </pc:docMkLst>
      <pc:sldChg chg="addSp delSp modSp">
        <pc:chgData name="Wille Hyyryläinen" userId="S::t8hywi00@students.oamk.fi::9fbfb569-63a4-4b65-b166-7e5bac470419" providerId="AD" clId="Web-{7973B60B-7EA7-415D-955A-9004C881AFFF}" dt="2019-12-03T09:32:37.308" v="497" actId="14100"/>
        <pc:sldMkLst>
          <pc:docMk/>
          <pc:sldMk cId="0" sldId="265"/>
        </pc:sldMkLst>
        <pc:spChg chg="mod">
          <ac:chgData name="Wille Hyyryläinen" userId="S::t8hywi00@students.oamk.fi::9fbfb569-63a4-4b65-b166-7e5bac470419" providerId="AD" clId="Web-{7973B60B-7EA7-415D-955A-9004C881AFFF}" dt="2019-12-03T09:14:33.962" v="1" actId="1076"/>
          <ac:spMkLst>
            <pc:docMk/>
            <pc:sldMk cId="0" sldId="265"/>
            <ac:spMk id="4" creationId="{00000000-0000-0000-0000-000000000000}"/>
          </ac:spMkLst>
        </pc:spChg>
        <pc:spChg chg="mod">
          <ac:chgData name="Wille Hyyryläinen" userId="S::t8hywi00@students.oamk.fi::9fbfb569-63a4-4b65-b166-7e5bac470419" providerId="AD" clId="Web-{7973B60B-7EA7-415D-955A-9004C881AFFF}" dt="2019-12-03T09:27:45.417" v="493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Wille Hyyryläinen" userId="S::t8hywi00@students.oamk.fi::9fbfb569-63a4-4b65-b166-7e5bac470419" providerId="AD" clId="Web-{7973B60B-7EA7-415D-955A-9004C881AFFF}" dt="2019-12-03T09:27:04.135" v="490" actId="20577"/>
          <ac:spMkLst>
            <pc:docMk/>
            <pc:sldMk cId="0" sldId="265"/>
            <ac:spMk id="10" creationId="{00000000-0000-0000-0000-000000000000}"/>
          </ac:spMkLst>
        </pc:spChg>
        <pc:picChg chg="add mod">
          <ac:chgData name="Wille Hyyryläinen" userId="S::t8hywi00@students.oamk.fi::9fbfb569-63a4-4b65-b166-7e5bac470419" providerId="AD" clId="Web-{7973B60B-7EA7-415D-955A-9004C881AFFF}" dt="2019-12-03T09:32:37.308" v="497" actId="14100"/>
          <ac:picMkLst>
            <pc:docMk/>
            <pc:sldMk cId="0" sldId="265"/>
            <ac:picMk id="2" creationId="{D493AA2A-78AD-4785-A256-2864A2982038}"/>
          </ac:picMkLst>
        </pc:picChg>
        <pc:picChg chg="del">
          <ac:chgData name="Wille Hyyryläinen" userId="S::t8hywi00@students.oamk.fi::9fbfb569-63a4-4b65-b166-7e5bac470419" providerId="AD" clId="Web-{7973B60B-7EA7-415D-955A-9004C881AFFF}" dt="2019-12-03T09:30:26.886" v="494"/>
          <ac:picMkLst>
            <pc:docMk/>
            <pc:sldMk cId="0" sldId="265"/>
            <ac:picMk id="21" creationId="{348C1985-ED46-4ED6-BA9C-17B091E2773C}"/>
          </ac:picMkLst>
        </pc:picChg>
        <pc:picChg chg="mod">
          <ac:chgData name="Wille Hyyryläinen" userId="S::t8hywi00@students.oamk.fi::9fbfb569-63a4-4b65-b166-7e5bac470419" providerId="AD" clId="Web-{7973B60B-7EA7-415D-955A-9004C881AFFF}" dt="2019-12-03T09:25:16.072" v="445" actId="1076"/>
          <ac:picMkLst>
            <pc:docMk/>
            <pc:sldMk cId="0" sldId="265"/>
            <ac:picMk id="25" creationId="{34CF2E5E-1127-407D-ADD8-9A88C2344D70}"/>
          </ac:picMkLst>
        </pc:picChg>
      </pc:sldChg>
    </pc:docChg>
  </pc:docChgLst>
  <pc:docChgLst>
    <pc:chgData name="Wille Hyyryläinen" userId="9fbfb569-63a4-4b65-b166-7e5bac470419" providerId="ADAL" clId="{DD10AE24-A6CC-4F5B-8A7C-E738E24EF7A7}"/>
    <pc:docChg chg="undo custSel modSld">
      <pc:chgData name="Wille Hyyryläinen" userId="9fbfb569-63a4-4b65-b166-7e5bac470419" providerId="ADAL" clId="{DD10AE24-A6CC-4F5B-8A7C-E738E24EF7A7}" dt="2019-12-03T09:02:13.017" v="983" actId="20577"/>
      <pc:docMkLst>
        <pc:docMk/>
      </pc:docMkLst>
      <pc:sldChg chg="addSp delSp modSp">
        <pc:chgData name="Wille Hyyryläinen" userId="9fbfb569-63a4-4b65-b166-7e5bac470419" providerId="ADAL" clId="{DD10AE24-A6CC-4F5B-8A7C-E738E24EF7A7}" dt="2019-12-03T09:02:13.017" v="983" actId="20577"/>
        <pc:sldMkLst>
          <pc:docMk/>
          <pc:sldMk cId="0" sldId="265"/>
        </pc:sldMkLst>
        <pc:spChg chg="mod">
          <ac:chgData name="Wille Hyyryläinen" userId="9fbfb569-63a4-4b65-b166-7e5bac470419" providerId="ADAL" clId="{DD10AE24-A6CC-4F5B-8A7C-E738E24EF7A7}" dt="2019-12-03T08:24:12.435" v="851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1-26T09:39:30.053" v="297"/>
          <ac:spMkLst>
            <pc:docMk/>
            <pc:sldMk cId="0" sldId="265"/>
            <ac:spMk id="5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21:46.488" v="793" actId="20577"/>
          <ac:spMkLst>
            <pc:docMk/>
            <pc:sldMk cId="0" sldId="265"/>
            <ac:spMk id="6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22:09.087" v="820" actId="20577"/>
          <ac:spMkLst>
            <pc:docMk/>
            <pc:sldMk cId="0" sldId="265"/>
            <ac:spMk id="7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22:15.943" v="821"/>
          <ac:spMkLst>
            <pc:docMk/>
            <pc:sldMk cId="0" sldId="265"/>
            <ac:spMk id="8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35:26.048" v="941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9:02:13.017" v="983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36:03.079" v="971" actId="20577"/>
          <ac:spMkLst>
            <pc:docMk/>
            <pc:sldMk cId="0" sldId="265"/>
            <ac:spMk id="31" creationId="{00000000-0000-0000-0000-000000000000}"/>
          </ac:spMkLst>
        </pc:spChg>
        <pc:spChg chg="mod">
          <ac:chgData name="Wille Hyyryläinen" userId="9fbfb569-63a4-4b65-b166-7e5bac470419" providerId="ADAL" clId="{DD10AE24-A6CC-4F5B-8A7C-E738E24EF7A7}" dt="2019-12-03T08:23:31.724" v="832" actId="20577"/>
          <ac:spMkLst>
            <pc:docMk/>
            <pc:sldMk cId="0" sldId="265"/>
            <ac:spMk id="32" creationId="{00000000-0000-0000-0000-000000000000}"/>
          </ac:spMkLst>
        </pc:spChg>
        <pc:picChg chg="add del">
          <ac:chgData name="Wille Hyyryläinen" userId="9fbfb569-63a4-4b65-b166-7e5bac470419" providerId="ADAL" clId="{DD10AE24-A6CC-4F5B-8A7C-E738E24EF7A7}" dt="2019-12-03T08:17:19.768" v="634" actId="478"/>
          <ac:picMkLst>
            <pc:docMk/>
            <pc:sldMk cId="0" sldId="265"/>
            <ac:picMk id="2" creationId="{00000000-0000-0000-0000-000000000000}"/>
          </ac:picMkLst>
        </pc:picChg>
        <pc:picChg chg="del">
          <ac:chgData name="Wille Hyyryläinen" userId="9fbfb569-63a4-4b65-b166-7e5bac470419" providerId="ADAL" clId="{DD10AE24-A6CC-4F5B-8A7C-E738E24EF7A7}" dt="2019-12-03T08:18:55.873" v="654" actId="478"/>
          <ac:picMkLst>
            <pc:docMk/>
            <pc:sldMk cId="0" sldId="265"/>
            <ac:picMk id="3" creationId="{00000000-0000-0000-0000-000000000000}"/>
          </ac:picMkLst>
        </pc:picChg>
        <pc:picChg chg="del">
          <ac:chgData name="Wille Hyyryläinen" userId="9fbfb569-63a4-4b65-b166-7e5bac470419" providerId="ADAL" clId="{DD10AE24-A6CC-4F5B-8A7C-E738E24EF7A7}" dt="2019-12-03T08:26:37.776" v="852" actId="478"/>
          <ac:picMkLst>
            <pc:docMk/>
            <pc:sldMk cId="0" sldId="265"/>
            <ac:picMk id="11" creationId="{00000000-0000-0000-0000-000000000000}"/>
          </ac:picMkLst>
        </pc:picChg>
        <pc:picChg chg="add del mod">
          <ac:chgData name="Wille Hyyryläinen" userId="9fbfb569-63a4-4b65-b166-7e5bac470419" providerId="ADAL" clId="{DD10AE24-A6CC-4F5B-8A7C-E738E24EF7A7}" dt="2019-12-03T08:16:51.026" v="632"/>
          <ac:picMkLst>
            <pc:docMk/>
            <pc:sldMk cId="0" sldId="265"/>
            <ac:picMk id="13" creationId="{D08BB959-5C3F-45D6-96DF-32F6B571B4B5}"/>
          </ac:picMkLst>
        </pc:picChg>
        <pc:picChg chg="add mod">
          <ac:chgData name="Wille Hyyryläinen" userId="9fbfb569-63a4-4b65-b166-7e5bac470419" providerId="ADAL" clId="{DD10AE24-A6CC-4F5B-8A7C-E738E24EF7A7}" dt="2019-12-03T08:18:05.576" v="645" actId="14100"/>
          <ac:picMkLst>
            <pc:docMk/>
            <pc:sldMk cId="0" sldId="265"/>
            <ac:picMk id="15" creationId="{9520CE52-36D4-4C6C-83F8-1AFA61748F5B}"/>
          </ac:picMkLst>
        </pc:picChg>
        <pc:picChg chg="add del mod">
          <ac:chgData name="Wille Hyyryläinen" userId="9fbfb569-63a4-4b65-b166-7e5bac470419" providerId="ADAL" clId="{DD10AE24-A6CC-4F5B-8A7C-E738E24EF7A7}" dt="2019-12-03T08:32:16.273" v="929" actId="478"/>
          <ac:picMkLst>
            <pc:docMk/>
            <pc:sldMk cId="0" sldId="265"/>
            <ac:picMk id="17" creationId="{7DAC1324-A8AA-441D-A0A9-ADD2DF8FE7A2}"/>
          </ac:picMkLst>
        </pc:picChg>
        <pc:picChg chg="add del mod">
          <ac:chgData name="Wille Hyyryläinen" userId="9fbfb569-63a4-4b65-b166-7e5bac470419" providerId="ADAL" clId="{DD10AE24-A6CC-4F5B-8A7C-E738E24EF7A7}" dt="2019-12-03T08:27:22.748" v="904"/>
          <ac:picMkLst>
            <pc:docMk/>
            <pc:sldMk cId="0" sldId="265"/>
            <ac:picMk id="19" creationId="{08EA8384-E3F4-4F2A-8BC9-604CBEB44A3B}"/>
          </ac:picMkLst>
        </pc:picChg>
        <pc:picChg chg="add mod">
          <ac:chgData name="Wille Hyyryläinen" userId="9fbfb569-63a4-4b65-b166-7e5bac470419" providerId="ADAL" clId="{DD10AE24-A6CC-4F5B-8A7C-E738E24EF7A7}" dt="2019-12-03T08:29:29.047" v="928" actId="1076"/>
          <ac:picMkLst>
            <pc:docMk/>
            <pc:sldMk cId="0" sldId="265"/>
            <ac:picMk id="21" creationId="{348C1985-ED46-4ED6-BA9C-17B091E2773C}"/>
          </ac:picMkLst>
        </pc:picChg>
        <pc:picChg chg="add del mod">
          <ac:chgData name="Wille Hyyryläinen" userId="9fbfb569-63a4-4b65-b166-7e5bac470419" providerId="ADAL" clId="{DD10AE24-A6CC-4F5B-8A7C-E738E24EF7A7}" dt="2019-12-03T08:34:43.258" v="933" actId="478"/>
          <ac:picMkLst>
            <pc:docMk/>
            <pc:sldMk cId="0" sldId="265"/>
            <ac:picMk id="23" creationId="{E4A8C954-46C5-43AB-8FAA-640152C1A5E9}"/>
          </ac:picMkLst>
        </pc:picChg>
        <pc:picChg chg="add mod">
          <ac:chgData name="Wille Hyyryläinen" userId="9fbfb569-63a4-4b65-b166-7e5bac470419" providerId="ADAL" clId="{DD10AE24-A6CC-4F5B-8A7C-E738E24EF7A7}" dt="2019-12-03T08:35:06.522" v="937" actId="1076"/>
          <ac:picMkLst>
            <pc:docMk/>
            <pc:sldMk cId="0" sldId="265"/>
            <ac:picMk id="25" creationId="{34CF2E5E-1127-407D-ADD8-9A88C2344D70}"/>
          </ac:picMkLst>
        </pc:picChg>
      </pc:sldChg>
    </pc:docChg>
  </pc:docChgLst>
  <pc:docChgLst>
    <pc:chgData name="Wille Hyyryläinen" userId="9fbfb569-63a4-4b65-b166-7e5bac470419" providerId="ADAL" clId="{D518F140-9D47-4F18-8BA5-1A86A95FD7AA}"/>
    <pc:docChg chg="custSel modSld">
      <pc:chgData name="Wille Hyyryläinen" userId="9fbfb569-63a4-4b65-b166-7e5bac470419" providerId="ADAL" clId="{D518F140-9D47-4F18-8BA5-1A86A95FD7AA}" dt="2019-12-03T13:43:56.580" v="1365" actId="20577"/>
      <pc:docMkLst>
        <pc:docMk/>
      </pc:docMkLst>
      <pc:sldChg chg="modSp">
        <pc:chgData name="Wille Hyyryläinen" userId="9fbfb569-63a4-4b65-b166-7e5bac470419" providerId="ADAL" clId="{D518F140-9D47-4F18-8BA5-1A86A95FD7AA}" dt="2019-12-03T13:43:56.580" v="1365" actId="20577"/>
        <pc:sldMkLst>
          <pc:docMk/>
          <pc:sldMk cId="0" sldId="265"/>
        </pc:sldMkLst>
        <pc:spChg chg="mod">
          <ac:chgData name="Wille Hyyryläinen" userId="9fbfb569-63a4-4b65-b166-7e5bac470419" providerId="ADAL" clId="{D518F140-9D47-4F18-8BA5-1A86A95FD7AA}" dt="2019-12-03T13:43:56.580" v="1365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Wille Hyyryläinen" userId="9fbfb569-63a4-4b65-b166-7e5bac470419" providerId="ADAL" clId="{D518F140-9D47-4F18-8BA5-1A86A95FD7AA}" dt="2019-12-03T13:28:32.346" v="1356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Wille Hyyryläinen" userId="9fbfb569-63a4-4b65-b166-7e5bac470419" providerId="ADAL" clId="{D518F140-9D47-4F18-8BA5-1A86A95FD7AA}" dt="2019-12-03T13:29:08.018" v="1359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Wille Hyyryläinen" userId="9fbfb569-63a4-4b65-b166-7e5bac470419" providerId="ADAL" clId="{D518F140-9D47-4F18-8BA5-1A86A95FD7AA}" dt="2019-12-03T10:02:42.275" v="1138" actId="20577"/>
          <ac:spMkLst>
            <pc:docMk/>
            <pc:sldMk cId="0" sldId="265"/>
            <ac:spMk id="32" creationId="{00000000-0000-0000-0000-000000000000}"/>
          </ac:spMkLst>
        </pc:spChg>
        <pc:picChg chg="mod">
          <ac:chgData name="Wille Hyyryläinen" userId="9fbfb569-63a4-4b65-b166-7e5bac470419" providerId="ADAL" clId="{D518F140-9D47-4F18-8BA5-1A86A95FD7AA}" dt="2019-12-03T13:29:29.951" v="1360" actId="1076"/>
          <ac:picMkLst>
            <pc:docMk/>
            <pc:sldMk cId="0" sldId="265"/>
            <ac:picMk id="2" creationId="{D493AA2A-78AD-4785-A256-2864A2982038}"/>
          </ac:picMkLst>
        </pc:picChg>
        <pc:picChg chg="mod">
          <ac:chgData name="Wille Hyyryläinen" userId="9fbfb569-63a4-4b65-b166-7e5bac470419" providerId="ADAL" clId="{D518F140-9D47-4F18-8BA5-1A86A95FD7AA}" dt="2019-12-03T13:19:04.710" v="1270" actId="1076"/>
          <ac:picMkLst>
            <pc:docMk/>
            <pc:sldMk cId="0" sldId="265"/>
            <ac:picMk id="15" creationId="{9520CE52-36D4-4C6C-83F8-1AFA61748F5B}"/>
          </ac:picMkLst>
        </pc:picChg>
        <pc:picChg chg="mod">
          <ac:chgData name="Wille Hyyryläinen" userId="9fbfb569-63a4-4b65-b166-7e5bac470419" providerId="ADAL" clId="{D518F140-9D47-4F18-8BA5-1A86A95FD7AA}" dt="2019-12-03T13:28:49.784" v="1357" actId="1076"/>
          <ac:picMkLst>
            <pc:docMk/>
            <pc:sldMk cId="0" sldId="265"/>
            <ac:picMk id="25" creationId="{34CF2E5E-1127-407D-ADD8-9A88C2344D7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3.12.2019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3.12.2019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ID00BQ11 Product Design and Implementation</a:t>
            </a:r>
            <a:endParaRPr lang="fi-FI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15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2019,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December</a:t>
            </a:r>
            <a:endParaRPr lang="fi-FI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Instructors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Eero Nousiainen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 err="1"/>
              <a:t>VarastoRobo</a:t>
            </a:r>
            <a:r>
              <a:rPr lang="en-US" dirty="0"/>
              <a:t> –project, master server and network stuff (INCOMPLETE)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Santtu</a:t>
            </a:r>
            <a:r>
              <a:rPr lang="en-US" dirty="0"/>
              <a:t> Nyman TVT17SPL</a:t>
            </a:r>
          </a:p>
          <a:p>
            <a:r>
              <a:rPr lang="en-US" dirty="0"/>
              <a:t>Oulu University of Applied Sciences</a:t>
            </a:r>
          </a:p>
          <a:p>
            <a:r>
              <a:rPr lang="en-US" dirty="0"/>
              <a:t>Information Technology, Option of Device and Product Design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6"/>
            <a:ext cx="2813821" cy="8389813"/>
          </a:xfrm>
        </p:spPr>
        <p:txBody>
          <a:bodyPr>
            <a:no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The aims of this project were to make autonomous storage management system, where multiple devices work in co-operation, to bring the ordered item to the user and surveil the premises in case of intruders.</a:t>
            </a:r>
          </a:p>
          <a:p>
            <a:endParaRPr lang="fi-FI" dirty="0"/>
          </a:p>
          <a:p>
            <a:r>
              <a:rPr lang="en-US" b="1" dirty="0"/>
              <a:t>Objectives</a:t>
            </a:r>
          </a:p>
          <a:p>
            <a:r>
              <a:rPr lang="en-US" dirty="0"/>
              <a:t>This part of </a:t>
            </a:r>
            <a:r>
              <a:rPr lang="en-US" dirty="0" err="1"/>
              <a:t>VarastoRobo</a:t>
            </a:r>
            <a:r>
              <a:rPr lang="en-US" dirty="0"/>
              <a:t> -project was to design a specification for communication between devices used in the storage system and to create software, to coordinate all devices, to bring ordered items to user.</a:t>
            </a:r>
          </a:p>
          <a:p>
            <a:endParaRPr lang="en-US" dirty="0"/>
          </a:p>
          <a:p>
            <a:r>
              <a:rPr lang="en-US" b="1" dirty="0"/>
              <a:t>Methods or what ever</a:t>
            </a:r>
          </a:p>
          <a:p>
            <a:r>
              <a:rPr lang="en-US" dirty="0"/>
              <a:t>To make devices work in co-operation, “master server” software was created to control all devices in the system. </a:t>
            </a:r>
          </a:p>
          <a:p>
            <a:endParaRPr lang="en-US" dirty="0"/>
          </a:p>
          <a:p>
            <a:r>
              <a:rPr lang="en-US" dirty="0"/>
              <a:t>Design of the communication specification was done with transferred information, ease of implementation and code reuse on master server taken to consideration.</a:t>
            </a:r>
          </a:p>
          <a:p>
            <a:endParaRPr lang="en-US" dirty="0"/>
          </a:p>
          <a:p>
            <a:r>
              <a:rPr lang="en-US" dirty="0"/>
              <a:t>Cross-platform JSON parser library was also created for reading configurations of the master server.</a:t>
            </a:r>
          </a:p>
          <a:p>
            <a:endParaRPr lang="en-US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 lIns="122191" tIns="61096" rIns="122191" bIns="61096" anchor="t"/>
          <a:lstStyle/>
          <a:p>
            <a:r>
              <a:rPr lang="en-US" dirty="0"/>
              <a:t>The master server advertises it’s IP address, using IPv4 broadcasts messages. </a:t>
            </a:r>
            <a:r>
              <a:rPr lang="en-US" dirty="0" err="1"/>
              <a:t>Blaa</a:t>
            </a:r>
            <a:r>
              <a:rPr lang="en-US" dirty="0"/>
              <a:t> </a:t>
            </a:r>
            <a:r>
              <a:rPr lang="en-US" dirty="0" err="1"/>
              <a:t>blaa</a:t>
            </a:r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devicies</a:t>
            </a:r>
            <a:r>
              <a:rPr lang="en-US" dirty="0"/>
              <a:t> communicates TCP IP</a:t>
            </a:r>
          </a:p>
          <a:p>
            <a:r>
              <a:rPr lang="en-US" dirty="0"/>
              <a:t>Ver for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[PUT SOME IMAGE HERE</a:t>
            </a:r>
          </a:p>
          <a:p>
            <a:r>
              <a:rPr lang="en-US"/>
              <a:t>VERY NICE]</a:t>
            </a:r>
            <a:endParaRPr lang="en-US" dirty="0"/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 lIns="122191" tIns="61096" rIns="122191" bIns="61096" anchor="t">
            <a:noAutofit/>
          </a:bodyPr>
          <a:lstStyle/>
          <a:p>
            <a:r>
              <a:rPr lang="en-US" b="1" dirty="0"/>
              <a:t>Results</a:t>
            </a:r>
            <a:endParaRPr lang="en-US" dirty="0"/>
          </a:p>
          <a:p>
            <a:r>
              <a:rPr lang="en-US" dirty="0"/>
              <a:t>The system worked as planned. There were no problems and everyone </a:t>
            </a:r>
            <a:r>
              <a:rPr lang="en-US" strike="sngStrike" dirty="0"/>
              <a:t>died</a:t>
            </a:r>
            <a:r>
              <a:rPr lang="en-US" dirty="0"/>
              <a:t> were ok.</a:t>
            </a:r>
          </a:p>
          <a:p>
            <a:endParaRPr lang="fi-FI" dirty="0"/>
          </a:p>
          <a:p>
            <a:endParaRPr lang="en-US" b="1" dirty="0"/>
          </a:p>
          <a:p>
            <a:r>
              <a:rPr lang="EN-US" b="1" dirty="0"/>
              <a:t>Conclusions</a:t>
            </a:r>
            <a:endParaRPr lang="en-US" b="1" dirty="0"/>
          </a:p>
          <a:p>
            <a:r>
              <a:rPr lang="en-US" dirty="0"/>
              <a:t>I CAN WRITE TEXT.</a:t>
            </a:r>
            <a:endParaRPr lang="EN-US" dirty="0"/>
          </a:p>
          <a:p>
            <a:r>
              <a:rPr lang="en-US" dirty="0"/>
              <a:t>The development team learned valuable lessons in new highly advanced technologies using the crypto cloud AI, but idk.</a:t>
            </a:r>
          </a:p>
          <a:p>
            <a:r>
              <a:rPr lang="en-US" dirty="0"/>
              <a:t>Also it was concluded that, coffee is my favorite drug. </a:t>
            </a:r>
          </a:p>
          <a:p>
            <a:endParaRPr lang="fi-FI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References</a:t>
            </a:r>
          </a:p>
          <a:p>
            <a:r>
              <a:rPr lang="fi-FI" dirty="0"/>
              <a:t>1.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: </a:t>
            </a:r>
            <a:r>
              <a:rPr lang="fi-FI" dirty="0" err="1"/>
              <a:t>url</a:t>
            </a:r>
            <a:endParaRPr lang="fi-FI" dirty="0"/>
          </a:p>
          <a:p>
            <a:r>
              <a:rPr lang="fi-FI" dirty="0"/>
              <a:t>2.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: </a:t>
            </a:r>
            <a:r>
              <a:rPr lang="fi-FI" dirty="0" err="1"/>
              <a:t>url</a:t>
            </a:r>
            <a:endParaRPr lang="fi-FI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B6CD87F9A7D134B9E32576F0F588E7F" ma:contentTypeVersion="5" ma:contentTypeDescription="Luo uusi asiakirja." ma:contentTypeScope="" ma:versionID="0110fb4114636077ee9c3c249d4b8b76">
  <xsd:schema xmlns:xsd="http://www.w3.org/2001/XMLSchema" xmlns:xs="http://www.w3.org/2001/XMLSchema" xmlns:p="http://schemas.microsoft.com/office/2006/metadata/properties" xmlns:ns2="28debcd4-39cb-438e-8b7f-bfdcd8401b5c" targetNamespace="http://schemas.microsoft.com/office/2006/metadata/properties" ma:root="true" ma:fieldsID="bc53cf924de49afd8637895196858600" ns2:_="">
    <xsd:import namespace="28debcd4-39cb-438e-8b7f-bfdcd8401b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debcd4-39cb-438e-8b7f-bfdcd8401b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8E0F72-FEBC-47B1-AB6C-D6ECF4EB2481}">
  <ds:schemaRefs>
    <ds:schemaRef ds:uri="http://schemas.microsoft.com/office/infopath/2007/PartnerControls"/>
    <ds:schemaRef ds:uri="28debcd4-39cb-438e-8b7f-bfdcd8401b5c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B53E1E-4149-4318-9FEF-2CD8F344F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debcd4-39cb-438e-8b7f-bfdcd8401b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1F8943-9707-4090-BD36-37E33C8D0A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288</Words>
  <Application>Microsoft Office PowerPoint</Application>
  <PresentationFormat>A3 Paper (297x420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Illuminati</cp:lastModifiedBy>
  <cp:revision>46</cp:revision>
  <cp:lastPrinted>2017-11-26T11:23:08Z</cp:lastPrinted>
  <dcterms:created xsi:type="dcterms:W3CDTF">2011-08-25T08:52:46Z</dcterms:created>
  <dcterms:modified xsi:type="dcterms:W3CDTF">2019-12-03T22:11:08Z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0x0101002B6CD87F9A7D134B9E32576F0F588E7F</vt:lpwstr>
  </property>
</Properties>
</file>