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6"/>
  </p:notesMasterIdLst>
  <p:handoutMasterIdLst>
    <p:handoutMasterId r:id="rId7"/>
  </p:handoutMasterIdLst>
  <p:sldIdLst>
    <p:sldId id="265" r:id="rId5"/>
  </p:sldIdLst>
  <p:sldSz cx="9601200" cy="12801600" type="A3"/>
  <p:notesSz cx="6888163" cy="100203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3B60B-7EA7-415D-955A-9004C881AFFF}" v="512" dt="2019-12-03T09:32:37.308"/>
    <p1510:client id="{99A65CCE-A7B3-4795-8FDE-27A301F2E110}" v="477" dt="2019-12-03T10:37:08.152"/>
    <p1510:client id="{D518F140-9D47-4F18-8BA5-1A86A95FD7AA}" v="1367" dt="2019-12-03T13:29:29.951"/>
    <p1510:client id="{DD10AE24-A6CC-4F5B-8A7C-E738E24EF7A7}" v="65" dt="2019-12-03T08:34:53.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014" y="90"/>
      </p:cViewPr>
      <p:guideLst>
        <p:guide orient="horz" pos="1021"/>
        <p:guide pos="6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o Kemppainen" userId="72acab4b-9aac-47bf-9d42-a7f3d42da8a9" providerId="ADAL" clId="{99A65CCE-A7B3-4795-8FDE-27A301F2E110}"/>
    <pc:docChg chg="modSld">
      <pc:chgData name="Tero Kemppainen" userId="72acab4b-9aac-47bf-9d42-a7f3d42da8a9" providerId="ADAL" clId="{99A65CCE-A7B3-4795-8FDE-27A301F2E110}" dt="2019-12-03T10:37:08.153" v="476" actId="20577"/>
      <pc:docMkLst>
        <pc:docMk/>
      </pc:docMkLst>
      <pc:sldChg chg="modSp">
        <pc:chgData name="Tero Kemppainen" userId="72acab4b-9aac-47bf-9d42-a7f3d42da8a9" providerId="ADAL" clId="{99A65CCE-A7B3-4795-8FDE-27A301F2E110}" dt="2019-12-03T10:37:08.153" v="476" actId="20577"/>
        <pc:sldMkLst>
          <pc:docMk/>
          <pc:sldMk cId="0" sldId="265"/>
        </pc:sldMkLst>
        <pc:spChg chg="mod">
          <ac:chgData name="Tero Kemppainen" userId="72acab4b-9aac-47bf-9d42-a7f3d42da8a9" providerId="ADAL" clId="{99A65CCE-A7B3-4795-8FDE-27A301F2E110}" dt="2019-12-03T10:37:08.153" v="476" actId="20577"/>
          <ac:spMkLst>
            <pc:docMk/>
            <pc:sldMk cId="0" sldId="265"/>
            <ac:spMk id="4" creationId="{00000000-0000-0000-0000-000000000000}"/>
          </ac:spMkLst>
        </pc:spChg>
        <pc:spChg chg="mod">
          <ac:chgData name="Tero Kemppainen" userId="72acab4b-9aac-47bf-9d42-a7f3d42da8a9" providerId="ADAL" clId="{99A65CCE-A7B3-4795-8FDE-27A301F2E110}" dt="2019-12-03T09:55:50.387" v="463" actId="20577"/>
          <ac:spMkLst>
            <pc:docMk/>
            <pc:sldMk cId="0" sldId="265"/>
            <ac:spMk id="10" creationId="{00000000-0000-0000-0000-000000000000}"/>
          </ac:spMkLst>
        </pc:spChg>
        <pc:spChg chg="mod">
          <ac:chgData name="Tero Kemppainen" userId="72acab4b-9aac-47bf-9d42-a7f3d42da8a9" providerId="ADAL" clId="{99A65CCE-A7B3-4795-8FDE-27A301F2E110}" dt="2019-12-03T09:58:08.449" v="472" actId="20577"/>
          <ac:spMkLst>
            <pc:docMk/>
            <pc:sldMk cId="0" sldId="265"/>
            <ac:spMk id="32" creationId="{00000000-0000-0000-0000-000000000000}"/>
          </ac:spMkLst>
        </pc:spChg>
        <pc:picChg chg="mod">
          <ac:chgData name="Tero Kemppainen" userId="72acab4b-9aac-47bf-9d42-a7f3d42da8a9" providerId="ADAL" clId="{99A65CCE-A7B3-4795-8FDE-27A301F2E110}" dt="2019-12-03T09:38:35.002" v="418" actId="1076"/>
          <ac:picMkLst>
            <pc:docMk/>
            <pc:sldMk cId="0" sldId="265"/>
            <ac:picMk id="15" creationId="{9520CE52-36D4-4C6C-83F8-1AFA61748F5B}"/>
          </ac:picMkLst>
        </pc:picChg>
      </pc:sldChg>
    </pc:docChg>
  </pc:docChgLst>
  <pc:docChgLst>
    <pc:chgData name="Wille Hyyryläinen" userId="S::t8hywi00@students.oamk.fi::9fbfb569-63a4-4b65-b166-7e5bac470419" providerId="AD" clId="Web-{7973B60B-7EA7-415D-955A-9004C881AFFF}"/>
    <pc:docChg chg="modSld">
      <pc:chgData name="Wille Hyyryläinen" userId="S::t8hywi00@students.oamk.fi::9fbfb569-63a4-4b65-b166-7e5bac470419" providerId="AD" clId="Web-{7973B60B-7EA7-415D-955A-9004C881AFFF}" dt="2019-12-03T09:32:37.308" v="497" actId="14100"/>
      <pc:docMkLst>
        <pc:docMk/>
      </pc:docMkLst>
      <pc:sldChg chg="addSp delSp modSp">
        <pc:chgData name="Wille Hyyryläinen" userId="S::t8hywi00@students.oamk.fi::9fbfb569-63a4-4b65-b166-7e5bac470419" providerId="AD" clId="Web-{7973B60B-7EA7-415D-955A-9004C881AFFF}" dt="2019-12-03T09:32:37.308" v="497" actId="14100"/>
        <pc:sldMkLst>
          <pc:docMk/>
          <pc:sldMk cId="0" sldId="265"/>
        </pc:sldMkLst>
        <pc:spChg chg="mod">
          <ac:chgData name="Wille Hyyryläinen" userId="S::t8hywi00@students.oamk.fi::9fbfb569-63a4-4b65-b166-7e5bac470419" providerId="AD" clId="Web-{7973B60B-7EA7-415D-955A-9004C881AFFF}" dt="2019-12-03T09:14:33.962" v="1" actId="1076"/>
          <ac:spMkLst>
            <pc:docMk/>
            <pc:sldMk cId="0" sldId="265"/>
            <ac:spMk id="4" creationId="{00000000-0000-0000-0000-000000000000}"/>
          </ac:spMkLst>
        </pc:spChg>
        <pc:spChg chg="mod">
          <ac:chgData name="Wille Hyyryläinen" userId="S::t8hywi00@students.oamk.fi::9fbfb569-63a4-4b65-b166-7e5bac470419" providerId="AD" clId="Web-{7973B60B-7EA7-415D-955A-9004C881AFFF}" dt="2019-12-03T09:27:45.417" v="493" actId="20577"/>
          <ac:spMkLst>
            <pc:docMk/>
            <pc:sldMk cId="0" sldId="265"/>
            <ac:spMk id="9" creationId="{00000000-0000-0000-0000-000000000000}"/>
          </ac:spMkLst>
        </pc:spChg>
        <pc:spChg chg="mod">
          <ac:chgData name="Wille Hyyryläinen" userId="S::t8hywi00@students.oamk.fi::9fbfb569-63a4-4b65-b166-7e5bac470419" providerId="AD" clId="Web-{7973B60B-7EA7-415D-955A-9004C881AFFF}" dt="2019-12-03T09:27:04.135" v="490" actId="20577"/>
          <ac:spMkLst>
            <pc:docMk/>
            <pc:sldMk cId="0" sldId="265"/>
            <ac:spMk id="10" creationId="{00000000-0000-0000-0000-000000000000}"/>
          </ac:spMkLst>
        </pc:spChg>
        <pc:picChg chg="add mod">
          <ac:chgData name="Wille Hyyryläinen" userId="S::t8hywi00@students.oamk.fi::9fbfb569-63a4-4b65-b166-7e5bac470419" providerId="AD" clId="Web-{7973B60B-7EA7-415D-955A-9004C881AFFF}" dt="2019-12-03T09:32:37.308" v="497" actId="14100"/>
          <ac:picMkLst>
            <pc:docMk/>
            <pc:sldMk cId="0" sldId="265"/>
            <ac:picMk id="2" creationId="{D493AA2A-78AD-4785-A256-2864A2982038}"/>
          </ac:picMkLst>
        </pc:picChg>
        <pc:picChg chg="del">
          <ac:chgData name="Wille Hyyryläinen" userId="S::t8hywi00@students.oamk.fi::9fbfb569-63a4-4b65-b166-7e5bac470419" providerId="AD" clId="Web-{7973B60B-7EA7-415D-955A-9004C881AFFF}" dt="2019-12-03T09:30:26.886" v="494"/>
          <ac:picMkLst>
            <pc:docMk/>
            <pc:sldMk cId="0" sldId="265"/>
            <ac:picMk id="21" creationId="{348C1985-ED46-4ED6-BA9C-17B091E2773C}"/>
          </ac:picMkLst>
        </pc:picChg>
        <pc:picChg chg="mod">
          <ac:chgData name="Wille Hyyryläinen" userId="S::t8hywi00@students.oamk.fi::9fbfb569-63a4-4b65-b166-7e5bac470419" providerId="AD" clId="Web-{7973B60B-7EA7-415D-955A-9004C881AFFF}" dt="2019-12-03T09:25:16.072" v="445" actId="1076"/>
          <ac:picMkLst>
            <pc:docMk/>
            <pc:sldMk cId="0" sldId="265"/>
            <ac:picMk id="25" creationId="{34CF2E5E-1127-407D-ADD8-9A88C2344D70}"/>
          </ac:picMkLst>
        </pc:picChg>
      </pc:sldChg>
    </pc:docChg>
  </pc:docChgLst>
  <pc:docChgLst>
    <pc:chgData name="Wille Hyyryläinen" userId="9fbfb569-63a4-4b65-b166-7e5bac470419" providerId="ADAL" clId="{DD10AE24-A6CC-4F5B-8A7C-E738E24EF7A7}"/>
    <pc:docChg chg="undo custSel modSld">
      <pc:chgData name="Wille Hyyryläinen" userId="9fbfb569-63a4-4b65-b166-7e5bac470419" providerId="ADAL" clId="{DD10AE24-A6CC-4F5B-8A7C-E738E24EF7A7}" dt="2019-12-03T09:02:13.017" v="983" actId="20577"/>
      <pc:docMkLst>
        <pc:docMk/>
      </pc:docMkLst>
      <pc:sldChg chg="addSp delSp modSp">
        <pc:chgData name="Wille Hyyryläinen" userId="9fbfb569-63a4-4b65-b166-7e5bac470419" providerId="ADAL" clId="{DD10AE24-A6CC-4F5B-8A7C-E738E24EF7A7}" dt="2019-12-03T09:02:13.017" v="983" actId="20577"/>
        <pc:sldMkLst>
          <pc:docMk/>
          <pc:sldMk cId="0" sldId="265"/>
        </pc:sldMkLst>
        <pc:spChg chg="mod">
          <ac:chgData name="Wille Hyyryläinen" userId="9fbfb569-63a4-4b65-b166-7e5bac470419" providerId="ADAL" clId="{DD10AE24-A6CC-4F5B-8A7C-E738E24EF7A7}" dt="2019-12-03T08:24:12.435" v="851" actId="20577"/>
          <ac:spMkLst>
            <pc:docMk/>
            <pc:sldMk cId="0" sldId="265"/>
            <ac:spMk id="4" creationId="{00000000-0000-0000-0000-000000000000}"/>
          </ac:spMkLst>
        </pc:spChg>
        <pc:spChg chg="mod">
          <ac:chgData name="Wille Hyyryläinen" userId="9fbfb569-63a4-4b65-b166-7e5bac470419" providerId="ADAL" clId="{DD10AE24-A6CC-4F5B-8A7C-E738E24EF7A7}" dt="2019-11-26T09:39:30.053" v="297"/>
          <ac:spMkLst>
            <pc:docMk/>
            <pc:sldMk cId="0" sldId="265"/>
            <ac:spMk id="5" creationId="{00000000-0000-0000-0000-000000000000}"/>
          </ac:spMkLst>
        </pc:spChg>
        <pc:spChg chg="mod">
          <ac:chgData name="Wille Hyyryläinen" userId="9fbfb569-63a4-4b65-b166-7e5bac470419" providerId="ADAL" clId="{DD10AE24-A6CC-4F5B-8A7C-E738E24EF7A7}" dt="2019-12-03T08:21:46.488" v="793" actId="20577"/>
          <ac:spMkLst>
            <pc:docMk/>
            <pc:sldMk cId="0" sldId="265"/>
            <ac:spMk id="6" creationId="{00000000-0000-0000-0000-000000000000}"/>
          </ac:spMkLst>
        </pc:spChg>
        <pc:spChg chg="mod">
          <ac:chgData name="Wille Hyyryläinen" userId="9fbfb569-63a4-4b65-b166-7e5bac470419" providerId="ADAL" clId="{DD10AE24-A6CC-4F5B-8A7C-E738E24EF7A7}" dt="2019-12-03T08:22:09.087" v="820" actId="20577"/>
          <ac:spMkLst>
            <pc:docMk/>
            <pc:sldMk cId="0" sldId="265"/>
            <ac:spMk id="7" creationId="{00000000-0000-0000-0000-000000000000}"/>
          </ac:spMkLst>
        </pc:spChg>
        <pc:spChg chg="mod">
          <ac:chgData name="Wille Hyyryläinen" userId="9fbfb569-63a4-4b65-b166-7e5bac470419" providerId="ADAL" clId="{DD10AE24-A6CC-4F5B-8A7C-E738E24EF7A7}" dt="2019-12-03T08:22:15.943" v="821"/>
          <ac:spMkLst>
            <pc:docMk/>
            <pc:sldMk cId="0" sldId="265"/>
            <ac:spMk id="8" creationId="{00000000-0000-0000-0000-000000000000}"/>
          </ac:spMkLst>
        </pc:spChg>
        <pc:spChg chg="mod">
          <ac:chgData name="Wille Hyyryläinen" userId="9fbfb569-63a4-4b65-b166-7e5bac470419" providerId="ADAL" clId="{DD10AE24-A6CC-4F5B-8A7C-E738E24EF7A7}" dt="2019-12-03T08:35:26.048" v="941" actId="20577"/>
          <ac:spMkLst>
            <pc:docMk/>
            <pc:sldMk cId="0" sldId="265"/>
            <ac:spMk id="9" creationId="{00000000-0000-0000-0000-000000000000}"/>
          </ac:spMkLst>
        </pc:spChg>
        <pc:spChg chg="mod">
          <ac:chgData name="Wille Hyyryläinen" userId="9fbfb569-63a4-4b65-b166-7e5bac470419" providerId="ADAL" clId="{DD10AE24-A6CC-4F5B-8A7C-E738E24EF7A7}" dt="2019-12-03T09:02:13.017" v="983" actId="20577"/>
          <ac:spMkLst>
            <pc:docMk/>
            <pc:sldMk cId="0" sldId="265"/>
            <ac:spMk id="10" creationId="{00000000-0000-0000-0000-000000000000}"/>
          </ac:spMkLst>
        </pc:spChg>
        <pc:spChg chg="mod">
          <ac:chgData name="Wille Hyyryläinen" userId="9fbfb569-63a4-4b65-b166-7e5bac470419" providerId="ADAL" clId="{DD10AE24-A6CC-4F5B-8A7C-E738E24EF7A7}" dt="2019-12-03T08:36:03.079" v="971" actId="20577"/>
          <ac:spMkLst>
            <pc:docMk/>
            <pc:sldMk cId="0" sldId="265"/>
            <ac:spMk id="31" creationId="{00000000-0000-0000-0000-000000000000}"/>
          </ac:spMkLst>
        </pc:spChg>
        <pc:spChg chg="mod">
          <ac:chgData name="Wille Hyyryläinen" userId="9fbfb569-63a4-4b65-b166-7e5bac470419" providerId="ADAL" clId="{DD10AE24-A6CC-4F5B-8A7C-E738E24EF7A7}" dt="2019-12-03T08:23:31.724" v="832" actId="20577"/>
          <ac:spMkLst>
            <pc:docMk/>
            <pc:sldMk cId="0" sldId="265"/>
            <ac:spMk id="32" creationId="{00000000-0000-0000-0000-000000000000}"/>
          </ac:spMkLst>
        </pc:spChg>
        <pc:picChg chg="add del">
          <ac:chgData name="Wille Hyyryläinen" userId="9fbfb569-63a4-4b65-b166-7e5bac470419" providerId="ADAL" clId="{DD10AE24-A6CC-4F5B-8A7C-E738E24EF7A7}" dt="2019-12-03T08:17:19.768" v="634" actId="478"/>
          <ac:picMkLst>
            <pc:docMk/>
            <pc:sldMk cId="0" sldId="265"/>
            <ac:picMk id="2" creationId="{00000000-0000-0000-0000-000000000000}"/>
          </ac:picMkLst>
        </pc:picChg>
        <pc:picChg chg="del">
          <ac:chgData name="Wille Hyyryläinen" userId="9fbfb569-63a4-4b65-b166-7e5bac470419" providerId="ADAL" clId="{DD10AE24-A6CC-4F5B-8A7C-E738E24EF7A7}" dt="2019-12-03T08:18:55.873" v="654" actId="478"/>
          <ac:picMkLst>
            <pc:docMk/>
            <pc:sldMk cId="0" sldId="265"/>
            <ac:picMk id="3" creationId="{00000000-0000-0000-0000-000000000000}"/>
          </ac:picMkLst>
        </pc:picChg>
        <pc:picChg chg="del">
          <ac:chgData name="Wille Hyyryläinen" userId="9fbfb569-63a4-4b65-b166-7e5bac470419" providerId="ADAL" clId="{DD10AE24-A6CC-4F5B-8A7C-E738E24EF7A7}" dt="2019-12-03T08:26:37.776" v="852" actId="478"/>
          <ac:picMkLst>
            <pc:docMk/>
            <pc:sldMk cId="0" sldId="265"/>
            <ac:picMk id="11" creationId="{00000000-0000-0000-0000-000000000000}"/>
          </ac:picMkLst>
        </pc:picChg>
        <pc:picChg chg="add del mod">
          <ac:chgData name="Wille Hyyryläinen" userId="9fbfb569-63a4-4b65-b166-7e5bac470419" providerId="ADAL" clId="{DD10AE24-A6CC-4F5B-8A7C-E738E24EF7A7}" dt="2019-12-03T08:16:51.026" v="632"/>
          <ac:picMkLst>
            <pc:docMk/>
            <pc:sldMk cId="0" sldId="265"/>
            <ac:picMk id="13" creationId="{D08BB959-5C3F-45D6-96DF-32F6B571B4B5}"/>
          </ac:picMkLst>
        </pc:picChg>
        <pc:picChg chg="add mod">
          <ac:chgData name="Wille Hyyryläinen" userId="9fbfb569-63a4-4b65-b166-7e5bac470419" providerId="ADAL" clId="{DD10AE24-A6CC-4F5B-8A7C-E738E24EF7A7}" dt="2019-12-03T08:18:05.576" v="645" actId="14100"/>
          <ac:picMkLst>
            <pc:docMk/>
            <pc:sldMk cId="0" sldId="265"/>
            <ac:picMk id="15" creationId="{9520CE52-36D4-4C6C-83F8-1AFA61748F5B}"/>
          </ac:picMkLst>
        </pc:picChg>
        <pc:picChg chg="add del mod">
          <ac:chgData name="Wille Hyyryläinen" userId="9fbfb569-63a4-4b65-b166-7e5bac470419" providerId="ADAL" clId="{DD10AE24-A6CC-4F5B-8A7C-E738E24EF7A7}" dt="2019-12-03T08:32:16.273" v="929" actId="478"/>
          <ac:picMkLst>
            <pc:docMk/>
            <pc:sldMk cId="0" sldId="265"/>
            <ac:picMk id="17" creationId="{7DAC1324-A8AA-441D-A0A9-ADD2DF8FE7A2}"/>
          </ac:picMkLst>
        </pc:picChg>
        <pc:picChg chg="add del mod">
          <ac:chgData name="Wille Hyyryläinen" userId="9fbfb569-63a4-4b65-b166-7e5bac470419" providerId="ADAL" clId="{DD10AE24-A6CC-4F5B-8A7C-E738E24EF7A7}" dt="2019-12-03T08:27:22.748" v="904"/>
          <ac:picMkLst>
            <pc:docMk/>
            <pc:sldMk cId="0" sldId="265"/>
            <ac:picMk id="19" creationId="{08EA8384-E3F4-4F2A-8BC9-604CBEB44A3B}"/>
          </ac:picMkLst>
        </pc:picChg>
        <pc:picChg chg="add mod">
          <ac:chgData name="Wille Hyyryläinen" userId="9fbfb569-63a4-4b65-b166-7e5bac470419" providerId="ADAL" clId="{DD10AE24-A6CC-4F5B-8A7C-E738E24EF7A7}" dt="2019-12-03T08:29:29.047" v="928" actId="1076"/>
          <ac:picMkLst>
            <pc:docMk/>
            <pc:sldMk cId="0" sldId="265"/>
            <ac:picMk id="21" creationId="{348C1985-ED46-4ED6-BA9C-17B091E2773C}"/>
          </ac:picMkLst>
        </pc:picChg>
        <pc:picChg chg="add del mod">
          <ac:chgData name="Wille Hyyryläinen" userId="9fbfb569-63a4-4b65-b166-7e5bac470419" providerId="ADAL" clId="{DD10AE24-A6CC-4F5B-8A7C-E738E24EF7A7}" dt="2019-12-03T08:34:43.258" v="933" actId="478"/>
          <ac:picMkLst>
            <pc:docMk/>
            <pc:sldMk cId="0" sldId="265"/>
            <ac:picMk id="23" creationId="{E4A8C954-46C5-43AB-8FAA-640152C1A5E9}"/>
          </ac:picMkLst>
        </pc:picChg>
        <pc:picChg chg="add mod">
          <ac:chgData name="Wille Hyyryläinen" userId="9fbfb569-63a4-4b65-b166-7e5bac470419" providerId="ADAL" clId="{DD10AE24-A6CC-4F5B-8A7C-E738E24EF7A7}" dt="2019-12-03T08:35:06.522" v="937" actId="1076"/>
          <ac:picMkLst>
            <pc:docMk/>
            <pc:sldMk cId="0" sldId="265"/>
            <ac:picMk id="25" creationId="{34CF2E5E-1127-407D-ADD8-9A88C2344D70}"/>
          </ac:picMkLst>
        </pc:picChg>
      </pc:sldChg>
    </pc:docChg>
  </pc:docChgLst>
  <pc:docChgLst>
    <pc:chgData name="Wille Hyyryläinen" userId="9fbfb569-63a4-4b65-b166-7e5bac470419" providerId="ADAL" clId="{D518F140-9D47-4F18-8BA5-1A86A95FD7AA}"/>
    <pc:docChg chg="custSel modSld">
      <pc:chgData name="Wille Hyyryläinen" userId="9fbfb569-63a4-4b65-b166-7e5bac470419" providerId="ADAL" clId="{D518F140-9D47-4F18-8BA5-1A86A95FD7AA}" dt="2019-12-03T13:43:56.580" v="1365" actId="20577"/>
      <pc:docMkLst>
        <pc:docMk/>
      </pc:docMkLst>
      <pc:sldChg chg="modSp">
        <pc:chgData name="Wille Hyyryläinen" userId="9fbfb569-63a4-4b65-b166-7e5bac470419" providerId="ADAL" clId="{D518F140-9D47-4F18-8BA5-1A86A95FD7AA}" dt="2019-12-03T13:43:56.580" v="1365" actId="20577"/>
        <pc:sldMkLst>
          <pc:docMk/>
          <pc:sldMk cId="0" sldId="265"/>
        </pc:sldMkLst>
        <pc:spChg chg="mod">
          <ac:chgData name="Wille Hyyryläinen" userId="9fbfb569-63a4-4b65-b166-7e5bac470419" providerId="ADAL" clId="{D518F140-9D47-4F18-8BA5-1A86A95FD7AA}" dt="2019-12-03T13:43:56.580" v="1365" actId="20577"/>
          <ac:spMkLst>
            <pc:docMk/>
            <pc:sldMk cId="0" sldId="265"/>
            <ac:spMk id="4" creationId="{00000000-0000-0000-0000-000000000000}"/>
          </ac:spMkLst>
        </pc:spChg>
        <pc:spChg chg="mod">
          <ac:chgData name="Wille Hyyryläinen" userId="9fbfb569-63a4-4b65-b166-7e5bac470419" providerId="ADAL" clId="{D518F140-9D47-4F18-8BA5-1A86A95FD7AA}" dt="2019-12-03T13:28:32.346" v="1356" actId="20577"/>
          <ac:spMkLst>
            <pc:docMk/>
            <pc:sldMk cId="0" sldId="265"/>
            <ac:spMk id="9" creationId="{00000000-0000-0000-0000-000000000000}"/>
          </ac:spMkLst>
        </pc:spChg>
        <pc:spChg chg="mod">
          <ac:chgData name="Wille Hyyryläinen" userId="9fbfb569-63a4-4b65-b166-7e5bac470419" providerId="ADAL" clId="{D518F140-9D47-4F18-8BA5-1A86A95FD7AA}" dt="2019-12-03T13:29:08.018" v="1359" actId="20577"/>
          <ac:spMkLst>
            <pc:docMk/>
            <pc:sldMk cId="0" sldId="265"/>
            <ac:spMk id="10" creationId="{00000000-0000-0000-0000-000000000000}"/>
          </ac:spMkLst>
        </pc:spChg>
        <pc:spChg chg="mod">
          <ac:chgData name="Wille Hyyryläinen" userId="9fbfb569-63a4-4b65-b166-7e5bac470419" providerId="ADAL" clId="{D518F140-9D47-4F18-8BA5-1A86A95FD7AA}" dt="2019-12-03T10:02:42.275" v="1138" actId="20577"/>
          <ac:spMkLst>
            <pc:docMk/>
            <pc:sldMk cId="0" sldId="265"/>
            <ac:spMk id="32" creationId="{00000000-0000-0000-0000-000000000000}"/>
          </ac:spMkLst>
        </pc:spChg>
        <pc:picChg chg="mod">
          <ac:chgData name="Wille Hyyryläinen" userId="9fbfb569-63a4-4b65-b166-7e5bac470419" providerId="ADAL" clId="{D518F140-9D47-4F18-8BA5-1A86A95FD7AA}" dt="2019-12-03T13:29:29.951" v="1360" actId="1076"/>
          <ac:picMkLst>
            <pc:docMk/>
            <pc:sldMk cId="0" sldId="265"/>
            <ac:picMk id="2" creationId="{D493AA2A-78AD-4785-A256-2864A2982038}"/>
          </ac:picMkLst>
        </pc:picChg>
        <pc:picChg chg="mod">
          <ac:chgData name="Wille Hyyryläinen" userId="9fbfb569-63a4-4b65-b166-7e5bac470419" providerId="ADAL" clId="{D518F140-9D47-4F18-8BA5-1A86A95FD7AA}" dt="2019-12-03T13:19:04.710" v="1270" actId="1076"/>
          <ac:picMkLst>
            <pc:docMk/>
            <pc:sldMk cId="0" sldId="265"/>
            <ac:picMk id="15" creationId="{9520CE52-36D4-4C6C-83F8-1AFA61748F5B}"/>
          </ac:picMkLst>
        </pc:picChg>
        <pc:picChg chg="mod">
          <ac:chgData name="Wille Hyyryläinen" userId="9fbfb569-63a4-4b65-b166-7e5bac470419" providerId="ADAL" clId="{D518F140-9D47-4F18-8BA5-1A86A95FD7AA}" dt="2019-12-03T13:28:49.784" v="1357" actId="1076"/>
          <ac:picMkLst>
            <pc:docMk/>
            <pc:sldMk cId="0" sldId="265"/>
            <ac:picMk id="25" creationId="{34CF2E5E-1127-407D-ADD8-9A88C2344D7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19EC9BF0-2C59-2C46-BBD9-7948B59DC01B}" type="datetime1">
              <a:rPr lang="fi-FI" smtClean="0"/>
              <a:pPr/>
              <a:t>7.12.2019</a:t>
            </a:fld>
            <a:endParaRPr lang="fi-FI"/>
          </a:p>
        </p:txBody>
      </p:sp>
      <p:sp>
        <p:nvSpPr>
          <p:cNvPr id="4" name="Alatunnisteen paikkamerkki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5" name="Dian numeron paikkamerkki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0E4AA8A8-4D46-BD40-89BF-70B4CBE4D6DF}" type="datetime1">
              <a:rPr lang="fi-FI" smtClean="0"/>
              <a:pPr/>
              <a:t>7.12.2019</a:t>
            </a:fld>
            <a:endParaRPr lang="fi-FI"/>
          </a:p>
        </p:txBody>
      </p:sp>
      <p:sp>
        <p:nvSpPr>
          <p:cNvPr id="4" name="Dian kuvan paikkamerkki 3"/>
          <p:cNvSpPr>
            <a:spLocks noGrp="1" noRot="1" noChangeAspect="1"/>
          </p:cNvSpPr>
          <p:nvPr>
            <p:ph type="sldImg" idx="2"/>
          </p:nvPr>
        </p:nvSpPr>
        <p:spPr>
          <a:xfrm>
            <a:off x="2035175" y="750888"/>
            <a:ext cx="2817813" cy="3757612"/>
          </a:xfrm>
          <a:prstGeom prst="rect">
            <a:avLst/>
          </a:prstGeom>
          <a:noFill/>
          <a:ln w="12700">
            <a:solidFill>
              <a:prstClr val="black"/>
            </a:solidFill>
          </a:ln>
        </p:spPr>
        <p:txBody>
          <a:bodyPr vert="horz" lIns="96616" tIns="48308" rIns="96616" bIns="48308" rtlCol="0" anchor="ctr"/>
          <a:lstStyle/>
          <a:p>
            <a:endParaRPr lang="fi-FI"/>
          </a:p>
        </p:txBody>
      </p:sp>
      <p:sp>
        <p:nvSpPr>
          <p:cNvPr id="5" name="Huomautusten paikkamerkki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7" name="Dian numeron paikkamerkki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err="1"/>
              <a:t>Title</a:t>
            </a:r>
            <a:endParaRPr lang="fi-FI"/>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a:t>Author, Group </a:t>
            </a:r>
            <a:r>
              <a:rPr lang="fi-FI" err="1"/>
              <a:t>code</a:t>
            </a:r>
            <a:endParaRPr lang="fi-FI"/>
          </a:p>
          <a:p>
            <a:r>
              <a:rPr lang="fi-FI"/>
              <a:t>School of Engineering, Department, </a:t>
            </a:r>
            <a:r>
              <a:rPr lang="fi-FI" err="1"/>
              <a:t>Degree</a:t>
            </a:r>
            <a:r>
              <a:rPr lang="fi-FI"/>
              <a:t> </a:t>
            </a:r>
            <a:r>
              <a:rPr lang="fi-FI" err="1"/>
              <a:t>Programme</a:t>
            </a:r>
            <a:endParaRPr lang="fi-FI"/>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niversal-robots.com/products/ur5-robot/" TargetMode="External"/><Relationship Id="rId2" Type="http://schemas.openxmlformats.org/officeDocument/2006/relationships/hyperlink" Target="http://www.dexterindustries.com/gopigo3/"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lumMod val="50000"/>
                    <a:lumOff val="50000"/>
                  </a:schemeClr>
                </a:solidFill>
              </a:rPr>
              <a:t>ID00BQ11 Product Design and Implementation</a:t>
            </a:r>
            <a:endParaRPr lang="fi-FI" sz="1200">
              <a:solidFill>
                <a:schemeClr val="tx1">
                  <a:lumMod val="50000"/>
                  <a:lumOff val="50000"/>
                </a:schemeClr>
              </a:solidFill>
            </a:endParaRP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ECTS </a:t>
            </a:r>
            <a:r>
              <a:rPr lang="fi-FI" sz="1200" err="1">
                <a:solidFill>
                  <a:schemeClr val="tx1">
                    <a:lumMod val="50000"/>
                    <a:lumOff val="50000"/>
                  </a:schemeClr>
                </a:solidFill>
              </a:rPr>
              <a:t>Credits</a:t>
            </a:r>
            <a:r>
              <a:rPr lang="fi-FI" sz="1200">
                <a:solidFill>
                  <a:schemeClr val="tx1">
                    <a:lumMod val="50000"/>
                    <a:lumOff val="50000"/>
                  </a:schemeClr>
                </a:solidFill>
              </a:rPr>
              <a:t>: 15</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err="1">
                <a:solidFill>
                  <a:schemeClr val="tx1">
                    <a:lumMod val="50000"/>
                    <a:lumOff val="50000"/>
                  </a:schemeClr>
                </a:solidFill>
              </a:rPr>
              <a:t>Date</a:t>
            </a:r>
            <a:r>
              <a:rPr lang="fi-FI" sz="1200">
                <a:solidFill>
                  <a:schemeClr val="tx1">
                    <a:lumMod val="50000"/>
                    <a:lumOff val="50000"/>
                  </a:schemeClr>
                </a:solidFill>
              </a:rPr>
              <a:t> of </a:t>
            </a:r>
            <a:r>
              <a:rPr lang="fi-FI" sz="1200" err="1">
                <a:solidFill>
                  <a:schemeClr val="tx1">
                    <a:lumMod val="50000"/>
                    <a:lumOff val="50000"/>
                  </a:schemeClr>
                </a:solidFill>
              </a:rPr>
              <a:t>Publication</a:t>
            </a:r>
            <a:r>
              <a:rPr lang="fi-FI" sz="1200">
                <a:solidFill>
                  <a:schemeClr val="tx1">
                    <a:lumMod val="50000"/>
                    <a:lumOff val="50000"/>
                  </a:schemeClr>
                </a:solidFill>
              </a:rPr>
              <a:t>: 2019, </a:t>
            </a:r>
            <a:r>
              <a:rPr lang="fi-FI" sz="1200" err="1">
                <a:solidFill>
                  <a:schemeClr val="tx1">
                    <a:lumMod val="50000"/>
                    <a:lumOff val="50000"/>
                  </a:schemeClr>
                </a:solidFill>
              </a:rPr>
              <a:t>December</a:t>
            </a:r>
            <a:endParaRPr lang="fi-FI" sz="120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err="1">
                <a:solidFill>
                  <a:schemeClr val="tx1">
                    <a:lumMod val="50000"/>
                    <a:lumOff val="50000"/>
                  </a:schemeClr>
                </a:solidFill>
              </a:rPr>
              <a:t>Instructors</a:t>
            </a:r>
            <a:r>
              <a:rPr lang="fi-FI" sz="1200">
                <a:solidFill>
                  <a:schemeClr val="tx1">
                    <a:lumMod val="50000"/>
                    <a:lumOff val="50000"/>
                  </a:schemeClr>
                </a:solidFill>
              </a:rPr>
              <a:t>: Eero Nousiainen</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US" dirty="0" err="1"/>
              <a:t>VarastoRobo</a:t>
            </a:r>
            <a:r>
              <a:rPr lang="en-US" dirty="0"/>
              <a:t> –project, master server and network communication </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t>Santtu</a:t>
            </a:r>
            <a:r>
              <a:rPr lang="en-US" dirty="0"/>
              <a:t> Nyman TVT17SPL</a:t>
            </a:r>
          </a:p>
          <a:p>
            <a:r>
              <a:rPr lang="en-US" dirty="0"/>
              <a:t>Oulu University of Applied Sciences</a:t>
            </a:r>
          </a:p>
          <a:p>
            <a:r>
              <a:rPr lang="en-US" dirty="0"/>
              <a:t>Information Technology, Option of Device and Product Design</a:t>
            </a:r>
          </a:p>
        </p:txBody>
      </p:sp>
      <p:sp>
        <p:nvSpPr>
          <p:cNvPr id="4" name="Sisällön paikkamerkki 3"/>
          <p:cNvSpPr>
            <a:spLocks noGrp="1"/>
          </p:cNvSpPr>
          <p:nvPr>
            <p:ph idx="1"/>
          </p:nvPr>
        </p:nvSpPr>
        <p:spPr>
          <a:xfrm>
            <a:off x="502152" y="2735386"/>
            <a:ext cx="2813821" cy="8389813"/>
          </a:xfrm>
        </p:spPr>
        <p:txBody>
          <a:bodyPr>
            <a:noAutofit/>
          </a:bodyPr>
          <a:lstStyle/>
          <a:p>
            <a:r>
              <a:rPr lang="en-US" b="1" dirty="0"/>
              <a:t>Introduction</a:t>
            </a:r>
          </a:p>
          <a:p>
            <a:r>
              <a:rPr lang="en-US" dirty="0"/>
              <a:t>The aims of this project were to make autonomous storage management system, where multiple devices work in co-operation, to bring the ordered item to the user and surveil the premises in case of intruders.</a:t>
            </a:r>
          </a:p>
          <a:p>
            <a:endParaRPr lang="fi-FI" dirty="0"/>
          </a:p>
          <a:p>
            <a:r>
              <a:rPr lang="en-US" b="1" dirty="0"/>
              <a:t>Objectives</a:t>
            </a:r>
          </a:p>
          <a:p>
            <a:r>
              <a:rPr lang="en-US" dirty="0"/>
              <a:t>This part of </a:t>
            </a:r>
            <a:r>
              <a:rPr lang="en-US" dirty="0" err="1"/>
              <a:t>VarastoRobo</a:t>
            </a:r>
            <a:r>
              <a:rPr lang="en-US" dirty="0"/>
              <a:t> -project was to design a specification for communication between devices used in the storage system and to create software, to coordinate all devices, to bring ordered items to user.</a:t>
            </a:r>
          </a:p>
          <a:p>
            <a:endParaRPr lang="en-US" dirty="0"/>
          </a:p>
          <a:p>
            <a:r>
              <a:rPr lang="en-US" b="1" dirty="0"/>
              <a:t>Methods or what ever</a:t>
            </a:r>
          </a:p>
          <a:p>
            <a:r>
              <a:rPr lang="en-US" dirty="0"/>
              <a:t>Design of the communication specification was done with transferred information, ease of implementation and code reuse on master server taken to consideration.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Figure 1</a:t>
            </a:r>
          </a:p>
        </p:txBody>
      </p:sp>
      <p:sp>
        <p:nvSpPr>
          <p:cNvPr id="9" name="Sisällön paikkamerkki 8"/>
          <p:cNvSpPr>
            <a:spLocks noGrp="1"/>
          </p:cNvSpPr>
          <p:nvPr>
            <p:ph idx="10"/>
          </p:nvPr>
        </p:nvSpPr>
        <p:spPr/>
        <p:txBody>
          <a:bodyPr lIns="122191" tIns="61096" rIns="122191" bIns="61096" anchor="t"/>
          <a:lstStyle/>
          <a:p>
            <a:r>
              <a:rPr lang="en-US" dirty="0"/>
              <a:t>To make devices work in co-operation, “master server” software was created to control all devices in the system. The master server is center of point of communication between different parts of the system, as seen in figure 1. The system uses both TCP and UDP for messaging.</a:t>
            </a:r>
          </a:p>
          <a:p>
            <a:r>
              <a:rPr lang="en-US" dirty="0"/>
              <a:t>The master server broadcasts information for user’s client software UDP messages. These broadcast messages are also used to uncover the master server’s IP address for other devices. All devices connect to the master server of the system using TCP connections. The TCP connection is used to transfer commands to control devices of the system and used to control the entire system from user’s client software.</a:t>
            </a:r>
          </a:p>
          <a:p>
            <a:endParaRPr lang="en-US" dirty="0"/>
          </a:p>
          <a:p>
            <a:endParaRPr lang="en-US" dirty="0"/>
          </a:p>
          <a:p>
            <a:endParaRPr lang="en-US" dirty="0"/>
          </a:p>
          <a:p>
            <a:endParaRPr lang="fi-FI" dirty="0"/>
          </a:p>
          <a:p>
            <a:endParaRPr lang="fi-FI" dirty="0"/>
          </a:p>
          <a:p>
            <a:endParaRPr lang="fi-FI" dirty="0"/>
          </a:p>
          <a:p>
            <a:r>
              <a:rPr lang="fi-FI" dirty="0" err="1"/>
              <a:t>Figure</a:t>
            </a:r>
            <a:r>
              <a:rPr lang="fi-FI" dirty="0"/>
              <a:t> 2.</a:t>
            </a:r>
          </a:p>
          <a:p>
            <a:r>
              <a:rPr lang="fi-FI" dirty="0" err="1"/>
              <a:t>The</a:t>
            </a:r>
            <a:r>
              <a:rPr lang="fi-FI" dirty="0"/>
              <a:t> </a:t>
            </a:r>
            <a:r>
              <a:rPr lang="fi-FI" dirty="0" err="1"/>
              <a:t>master</a:t>
            </a:r>
            <a:r>
              <a:rPr lang="fi-FI" dirty="0"/>
              <a:t> </a:t>
            </a:r>
            <a:r>
              <a:rPr lang="fi-FI" dirty="0" err="1"/>
              <a:t>server</a:t>
            </a:r>
            <a:r>
              <a:rPr lang="fi-FI" dirty="0"/>
              <a:t> </a:t>
            </a:r>
            <a:r>
              <a:rPr lang="fi-FI" dirty="0" err="1"/>
              <a:t>creates</a:t>
            </a:r>
            <a:r>
              <a:rPr lang="fi-FI" dirty="0"/>
              <a:t> </a:t>
            </a:r>
            <a:r>
              <a:rPr lang="fi-FI" dirty="0" err="1"/>
              <a:t>paths</a:t>
            </a:r>
            <a:r>
              <a:rPr lang="fi-FI" dirty="0"/>
              <a:t> for </a:t>
            </a:r>
            <a:r>
              <a:rPr lang="fi-FI" dirty="0" err="1"/>
              <a:t>GoPiGos</a:t>
            </a:r>
            <a:r>
              <a:rPr lang="fi-FI" dirty="0"/>
              <a:t> for </a:t>
            </a:r>
            <a:r>
              <a:rPr lang="fi-FI" dirty="0" err="1"/>
              <a:t>transporting</a:t>
            </a:r>
            <a:r>
              <a:rPr lang="fi-FI" dirty="0"/>
              <a:t> </a:t>
            </a:r>
            <a:r>
              <a:rPr lang="fi-FI" dirty="0" err="1"/>
              <a:t>items</a:t>
            </a:r>
            <a:r>
              <a:rPr lang="fi-FI" dirty="0"/>
              <a:t> </a:t>
            </a:r>
            <a:r>
              <a:rPr lang="fi-FI" dirty="0" err="1"/>
              <a:t>form</a:t>
            </a:r>
            <a:r>
              <a:rPr lang="fi-FI" dirty="0"/>
              <a:t> </a:t>
            </a:r>
            <a:r>
              <a:rPr lang="fi-FI" dirty="0" err="1"/>
              <a:t>the</a:t>
            </a:r>
            <a:r>
              <a:rPr lang="fi-FI" dirty="0"/>
              <a:t> </a:t>
            </a:r>
            <a:r>
              <a:rPr lang="fi-FI" dirty="0" err="1"/>
              <a:t>storage</a:t>
            </a:r>
            <a:r>
              <a:rPr lang="fi-FI" dirty="0"/>
              <a:t> to a </a:t>
            </a:r>
            <a:r>
              <a:rPr lang="fi-FI" dirty="0" err="1"/>
              <a:t>user</a:t>
            </a:r>
            <a:r>
              <a:rPr lang="fi-FI" dirty="0"/>
              <a:t>. </a:t>
            </a:r>
            <a:r>
              <a:rPr lang="fi-FI" dirty="0" err="1"/>
              <a:t>The</a:t>
            </a:r>
            <a:r>
              <a:rPr lang="fi-FI" dirty="0"/>
              <a:t> </a:t>
            </a:r>
            <a:r>
              <a:rPr lang="fi-FI" dirty="0" err="1"/>
              <a:t>master</a:t>
            </a:r>
            <a:r>
              <a:rPr lang="fi-FI" dirty="0"/>
              <a:t> </a:t>
            </a:r>
            <a:r>
              <a:rPr lang="fi-FI" dirty="0" err="1"/>
              <a:t>server</a:t>
            </a:r>
            <a:r>
              <a:rPr lang="fi-FI" dirty="0"/>
              <a:t> </a:t>
            </a:r>
            <a:r>
              <a:rPr lang="fi-FI" dirty="0" err="1"/>
              <a:t>transforms</a:t>
            </a:r>
            <a:r>
              <a:rPr lang="fi-FI" dirty="0"/>
              <a:t> data </a:t>
            </a:r>
            <a:r>
              <a:rPr lang="fi-FI" dirty="0" err="1"/>
              <a:t>that</a:t>
            </a:r>
            <a:r>
              <a:rPr lang="fi-FI" dirty="0"/>
              <a:t> </a:t>
            </a:r>
            <a:r>
              <a:rPr lang="fi-FI" dirty="0" err="1"/>
              <a:t>represents</a:t>
            </a:r>
            <a:r>
              <a:rPr lang="fi-FI" dirty="0"/>
              <a:t> </a:t>
            </a:r>
            <a:r>
              <a:rPr lang="fi-FI" dirty="0" err="1"/>
              <a:t>different</a:t>
            </a:r>
            <a:r>
              <a:rPr lang="fi-FI" dirty="0"/>
              <a:t> </a:t>
            </a:r>
            <a:r>
              <a:rPr lang="fi-FI" dirty="0" err="1"/>
              <a:t>parts</a:t>
            </a:r>
            <a:r>
              <a:rPr lang="fi-FI" dirty="0"/>
              <a:t> of </a:t>
            </a:r>
            <a:r>
              <a:rPr lang="fi-FI" dirty="0" err="1"/>
              <a:t>the</a:t>
            </a:r>
            <a:r>
              <a:rPr lang="fi-FI" dirty="0"/>
              <a:t> </a:t>
            </a:r>
            <a:r>
              <a:rPr lang="fi-FI" dirty="0" err="1"/>
              <a:t>system</a:t>
            </a:r>
            <a:r>
              <a:rPr lang="fi-FI" dirty="0"/>
              <a:t> to </a:t>
            </a:r>
            <a:r>
              <a:rPr lang="fi-FI" dirty="0" err="1"/>
              <a:t>grid</a:t>
            </a:r>
            <a:r>
              <a:rPr lang="fi-FI" dirty="0"/>
              <a:t> of open </a:t>
            </a:r>
            <a:r>
              <a:rPr lang="fi-FI" dirty="0" err="1"/>
              <a:t>cells</a:t>
            </a:r>
            <a:r>
              <a:rPr lang="fi-FI" dirty="0"/>
              <a:t> and </a:t>
            </a:r>
            <a:r>
              <a:rPr lang="fi-FI" dirty="0" err="1"/>
              <a:t>this</a:t>
            </a:r>
            <a:r>
              <a:rPr lang="fi-FI" dirty="0"/>
              <a:t> </a:t>
            </a:r>
            <a:r>
              <a:rPr lang="fi-FI" dirty="0" err="1"/>
              <a:t>grid</a:t>
            </a:r>
            <a:r>
              <a:rPr lang="fi-FI" dirty="0"/>
              <a:t> is </a:t>
            </a:r>
            <a:r>
              <a:rPr lang="fi-FI" dirty="0" err="1"/>
              <a:t>then</a:t>
            </a:r>
            <a:r>
              <a:rPr lang="fi-FI" dirty="0"/>
              <a:t> </a:t>
            </a:r>
            <a:r>
              <a:rPr lang="fi-FI" dirty="0" err="1"/>
              <a:t>transformet</a:t>
            </a:r>
            <a:r>
              <a:rPr lang="fi-FI" dirty="0"/>
              <a:t> to </a:t>
            </a:r>
            <a:r>
              <a:rPr lang="fi-FI" dirty="0" err="1"/>
              <a:t>distances</a:t>
            </a:r>
            <a:endParaRPr lang="fi-FI" dirty="0"/>
          </a:p>
        </p:txBody>
      </p:sp>
      <p:sp>
        <p:nvSpPr>
          <p:cNvPr id="10" name="Sisällön paikkamerkki 9"/>
          <p:cNvSpPr>
            <a:spLocks noGrp="1"/>
          </p:cNvSpPr>
          <p:nvPr>
            <p:ph idx="11"/>
          </p:nvPr>
        </p:nvSpPr>
        <p:spPr/>
        <p:txBody>
          <a:bodyPr lIns="122191" tIns="61096" rIns="122191" bIns="61096" anchor="t">
            <a:noAutofit/>
          </a:bodyPr>
          <a:lstStyle/>
          <a:p>
            <a:r>
              <a:rPr lang="en-US" dirty="0"/>
              <a:t>to desired location, as seen in figure 2. these distance maps are used to create the paths of </a:t>
            </a:r>
            <a:r>
              <a:rPr lang="en-US" dirty="0" err="1"/>
              <a:t>GoPiGos</a:t>
            </a:r>
            <a:r>
              <a:rPr lang="en-US" dirty="0"/>
              <a:t>. </a:t>
            </a:r>
            <a:r>
              <a:rPr lang="en-US" dirty="0" err="1"/>
              <a:t>GoPiGos</a:t>
            </a:r>
            <a:r>
              <a:rPr lang="en-US" dirty="0"/>
              <a:t> are assigned different priorities for deciding how, devices drive around each other.</a:t>
            </a:r>
          </a:p>
          <a:p>
            <a:r>
              <a:rPr lang="en-US" dirty="0"/>
              <a:t>Cross-platform JSON parser library was also created for reading configurations of the master server and to be later used in other projects.</a:t>
            </a:r>
          </a:p>
          <a:p>
            <a:endParaRPr lang="en-US" b="1" dirty="0"/>
          </a:p>
          <a:p>
            <a:r>
              <a:rPr lang="en-US" b="1" dirty="0"/>
              <a:t>Results</a:t>
            </a:r>
            <a:endParaRPr lang="en-US" dirty="0"/>
          </a:p>
          <a:p>
            <a:r>
              <a:rPr lang="en-US" dirty="0"/>
              <a:t>Shared communication specification was written, and master server software was written. The system worked as planned. </a:t>
            </a:r>
          </a:p>
          <a:p>
            <a:endParaRPr lang="en-US" b="1" dirty="0"/>
          </a:p>
          <a:p>
            <a:r>
              <a:rPr lang="EN-US" b="1" dirty="0"/>
              <a:t>Conclusions</a:t>
            </a:r>
            <a:endParaRPr lang="en-US" b="1" dirty="0"/>
          </a:p>
          <a:p>
            <a:r>
              <a:rPr lang="en-US" dirty="0"/>
              <a:t>The development team learned valuable lessons working with much bigger team than in any previous projects. Experience working with asynchronous IO using sockets was gained with using then on the master server. JSON language’s syntax was learned while creating parser for it and, it’s practical use while using it for configuring the master server.</a:t>
            </a:r>
            <a:endParaRPr lang="fi-FI" dirty="0"/>
          </a:p>
          <a:p>
            <a:endParaRPr lang="en-US" b="1" dirty="0"/>
          </a:p>
          <a:p>
            <a:r>
              <a:rPr lang="EN-US" b="1" dirty="0"/>
              <a:t>References</a:t>
            </a:r>
          </a:p>
          <a:p>
            <a:r>
              <a:rPr lang="fi-FI" dirty="0"/>
              <a:t>GoPiGo3 </a:t>
            </a:r>
            <a:r>
              <a:rPr lang="fi-FI" dirty="0" err="1"/>
              <a:t>website</a:t>
            </a:r>
            <a:r>
              <a:rPr lang="fi-FI" dirty="0"/>
              <a:t>: </a:t>
            </a:r>
            <a:r>
              <a:rPr lang="fi-FI" dirty="0">
                <a:hlinkClick r:id="rId2"/>
              </a:rPr>
              <a:t>www.dexterindustries.com/gopigo3/</a:t>
            </a:r>
            <a:endParaRPr lang="fi-FI" dirty="0"/>
          </a:p>
          <a:p>
            <a:r>
              <a:rPr lang="fi-FI" dirty="0"/>
              <a:t>UR5 </a:t>
            </a:r>
            <a:r>
              <a:rPr lang="fi-FI" dirty="0" err="1"/>
              <a:t>website</a:t>
            </a:r>
            <a:r>
              <a:rPr lang="fi-FI" dirty="0"/>
              <a:t>: </a:t>
            </a:r>
            <a:r>
              <a:rPr lang="fi-FI" dirty="0">
                <a:hlinkClick r:id="rId3"/>
              </a:rPr>
              <a:t>www.universal-robots.com/products/ur5-robot/</a:t>
            </a:r>
            <a:endParaRPr lang="fi-FI" dirty="0"/>
          </a:p>
          <a:p>
            <a:r>
              <a:rPr lang="fi-FI" dirty="0">
                <a:solidFill>
                  <a:schemeClr val="bg1"/>
                </a:solidFill>
              </a:rPr>
              <a:t>I DO NOT CARE ABOUT THIS REFERENCE TRASH</a:t>
            </a:r>
          </a:p>
          <a:p>
            <a:endParaRPr lang="fi-FI" dirty="0"/>
          </a:p>
        </p:txBody>
      </p:sp>
      <p:pic>
        <p:nvPicPr>
          <p:cNvPr id="3" name="Picture 2" descr="A picture containing clock&#10;&#10;Description automatically generated">
            <a:extLst>
              <a:ext uri="{FF2B5EF4-FFF2-40B4-BE49-F238E27FC236}">
                <a16:creationId xmlns:a16="http://schemas.microsoft.com/office/drawing/2014/main" id="{CC302BBC-7129-485A-BAFA-2B4136AC38E4}"/>
              </a:ext>
            </a:extLst>
          </p:cNvPr>
          <p:cNvPicPr>
            <a:picLocks noChangeAspect="1"/>
          </p:cNvPicPr>
          <p:nvPr/>
        </p:nvPicPr>
        <p:blipFill>
          <a:blip r:embed="rId4"/>
          <a:stretch>
            <a:fillRect/>
          </a:stretch>
        </p:blipFill>
        <p:spPr>
          <a:xfrm>
            <a:off x="570861" y="8804452"/>
            <a:ext cx="2813821" cy="2287448"/>
          </a:xfrm>
          <a:prstGeom prst="rect">
            <a:avLst/>
          </a:prstGeom>
        </p:spPr>
      </p:pic>
      <p:pic>
        <p:nvPicPr>
          <p:cNvPr id="12" name="Picture 11" descr="A picture containing building, drawing, clock, window&#10;&#10;Description automatically generated">
            <a:extLst>
              <a:ext uri="{FF2B5EF4-FFF2-40B4-BE49-F238E27FC236}">
                <a16:creationId xmlns:a16="http://schemas.microsoft.com/office/drawing/2014/main" id="{5186A192-985D-4340-9803-14163D1B996A}"/>
              </a:ext>
            </a:extLst>
          </p:cNvPr>
          <p:cNvPicPr>
            <a:picLocks noChangeAspect="1"/>
          </p:cNvPicPr>
          <p:nvPr/>
        </p:nvPicPr>
        <p:blipFill>
          <a:blip r:embed="rId5"/>
          <a:stretch>
            <a:fillRect/>
          </a:stretch>
        </p:blipFill>
        <p:spPr>
          <a:xfrm>
            <a:off x="3437892" y="7408408"/>
            <a:ext cx="2829320" cy="1962424"/>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Asiakirja" ma:contentTypeID="0x0101002B6CD87F9A7D134B9E32576F0F588E7F" ma:contentTypeVersion="5" ma:contentTypeDescription="Luo uusi asiakirja." ma:contentTypeScope="" ma:versionID="0110fb4114636077ee9c3c249d4b8b76">
  <xsd:schema xmlns:xsd="http://www.w3.org/2001/XMLSchema" xmlns:xs="http://www.w3.org/2001/XMLSchema" xmlns:p="http://schemas.microsoft.com/office/2006/metadata/properties" xmlns:ns2="28debcd4-39cb-438e-8b7f-bfdcd8401b5c" targetNamespace="http://schemas.microsoft.com/office/2006/metadata/properties" ma:root="true" ma:fieldsID="bc53cf924de49afd8637895196858600" ns2:_="">
    <xsd:import namespace="28debcd4-39cb-438e-8b7f-bfdcd8401b5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debcd4-39cb-438e-8b7f-bfdcd8401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8E0F72-FEBC-47B1-AB6C-D6ECF4EB2481}">
  <ds:schemaRefs>
    <ds:schemaRef ds:uri="http://schemas.microsoft.com/office/infopath/2007/PartnerControls"/>
    <ds:schemaRef ds:uri="28debcd4-39cb-438e-8b7f-bfdcd8401b5c"/>
    <ds:schemaRef ds:uri="http://purl.org/dc/dcmitype/"/>
    <ds:schemaRef ds:uri="http://purl.org/dc/elements/1.1/"/>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3B53E1E-4149-4318-9FEF-2CD8F344F8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debcd4-39cb-438e-8b7f-bfdcd8401b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1F8943-9707-4090-BD36-37E33C8D0A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619</TotalTime>
  <Words>492</Words>
  <Application>Microsoft Office PowerPoint</Application>
  <PresentationFormat>A3 Paper (297x420 mm)</PresentationFormat>
  <Paragraphs>48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Oamk oranssi</vt:lpstr>
      <vt:lpstr>PowerPoint Presentation</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Illuminati</cp:lastModifiedBy>
  <cp:revision>95</cp:revision>
  <cp:lastPrinted>2017-11-26T11:23:08Z</cp:lastPrinted>
  <dcterms:created xsi:type="dcterms:W3CDTF">2011-08-25T08:52:46Z</dcterms:created>
  <dcterms:modified xsi:type="dcterms:W3CDTF">2019-12-08T00:39:45Z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0x0101002B6CD87F9A7D134B9E32576F0F588E7F</vt:lpwstr>
  </property>
</Properties>
</file>