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</p:sldIdLst>
  <p:sldSz cx="9144000" cy="5143500" type="screen16x9"/>
  <p:notesSz cx="6669088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rogée - Pikaar, Annemarije" initials="D-PA" lastIdx="18" clrIdx="0"/>
  <p:cmAuthor id="2" name="Van Holten, Lauren" initials="VHL" lastIdx="8" clrIdx="1"/>
  <p:cmAuthor id="3" name="Griesheimer, Marlijn" initials="GM" lastIdx="10" clrIdx="2"/>
  <p:cmAuthor id="4" name="Annemarije Dérogée - Pikaar" initials="AD-P" lastIdx="17" clrIdx="3">
    <p:extLst>
      <p:ext uri="{19B8F6BF-5375-455C-9EA6-DF929625EA0E}">
        <p15:presenceInfo xmlns:p15="http://schemas.microsoft.com/office/powerpoint/2012/main" userId="S::annemarije.pikaar@wolterskluwer.com::e823b669-ef4b-4fb2-a1c3-605025644d85" providerId="AD"/>
      </p:ext>
    </p:extLst>
  </p:cmAuthor>
  <p:cmAuthor id="5" name="Joyal, Ann" initials="JA" lastIdx="4" clrIdx="4">
    <p:extLst>
      <p:ext uri="{19B8F6BF-5375-455C-9EA6-DF929625EA0E}">
        <p15:presenceInfo xmlns:p15="http://schemas.microsoft.com/office/powerpoint/2012/main" userId="S::ann.joyal@wolterskluwer.com::52391fff-4fc8-46a0-848a-4365b2d1904d" providerId="AD"/>
      </p:ext>
    </p:extLst>
  </p:cmAuthor>
  <p:cmAuthor id="6" name="Bonacum, Leslie" initials="BL" lastIdx="6" clrIdx="5">
    <p:extLst>
      <p:ext uri="{19B8F6BF-5375-455C-9EA6-DF929625EA0E}">
        <p15:presenceInfo xmlns:p15="http://schemas.microsoft.com/office/powerpoint/2012/main" userId="S::leslie.bonacum@wolterskluwer.com::f811aef6-6cfe-40f3-ba89-c9a9ad79c3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32323"/>
    <a:srgbClr val="241866"/>
    <a:srgbClr val="004C40"/>
    <a:srgbClr val="474747"/>
    <a:srgbClr val="425E10"/>
    <a:srgbClr val="009881"/>
    <a:srgbClr val="930B72"/>
    <a:srgbClr val="E5202E"/>
    <a:srgbClr val="EA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9F0B0-BE46-72D5-E32C-254965FCE0D9}" v="9" dt="2020-06-18T12:37:34.964"/>
    <p1510:client id="{4498DC9E-C15B-EB9C-8467-9203E7F398FE}" v="2" dt="2020-06-17T09:50:26.827"/>
    <p1510:client id="{60E744E0-EE09-4178-8411-7FAD6AA56FFD}" v="15" dt="2020-06-18T08:15:04.694"/>
    <p1510:client id="{E3E8E266-3CD5-01E2-4CAE-1960A21A0EB3}" v="142" dt="2020-06-18T12:26:32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19"/>
        <p:guide pos="2956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notesMaster" Target="notesMasters/notesMaster1.xml" Id="rId13" /><Relationship Type="http://schemas.openxmlformats.org/officeDocument/2006/relationships/theme" Target="theme/theme1.xml" Id="rId18" /><Relationship Type="http://schemas.openxmlformats.org/officeDocument/2006/relationships/customXml" Target="../customXml/item3.xml" Id="rId3" /><Relationship Type="http://schemas.microsoft.com/office/2015/10/relationships/revisionInfo" Target="revisionInfo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viewProps" Target="viewProps.xml" Id="rId17" /><Relationship Type="http://schemas.openxmlformats.org/officeDocument/2006/relationships/customXml" Target="../customXml/item2.xml" Id="rId2" /><Relationship Type="http://schemas.openxmlformats.org/officeDocument/2006/relationships/presProps" Target="presProps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commentAuthors" Target="commentAuthors.xml" Id="rId15" /><Relationship Type="http://schemas.openxmlformats.org/officeDocument/2006/relationships/slide" Target="slides/slide6.xml" Id="rId10" /><Relationship Type="http://schemas.openxmlformats.org/officeDocument/2006/relationships/tableStyles" Target="tableStyle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handoutMaster" Target="handoutMasters/handoutMaster1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7F005-3138-41DB-9D04-116BCD97F09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5A1B8-C68C-40C1-B875-EAACC87F78C9}">
      <dgm:prSet/>
      <dgm:spPr/>
      <dgm:t>
        <a:bodyPr/>
        <a:lstStyle/>
        <a:p>
          <a:pPr rtl="0"/>
          <a:r>
            <a:rPr lang="en-US"/>
            <a:t>FEATURES : </a:t>
          </a:r>
          <a:endParaRPr lang="en-US" b="0" i="0" u="none" strike="noStrike" cap="none" baseline="0" noProof="0">
            <a:latin typeface="Century Gothic"/>
          </a:endParaRPr>
        </a:p>
      </dgm:t>
    </dgm:pt>
    <dgm:pt modelId="{EF2D2369-F13D-4E16-B629-3537BB20B324}" type="parTrans" cxnId="{DC6D17B7-AC3F-4BA0-ADB2-A4F613187DB2}">
      <dgm:prSet/>
      <dgm:spPr/>
      <dgm:t>
        <a:bodyPr/>
        <a:lstStyle/>
        <a:p>
          <a:endParaRPr lang="en-US"/>
        </a:p>
      </dgm:t>
    </dgm:pt>
    <dgm:pt modelId="{9694742B-1E0A-44F1-857A-A2A79590F90C}" type="sibTrans" cxnId="{DC6D17B7-AC3F-4BA0-ADB2-A4F613187DB2}">
      <dgm:prSet/>
      <dgm:spPr/>
      <dgm:t>
        <a:bodyPr/>
        <a:lstStyle/>
        <a:p>
          <a:endParaRPr lang="en-US"/>
        </a:p>
      </dgm:t>
    </dgm:pt>
    <dgm:pt modelId="{F2C00A5C-239C-49CE-B105-A332188570EA}">
      <dgm:prSet/>
      <dgm:spPr/>
      <dgm:t>
        <a:bodyPr/>
        <a:lstStyle/>
        <a:p>
          <a:pPr rtl="0"/>
          <a:r>
            <a:rPr lang="en-US"/>
            <a:t>It can help with </a:t>
          </a:r>
          <a:r>
            <a:rPr lang="en-US">
              <a:latin typeface="Century Gothic" panose="020B0502020202020204"/>
            </a:rPr>
            <a:t>a detailed</a:t>
          </a:r>
          <a:r>
            <a:rPr lang="en-US"/>
            <a:t> and interactive walkthroughs</a:t>
          </a:r>
          <a:r>
            <a:rPr lang="en-US">
              <a:latin typeface="Century Gothic" panose="020B0502020202020204"/>
            </a:rPr>
            <a:t> </a:t>
          </a:r>
          <a:r>
            <a:rPr lang="en-US"/>
            <a:t>/ new feature announcements</a:t>
          </a:r>
          <a:r>
            <a:rPr lang="en-US">
              <a:latin typeface="Century Gothic" panose="020B0502020202020204"/>
            </a:rPr>
            <a:t> </a:t>
          </a:r>
          <a:r>
            <a:rPr lang="en-US"/>
            <a:t>/ user onboarding</a:t>
          </a:r>
        </a:p>
      </dgm:t>
    </dgm:pt>
    <dgm:pt modelId="{D2A3EA5E-5B4F-437E-9FB2-12E6D70C22C0}" type="parTrans" cxnId="{BD4291F6-B055-4F2F-A06B-9F41899F071A}">
      <dgm:prSet/>
      <dgm:spPr/>
      <dgm:t>
        <a:bodyPr/>
        <a:lstStyle/>
        <a:p>
          <a:endParaRPr lang="en-US"/>
        </a:p>
      </dgm:t>
    </dgm:pt>
    <dgm:pt modelId="{A68E6629-22A4-4BD3-B416-0756A6E8754E}" type="sibTrans" cxnId="{BD4291F6-B055-4F2F-A06B-9F41899F071A}">
      <dgm:prSet/>
      <dgm:spPr/>
      <dgm:t>
        <a:bodyPr/>
        <a:lstStyle/>
        <a:p>
          <a:endParaRPr lang="en-US"/>
        </a:p>
      </dgm:t>
    </dgm:pt>
    <dgm:pt modelId="{F92577B7-D56A-48B3-9880-FA87A5CCD060}">
      <dgm:prSet phldr="0"/>
      <dgm:spPr/>
      <dgm:t>
        <a:bodyPr/>
        <a:lstStyle/>
        <a:p>
          <a:r>
            <a:rPr lang="en-US"/>
            <a:t>Plugin could be applied to any web-site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BB9C7F13-7339-4E93-8819-E35AA8D0A61E}" type="parTrans" cxnId="{199D371E-250B-455D-A54F-B287FC4EDFE7}">
      <dgm:prSet/>
      <dgm:spPr/>
    </dgm:pt>
    <dgm:pt modelId="{34DC126D-9834-47F2-A65B-4A7A01E6EC95}" type="sibTrans" cxnId="{199D371E-250B-455D-A54F-B287FC4EDFE7}">
      <dgm:prSet/>
      <dgm:spPr/>
    </dgm:pt>
    <dgm:pt modelId="{76FA2BFB-126F-410C-9C55-FCBF6F5B17FE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Prevent users from </a:t>
          </a:r>
          <a:r>
            <a:rPr lang="en-US"/>
            <a:t>unnecessary</a:t>
          </a:r>
          <a:r>
            <a:rPr lang="en-US">
              <a:latin typeface="Century Gothic" panose="020B0502020202020204"/>
            </a:rPr>
            <a:t> drill downs by providing useful contextual help</a:t>
          </a:r>
          <a:endParaRPr lang="en-US"/>
        </a:p>
      </dgm:t>
    </dgm:pt>
    <dgm:pt modelId="{F4D826A7-A4B2-4650-B2EB-C6B54F708698}" type="parTrans" cxnId="{B4F830C6-C655-4840-9118-FAB0CE4715FD}">
      <dgm:prSet/>
      <dgm:spPr/>
    </dgm:pt>
    <dgm:pt modelId="{EDEAA2DC-9B36-43E6-B39F-381D839508DE}" type="sibTrans" cxnId="{B4F830C6-C655-4840-9118-FAB0CE4715FD}">
      <dgm:prSet/>
      <dgm:spPr/>
    </dgm:pt>
    <dgm:pt modelId="{80469A52-095E-4649-AC46-575A70FC557C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Less drill downs means less pages requested, so less server load</a:t>
          </a:r>
        </a:p>
      </dgm:t>
    </dgm:pt>
    <dgm:pt modelId="{E06309B9-2A85-4169-83FC-F47C3E98CF52}" type="parTrans" cxnId="{D6D09D08-2E46-4C2F-994C-ECB6224383CA}">
      <dgm:prSet/>
      <dgm:spPr/>
    </dgm:pt>
    <dgm:pt modelId="{F2E039D1-97A0-4C12-AA63-C2C96032E02A}" type="sibTrans" cxnId="{D6D09D08-2E46-4C2F-994C-ECB6224383CA}">
      <dgm:prSet/>
      <dgm:spPr/>
    </dgm:pt>
    <dgm:pt modelId="{2CB1BA87-50B6-4275-9D82-C1FCF52EE137}" type="pres">
      <dgm:prSet presAssocID="{8AD7F005-3138-41DB-9D04-116BCD97F094}" presName="linear" presStyleCnt="0">
        <dgm:presLayoutVars>
          <dgm:animLvl val="lvl"/>
          <dgm:resizeHandles val="exact"/>
        </dgm:presLayoutVars>
      </dgm:prSet>
      <dgm:spPr/>
    </dgm:pt>
    <dgm:pt modelId="{8F51A91B-5931-4C6E-94B1-A822F29A5896}" type="pres">
      <dgm:prSet presAssocID="{BEC5A1B8-C68C-40C1-B875-EAACC87F78C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DCA353-6427-4B85-8A98-1B8ABF7E9547}" type="pres">
      <dgm:prSet presAssocID="{BEC5A1B8-C68C-40C1-B875-EAACC87F78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D09D08-2E46-4C2F-994C-ECB6224383CA}" srcId="{76FA2BFB-126F-410C-9C55-FCBF6F5B17FE}" destId="{80469A52-095E-4649-AC46-575A70FC557C}" srcOrd="0" destOrd="0" parTransId="{E06309B9-2A85-4169-83FC-F47C3E98CF52}" sibTransId="{F2E039D1-97A0-4C12-AA63-C2C96032E02A}"/>
    <dgm:cxn modelId="{199D371E-250B-455D-A54F-B287FC4EDFE7}" srcId="{BEC5A1B8-C68C-40C1-B875-EAACC87F78C9}" destId="{F92577B7-D56A-48B3-9880-FA87A5CCD060}" srcOrd="0" destOrd="0" parTransId="{BB9C7F13-7339-4E93-8819-E35AA8D0A61E}" sibTransId="{34DC126D-9834-47F2-A65B-4A7A01E6EC95}"/>
    <dgm:cxn modelId="{D4792A45-225C-477B-85AF-73A344272AB4}" type="presOf" srcId="{BEC5A1B8-C68C-40C1-B875-EAACC87F78C9}" destId="{8F51A91B-5931-4C6E-94B1-A822F29A5896}" srcOrd="0" destOrd="0" presId="urn:microsoft.com/office/officeart/2005/8/layout/vList2"/>
    <dgm:cxn modelId="{7D5B3068-8E02-4F7B-9477-005FC41A24C4}" type="presOf" srcId="{80469A52-095E-4649-AC46-575A70FC557C}" destId="{BBDCA353-6427-4B85-8A98-1B8ABF7E9547}" srcOrd="0" destOrd="2" presId="urn:microsoft.com/office/officeart/2005/8/layout/vList2"/>
    <dgm:cxn modelId="{B362907A-6723-4111-9410-690FF67B1130}" type="presOf" srcId="{8AD7F005-3138-41DB-9D04-116BCD97F094}" destId="{2CB1BA87-50B6-4275-9D82-C1FCF52EE137}" srcOrd="0" destOrd="0" presId="urn:microsoft.com/office/officeart/2005/8/layout/vList2"/>
    <dgm:cxn modelId="{849B3795-93AB-4310-894F-B410664BE549}" type="presOf" srcId="{F92577B7-D56A-48B3-9880-FA87A5CCD060}" destId="{BBDCA353-6427-4B85-8A98-1B8ABF7E9547}" srcOrd="0" destOrd="0" presId="urn:microsoft.com/office/officeart/2005/8/layout/vList2"/>
    <dgm:cxn modelId="{DC6D17B7-AC3F-4BA0-ADB2-A4F613187DB2}" srcId="{8AD7F005-3138-41DB-9D04-116BCD97F094}" destId="{BEC5A1B8-C68C-40C1-B875-EAACC87F78C9}" srcOrd="0" destOrd="0" parTransId="{EF2D2369-F13D-4E16-B629-3537BB20B324}" sibTransId="{9694742B-1E0A-44F1-857A-A2A79590F90C}"/>
    <dgm:cxn modelId="{B4F830C6-C655-4840-9118-FAB0CE4715FD}" srcId="{BEC5A1B8-C68C-40C1-B875-EAACC87F78C9}" destId="{76FA2BFB-126F-410C-9C55-FCBF6F5B17FE}" srcOrd="1" destOrd="0" parTransId="{F4D826A7-A4B2-4650-B2EB-C6B54F708698}" sibTransId="{EDEAA2DC-9B36-43E6-B39F-381D839508DE}"/>
    <dgm:cxn modelId="{C9273ED5-8009-480C-A8D0-350B2601A265}" type="presOf" srcId="{F2C00A5C-239C-49CE-B105-A332188570EA}" destId="{BBDCA353-6427-4B85-8A98-1B8ABF7E9547}" srcOrd="0" destOrd="3" presId="urn:microsoft.com/office/officeart/2005/8/layout/vList2"/>
    <dgm:cxn modelId="{7D63DBED-5B8F-49E6-8E71-7777820D3216}" type="presOf" srcId="{76FA2BFB-126F-410C-9C55-FCBF6F5B17FE}" destId="{BBDCA353-6427-4B85-8A98-1B8ABF7E9547}" srcOrd="0" destOrd="1" presId="urn:microsoft.com/office/officeart/2005/8/layout/vList2"/>
    <dgm:cxn modelId="{BD4291F6-B055-4F2F-A06B-9F41899F071A}" srcId="{BEC5A1B8-C68C-40C1-B875-EAACC87F78C9}" destId="{F2C00A5C-239C-49CE-B105-A332188570EA}" srcOrd="2" destOrd="0" parTransId="{D2A3EA5E-5B4F-437E-9FB2-12E6D70C22C0}" sibTransId="{A68E6629-22A4-4BD3-B416-0756A6E8754E}"/>
    <dgm:cxn modelId="{7B6B444C-1699-4FFA-87E6-5C613173DF49}" type="presParOf" srcId="{2CB1BA87-50B6-4275-9D82-C1FCF52EE137}" destId="{8F51A91B-5931-4C6E-94B1-A822F29A5896}" srcOrd="0" destOrd="0" presId="urn:microsoft.com/office/officeart/2005/8/layout/vList2"/>
    <dgm:cxn modelId="{15164E71-916B-42D2-8A41-4A5AF1F71E65}" type="presParOf" srcId="{2CB1BA87-50B6-4275-9D82-C1FCF52EE137}" destId="{BBDCA353-6427-4B85-8A98-1B8ABF7E9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1A91B-5931-4C6E-94B1-A822F29A5896}">
      <dsp:nvSpPr>
        <dsp:cNvPr id="0" name=""/>
        <dsp:cNvSpPr/>
      </dsp:nvSpPr>
      <dsp:spPr>
        <a:xfrm>
          <a:off x="0" y="141712"/>
          <a:ext cx="811530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: </a:t>
          </a:r>
          <a:endParaRPr lang="en-US" sz="2400" b="0" i="0" u="none" strike="noStrike" kern="1200" cap="none" baseline="0" noProof="0">
            <a:latin typeface="Century Gothic"/>
          </a:endParaRPr>
        </a:p>
      </dsp:txBody>
      <dsp:txXfrm>
        <a:off x="28100" y="169812"/>
        <a:ext cx="8059100" cy="519439"/>
      </dsp:txXfrm>
    </dsp:sp>
    <dsp:sp modelId="{BBDCA353-6427-4B85-8A98-1B8ABF7E9547}">
      <dsp:nvSpPr>
        <dsp:cNvPr id="0" name=""/>
        <dsp:cNvSpPr/>
      </dsp:nvSpPr>
      <dsp:spPr>
        <a:xfrm>
          <a:off x="0" y="717352"/>
          <a:ext cx="81153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Plugin could be applied to any web-site</a:t>
          </a:r>
          <a:r>
            <a:rPr lang="en-US" sz="1900" kern="1200">
              <a:latin typeface="Century Gothic" panose="020B0502020202020204"/>
            </a:rPr>
            <a:t> 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latin typeface="Century Gothic" panose="020B0502020202020204"/>
            </a:rPr>
            <a:t>Prevent users from </a:t>
          </a:r>
          <a:r>
            <a:rPr lang="en-US" sz="1900" kern="1200"/>
            <a:t>unnecessary</a:t>
          </a:r>
          <a:r>
            <a:rPr lang="en-US" sz="1900" kern="1200">
              <a:latin typeface="Century Gothic" panose="020B0502020202020204"/>
            </a:rPr>
            <a:t> drill downs by providing useful contextual help</a:t>
          </a:r>
          <a:endParaRPr lang="en-US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latin typeface="Century Gothic" panose="020B0502020202020204"/>
            </a:rPr>
            <a:t>Less drill downs means less pages requested, so less server load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It can help with </a:t>
          </a:r>
          <a:r>
            <a:rPr lang="en-US" sz="1900" kern="1200">
              <a:latin typeface="Century Gothic" panose="020B0502020202020204"/>
            </a:rPr>
            <a:t>a detailed</a:t>
          </a:r>
          <a:r>
            <a:rPr lang="en-US" sz="1900" kern="1200"/>
            <a:t> and interactive walkthroughs</a:t>
          </a:r>
          <a:r>
            <a:rPr lang="en-US" sz="1900" kern="1200">
              <a:latin typeface="Century Gothic" panose="020B0502020202020204"/>
            </a:rPr>
            <a:t> </a:t>
          </a:r>
          <a:r>
            <a:rPr lang="en-US" sz="1900" kern="1200"/>
            <a:t>/ new feature announcements</a:t>
          </a:r>
          <a:r>
            <a:rPr lang="en-US" sz="1900" kern="1200">
              <a:latin typeface="Century Gothic" panose="020B0502020202020204"/>
            </a:rPr>
            <a:t> </a:t>
          </a:r>
          <a:r>
            <a:rPr lang="en-US" sz="1900" kern="1200"/>
            <a:t>/ user onboarding</a:t>
          </a:r>
        </a:p>
      </dsp:txBody>
      <dsp:txXfrm>
        <a:off x="0" y="717352"/>
        <a:ext cx="8115300" cy="178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0324-399B-E044-B7AB-24BBE3670693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777607" y="9377317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9251E-53F1-FC41-8C35-4A7AA1F42D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916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26358-5A07-BF4D-A2AB-14C0FB991A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739775"/>
            <a:ext cx="6583362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7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6E482-F2E1-AE4E-B7AD-A6CBD907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6E482-F2E1-AE4E-B7AD-A6CBD907D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441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28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79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310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499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35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24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93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colorful, photo, blue&#10;&#10;Description automatically generated">
            <a:extLst>
              <a:ext uri="{FF2B5EF4-FFF2-40B4-BE49-F238E27FC236}">
                <a16:creationId xmlns:a16="http://schemas.microsoft.com/office/drawing/2014/main" id="{C81B9865-48BE-264E-B68B-9CF7DD7B8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3"/>
          <p:cNvSpPr/>
          <p:nvPr userDrawn="1"/>
        </p:nvSpPr>
        <p:spPr>
          <a:xfrm>
            <a:off x="2586420" y="3503087"/>
            <a:ext cx="2743200" cy="1051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1737360"/>
            <a:ext cx="3977269" cy="20574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65819" y="1886582"/>
            <a:ext cx="3352601" cy="1143000"/>
          </a:xfrm>
        </p:spPr>
        <p:txBody>
          <a:bodyPr anchor="t"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8" name="Afbeelding 17" descr="WK_H_01_Pos_RGB_2400_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133" y="3813221"/>
            <a:ext cx="2753487" cy="741426"/>
          </a:xfrm>
          <a:prstGeom prst="rect">
            <a:avLst/>
          </a:prstGeom>
        </p:spPr>
      </p:pic>
      <p:sp>
        <p:nvSpPr>
          <p:cNvPr id="19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465093" y="3058284"/>
            <a:ext cx="3353327" cy="311449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Name Presenter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465820" y="3394073"/>
            <a:ext cx="2110314" cy="271337"/>
          </a:xfrm>
        </p:spPr>
        <p:txBody>
          <a:bodyPr>
            <a:noAutofit/>
          </a:bodyPr>
          <a:lstStyle>
            <a:lvl1pPr marL="3048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320040" indent="0">
              <a:buFontTx/>
              <a:buNone/>
              <a:defRPr sz="1400" baseline="0">
                <a:solidFill>
                  <a:schemeClr val="bg2"/>
                </a:solidFill>
              </a:defRPr>
            </a:lvl2pPr>
            <a:lvl3pPr marL="603504" indent="0">
              <a:buFontTx/>
              <a:buNone/>
              <a:defRPr sz="1400" baseline="0">
                <a:solidFill>
                  <a:schemeClr val="bg2"/>
                </a:solidFill>
              </a:defRPr>
            </a:lvl3pPr>
            <a:lvl4pPr marL="877824" indent="0">
              <a:buFontTx/>
              <a:buNone/>
              <a:defRPr sz="1400" baseline="0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140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Date</a:t>
            </a:r>
          </a:p>
        </p:txBody>
      </p:sp>
      <p:pic>
        <p:nvPicPr>
          <p:cNvPr id="4" name="Picture 3" descr="A picture containing book, text, drawing&#10;&#10;Description automatically generated">
            <a:extLst>
              <a:ext uri="{FF2B5EF4-FFF2-40B4-BE49-F238E27FC236}">
                <a16:creationId xmlns:a16="http://schemas.microsoft.com/office/drawing/2014/main" id="{AE444396-5A4A-1C4C-9A10-C0189BDDDF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985" y="285154"/>
            <a:ext cx="1522963" cy="11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842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04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03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58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9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132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832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Wolters Kluwer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06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About Wolters Kluwer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236D-FB65-584A-8227-5A449D06E62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88B35-5B70-47DA-B79E-2746010FB0A4}"/>
              </a:ext>
            </a:extLst>
          </p:cNvPr>
          <p:cNvCxnSpPr/>
          <p:nvPr userDrawn="1"/>
        </p:nvCxnSpPr>
        <p:spPr>
          <a:xfrm>
            <a:off x="508000" y="4596053"/>
            <a:ext cx="812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6" descr="WK_H_01_Pos_RGB_2400_Color.png">
            <a:extLst>
              <a:ext uri="{FF2B5EF4-FFF2-40B4-BE49-F238E27FC236}">
                <a16:creationId xmlns:a16="http://schemas.microsoft.com/office/drawing/2014/main" id="{E50C8B78-F8ED-4CC4-AC57-0FEB3DA4BC5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201" y="4616999"/>
            <a:ext cx="1707162" cy="4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hd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spokolenko.wixsite.com/nonsen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hovercraft.azurewebsites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5820" y="1886582"/>
            <a:ext cx="3259514" cy="1143000"/>
          </a:xfrm>
        </p:spPr>
        <p:txBody>
          <a:bodyPr/>
          <a:lstStyle/>
          <a:p>
            <a:r>
              <a:rPr lang="nl-NL"/>
              <a:t>Flying TOOLTIP</a:t>
            </a:r>
            <a:br>
              <a:rPr lang="nl-NL"/>
            </a:b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5C67-D5AA-3144-A30E-CDD0FDD2A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093" y="2819400"/>
            <a:ext cx="3353327" cy="550333"/>
          </a:xfrm>
        </p:spPr>
        <p:txBody>
          <a:bodyPr/>
          <a:lstStyle/>
          <a:p>
            <a:r>
              <a:rPr lang="en-US"/>
              <a:t>HOVERCRAFT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46C2-29FD-2A4F-93C5-B87D8898F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18/06/2020</a:t>
            </a:r>
          </a:p>
        </p:txBody>
      </p:sp>
    </p:spTree>
    <p:extLst>
      <p:ext uri="{BB962C8B-B14F-4D97-AF65-F5344CB8AC3E}">
        <p14:creationId xmlns:p14="http://schemas.microsoft.com/office/powerpoint/2010/main" val="176364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A73384D-8D50-42C0-B471-8B21AFC8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33" y="573279"/>
            <a:ext cx="5283199" cy="11708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2800"/>
              <a:t>MISSION: </a:t>
            </a:r>
            <a:br>
              <a:rPr lang="en-US" sz="2800"/>
            </a:br>
            <a:r>
              <a:rPr lang="en-US" sz="2800"/>
              <a:t>Flying tooltip on hover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B68F9-DD09-4EED-B147-5371A50B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8575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C3236D-FB65-584A-8227-5A449D06E62A}" type="slidenum">
              <a:rPr lang="en-US" sz="1050" smtClean="0"/>
              <a:pPr>
                <a:spcAft>
                  <a:spcPts val="600"/>
                </a:spcAft>
              </a:pPr>
              <a:t>2</a:t>
            </a:fld>
            <a:endParaRPr lang="en-US" sz="1050"/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64F83CAE-BEEF-418D-A630-A27875897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24355"/>
            <a:ext cx="1729892" cy="1651900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BDBEC-C409-40FC-AE59-1E53E52A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3" y="795366"/>
            <a:ext cx="1034803" cy="1309878"/>
          </a:xfrm>
          <a:prstGeom prst="rect">
            <a:avLst/>
          </a:prstGeom>
        </p:spPr>
      </p:pic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0D20B2AE-C222-4A01-ABDB-FE5D21C9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2396813"/>
            <a:ext cx="1729892" cy="214622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B5DF7C-3420-4B4D-AE1E-C14D146C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" y="2568099"/>
            <a:ext cx="1352740" cy="1803654"/>
          </a:xfrm>
          <a:prstGeom prst="rect">
            <a:avLst/>
          </a:prstGeom>
        </p:spPr>
      </p:pic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E82CEFCF-DEC8-467C-80FD-54E754D83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0886" y="631166"/>
            <a:ext cx="1729892" cy="214622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12892-9FE4-4AFD-8165-7FBB7005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74" y="821912"/>
            <a:ext cx="1385316" cy="1764733"/>
          </a:xfrm>
          <a:prstGeom prst="rect">
            <a:avLst/>
          </a:prstGeom>
        </p:spPr>
      </p:pic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6101769F-1569-49AA-8A2D-571FA303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0886" y="2891139"/>
            <a:ext cx="1729892" cy="1651899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D405C-D65B-48AA-BD76-0F9271066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606" y="3062149"/>
            <a:ext cx="1054451" cy="13098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0BEF9-725F-4D05-8B6C-B551B6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8" y="1645920"/>
            <a:ext cx="4057651" cy="30180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buNone/>
            </a:pPr>
            <a:endParaRPr lang="en-US" sz="2800"/>
          </a:p>
          <a:p>
            <a:pPr marL="0" indent="0" algn="ctr" defTabSz="914400">
              <a:buNone/>
            </a:pPr>
            <a:r>
              <a:rPr lang="en-US" sz="2800"/>
              <a:t>Team Participants:</a:t>
            </a:r>
          </a:p>
          <a:p>
            <a:pPr marL="0" indent="-228600" defTabSz="914400"/>
            <a:endParaRPr lang="en-US" sz="1400"/>
          </a:p>
          <a:p>
            <a:pPr marL="0" indent="0" defTabSz="914400">
              <a:buNone/>
            </a:pPr>
            <a:r>
              <a:rPr lang="en-US" sz="2000" err="1"/>
              <a:t>Zubenko</a:t>
            </a:r>
            <a:r>
              <a:rPr lang="en-US" sz="2000"/>
              <a:t> Herman  (QA)     </a:t>
            </a:r>
          </a:p>
          <a:p>
            <a:pPr marL="0" indent="0" defTabSz="914400">
              <a:buNone/>
            </a:pPr>
            <a:r>
              <a:rPr lang="en-US" sz="2000" err="1"/>
              <a:t>Yarovuy</a:t>
            </a:r>
            <a:r>
              <a:rPr lang="en-US" sz="2000"/>
              <a:t> </a:t>
            </a:r>
            <a:r>
              <a:rPr lang="en-US" sz="2000" err="1"/>
              <a:t>Vitaliy</a:t>
            </a:r>
            <a:r>
              <a:rPr lang="en-US" sz="2000"/>
              <a:t>   (Software Dev)</a:t>
            </a:r>
          </a:p>
          <a:p>
            <a:pPr marL="0" indent="0" defTabSz="914400">
              <a:buNone/>
            </a:pPr>
            <a:r>
              <a:rPr lang="en-US" sz="2000" err="1"/>
              <a:t>Westhof</a:t>
            </a:r>
            <a:r>
              <a:rPr lang="en-US" sz="2000"/>
              <a:t> </a:t>
            </a:r>
            <a:r>
              <a:rPr lang="en-US" sz="2000" err="1"/>
              <a:t>Jarno</a:t>
            </a:r>
            <a:r>
              <a:rPr lang="en-US" sz="2000"/>
              <a:t>   (Software Dev)   </a:t>
            </a:r>
          </a:p>
          <a:p>
            <a:pPr marL="0" indent="0" defTabSz="914400">
              <a:buNone/>
            </a:pPr>
            <a:r>
              <a:rPr lang="en-US" sz="2000"/>
              <a:t>Pokolenko Olha (QA)</a:t>
            </a:r>
          </a:p>
          <a:p>
            <a:pPr marL="0" indent="-228600" defTabSz="914400"/>
            <a:endParaRPr lang="en-US" sz="1400"/>
          </a:p>
          <a:p>
            <a:pPr marL="0" indent="-228600" defTabSz="914400"/>
            <a:endParaRPr lang="en-US" sz="1400"/>
          </a:p>
          <a:p>
            <a:pPr marL="0" indent="-228600" defTabSz="914400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968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B484-A81E-422B-8E9F-47620A7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MISSION: </a:t>
            </a:r>
            <a:br>
              <a:rPr lang="en-US"/>
            </a:br>
            <a:r>
              <a:rPr lang="en-US" sz="2800"/>
              <a:t>Flying tooltip on hover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D10-BA9F-492D-B696-58855994D6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400"/>
              <a:t>WEAPON: </a:t>
            </a:r>
          </a:p>
          <a:p>
            <a:pPr marL="0" indent="0">
              <a:buNone/>
            </a:pPr>
            <a:r>
              <a:rPr lang="en-US" sz="2400"/>
              <a:t> CHROME PLUGIN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B5C8-AE58-4AF3-89D2-B5416AA47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31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CHALLENGE:</a:t>
            </a:r>
          </a:p>
          <a:p>
            <a:pPr marL="0" indent="0">
              <a:buNone/>
            </a:pPr>
            <a:endParaRPr lang="ru-RU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Save users from being confused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Add TIPS for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A3E3-5B47-48EB-A544-7D0BDA8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671B1-2D35-4D2A-861B-6C8EA9CA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71750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728D2-C439-4F79-AFCD-12372A1E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/>
              <a:t>Flying tooltip on hover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CB84-493E-4007-A4D1-3EF65EA3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8575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C3236D-FB65-584A-8227-5A449D06E62A}" type="slidenum">
              <a:rPr lang="en-US" sz="105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05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CEE493F-8A9F-46AF-997B-AFA226937F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4888570"/>
              </p:ext>
            </p:extLst>
          </p:nvPr>
        </p:nvGraphicFramePr>
        <p:xfrm>
          <a:off x="514350" y="18307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7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5228-8A90-46B2-A85C-7BD3931F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Flying tooltip on hover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E857-C8BE-4938-9A1B-7E0A640A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49" y="1645920"/>
            <a:ext cx="8011583" cy="305308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BACKGROUND</a:t>
            </a:r>
            <a:br>
              <a:rPr lang="en-US" sz="2400"/>
            </a:br>
            <a:r>
              <a:rPr lang="en-US" sz="2400"/>
              <a:t>and INSTALLATION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1F05-BBF4-4D33-B2B2-4D99FA80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E4442-F31E-4FDE-AD4D-A81F3B4B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94159"/>
            <a:ext cx="5425017" cy="35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D49B7A-AFAB-467F-8780-B35CBCF382EB}"/>
              </a:ext>
            </a:extLst>
          </p:cNvPr>
          <p:cNvSpPr txBox="1">
            <a:spLocks/>
          </p:cNvSpPr>
          <p:nvPr/>
        </p:nvSpPr>
        <p:spPr>
          <a:xfrm>
            <a:off x="2171700" y="573279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Flying tooltip on hover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D214B-BBF3-483A-8D8E-F8FCDB86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8575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C3236D-FB65-584A-8227-5A449D06E62A}" type="slidenum">
              <a:rPr lang="en-US" sz="1050" smtClean="0"/>
              <a:pPr>
                <a:spcAft>
                  <a:spcPts val="600"/>
                </a:spcAft>
              </a:pPr>
              <a:t>6</a:t>
            </a:fld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CF131-0926-4A7F-8698-A876D4483476}"/>
              </a:ext>
            </a:extLst>
          </p:cNvPr>
          <p:cNvSpPr txBox="1"/>
          <p:nvPr/>
        </p:nvSpPr>
        <p:spPr>
          <a:xfrm>
            <a:off x="507999" y="1645920"/>
            <a:ext cx="4362450" cy="301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Examples of web-site with integrated tooltip plugin:</a:t>
            </a:r>
            <a:br>
              <a:rPr lang="en-US" sz="1700"/>
            </a:b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linkClick r:id="rId3"/>
              </a:rPr>
              <a:t>https://ospokolenko.wixsite.com/nonsense</a:t>
            </a:r>
            <a:br>
              <a:rPr lang="en-US" sz="1700"/>
            </a:b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linkClick r:id="rId4" tooltip="https://hovercraft.azurewebsites.net/"/>
              </a:rPr>
              <a:t>https://hovercraft.azurewebsites.net/</a:t>
            </a:r>
            <a:br>
              <a:rPr lang="en-US" sz="1700"/>
            </a:br>
            <a:endParaRPr lang="en-US" sz="1700"/>
          </a:p>
        </p:txBody>
      </p:sp>
      <p:pic>
        <p:nvPicPr>
          <p:cNvPr id="11" name="Graphic 10" descr="Pilot">
            <a:extLst>
              <a:ext uri="{FF2B5EF4-FFF2-40B4-BE49-F238E27FC236}">
                <a16:creationId xmlns:a16="http://schemas.microsoft.com/office/drawing/2014/main" id="{3CDEA52E-E673-4F23-BC1E-682B15D56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9449" y="1704561"/>
            <a:ext cx="2729502" cy="2729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EC022-6780-4649-97D4-22D43E19461D}"/>
              </a:ext>
            </a:extLst>
          </p:cNvPr>
          <p:cNvSpPr txBox="1"/>
          <p:nvPr/>
        </p:nvSpPr>
        <p:spPr>
          <a:xfrm>
            <a:off x="5091582" y="4120254"/>
            <a:ext cx="368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Now, it’s time for the Demo …</a:t>
            </a:r>
          </a:p>
        </p:txBody>
      </p:sp>
    </p:spTree>
    <p:extLst>
      <p:ext uri="{BB962C8B-B14F-4D97-AF65-F5344CB8AC3E}">
        <p14:creationId xmlns:p14="http://schemas.microsoft.com/office/powerpoint/2010/main" val="231989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D214B-BBF3-483A-8D8E-F8FCDB86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49B7A-AFAB-467F-8780-B35CBCF382EB}"/>
              </a:ext>
            </a:extLst>
          </p:cNvPr>
          <p:cNvSpPr txBox="1">
            <a:spLocks/>
          </p:cNvSpPr>
          <p:nvPr/>
        </p:nvSpPr>
        <p:spPr>
          <a:xfrm>
            <a:off x="2290234" y="742613"/>
            <a:ext cx="6457950" cy="969771"/>
          </a:xfrm>
          <a:prstGeom prst="rect">
            <a:avLst/>
          </a:prstGeom>
        </p:spPr>
        <p:txBody>
          <a:bodyPr/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Flying tooltip on hover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CF131-0926-4A7F-8698-A876D4483476}"/>
              </a:ext>
            </a:extLst>
          </p:cNvPr>
          <p:cNvSpPr txBox="1"/>
          <p:nvPr/>
        </p:nvSpPr>
        <p:spPr>
          <a:xfrm>
            <a:off x="4243388" y="1892504"/>
            <a:ext cx="6574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Any questions?</a:t>
            </a:r>
          </a:p>
          <a:p>
            <a:r>
              <a:rPr lang="en-US" sz="3600"/>
              <a:t>Maybe suggestions?</a:t>
            </a:r>
          </a:p>
          <a:p>
            <a:r>
              <a:rPr lang="en-US" sz="3600"/>
              <a:t>Or … comments?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E7D95-0362-44A6-8A45-FCF8E389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0" y="1895403"/>
            <a:ext cx="3296708" cy="1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D214B-BBF3-483A-8D8E-F8FCDB86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CF131-0926-4A7F-8698-A876D4483476}"/>
              </a:ext>
            </a:extLst>
          </p:cNvPr>
          <p:cNvSpPr txBox="1"/>
          <p:nvPr/>
        </p:nvSpPr>
        <p:spPr>
          <a:xfrm>
            <a:off x="4243388" y="1892504"/>
            <a:ext cx="657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Thank you for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29580-3548-4576-B1D2-A4918FB3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867197"/>
            <a:ext cx="6705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88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A60B69482B94E8F39A6C0CFFBCB6C" ma:contentTypeVersion="6" ma:contentTypeDescription="Create a new document." ma:contentTypeScope="" ma:versionID="bbe9fb217a3efa2928437ffc805ffdea">
  <xsd:schema xmlns:xsd="http://www.w3.org/2001/XMLSchema" xmlns:xs="http://www.w3.org/2001/XMLSchema" xmlns:p="http://schemas.microsoft.com/office/2006/metadata/properties" xmlns:ns3="9bee6ccc-0deb-449b-91ef-52e9be54b408" xmlns:ns4="20ffdb66-aa96-42c8-9fa2-3b257031725f" targetNamespace="http://schemas.microsoft.com/office/2006/metadata/properties" ma:root="true" ma:fieldsID="cf06e420399b6110c113fdfac0f64e79" ns3:_="" ns4:_="">
    <xsd:import namespace="9bee6ccc-0deb-449b-91ef-52e9be54b408"/>
    <xsd:import namespace="20ffdb66-aa96-42c8-9fa2-3b25703172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e6ccc-0deb-449b-91ef-52e9be54b4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fdb66-aa96-42c8-9fa2-3b2570317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51CA2D-65C1-429C-9F15-BBAF8995E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D7371F-5532-4CA1-837B-FFCB933126D6}">
  <ds:schemaRefs>
    <ds:schemaRef ds:uri="20ffdb66-aa96-42c8-9fa2-3b257031725f"/>
    <ds:schemaRef ds:uri="9bee6ccc-0deb-449b-91ef-52e9be54b4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C17EEB-22D9-4605-A8CE-5810827C48BA}">
  <ds:schemaRefs>
    <ds:schemaRef ds:uri="20ffdb66-aa96-42c8-9fa2-3b257031725f"/>
    <ds:schemaRef ds:uri="9bee6ccc-0deb-449b-91ef-52e9be54b4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Flying TOOLTIP </vt:lpstr>
      <vt:lpstr>MISSION:  Flying tooltip on hover</vt:lpstr>
      <vt:lpstr>MISSION:  Flying tooltip on hover</vt:lpstr>
      <vt:lpstr>Flying tooltip on hover</vt:lpstr>
      <vt:lpstr>Flying tooltip on hover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TOOLTIP </dc:title>
  <dc:creator>Olha Pokolenko</dc:creator>
  <cp:revision>1</cp:revision>
  <dcterms:created xsi:type="dcterms:W3CDTF">2020-06-18T08:17:56Z</dcterms:created>
  <dcterms:modified xsi:type="dcterms:W3CDTF">2020-06-18T12:37:36Z</dcterms:modified>
</cp:coreProperties>
</file>