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10947-4B83-4A9C-9879-D34695FE4749}" v="43" dt="2022-01-19T12:17:11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no de Coninck" userId="63a1cb81-64e1-4861-92f1-64b894c57747" providerId="ADAL" clId="{BA8B85B6-839B-49E7-ACE2-6F48C8455A38}"/>
    <pc:docChg chg="undo custSel modSld">
      <pc:chgData name="Jarno de Coninck" userId="63a1cb81-64e1-4861-92f1-64b894c57747" providerId="ADAL" clId="{BA8B85B6-839B-49E7-ACE2-6F48C8455A38}" dt="2022-01-11T08:05:04" v="236" actId="20577"/>
      <pc:docMkLst>
        <pc:docMk/>
      </pc:docMkLst>
      <pc:sldChg chg="modSp">
        <pc:chgData name="Jarno de Coninck" userId="63a1cb81-64e1-4861-92f1-64b894c57747" providerId="ADAL" clId="{BA8B85B6-839B-49E7-ACE2-6F48C8455A38}" dt="2021-12-21T12:35:13.428" v="22" actId="1076"/>
        <pc:sldMkLst>
          <pc:docMk/>
          <pc:sldMk cId="4242499311" sldId="257"/>
        </pc:sldMkLst>
        <pc:picChg chg="mod">
          <ac:chgData name="Jarno de Coninck" userId="63a1cb81-64e1-4861-92f1-64b894c57747" providerId="ADAL" clId="{BA8B85B6-839B-49E7-ACE2-6F48C8455A38}" dt="2021-12-21T12:35:13.428" v="22" actId="1076"/>
          <ac:picMkLst>
            <pc:docMk/>
            <pc:sldMk cId="4242499311" sldId="257"/>
            <ac:picMk id="2050" creationId="{03790166-A9E7-43E2-94DF-5B5BE19273DE}"/>
          </ac:picMkLst>
        </pc:picChg>
      </pc:sldChg>
      <pc:sldChg chg="modSp mod">
        <pc:chgData name="Jarno de Coninck" userId="63a1cb81-64e1-4861-92f1-64b894c57747" providerId="ADAL" clId="{BA8B85B6-839B-49E7-ACE2-6F48C8455A38}" dt="2021-12-21T12:35:04.732" v="21"/>
        <pc:sldMkLst>
          <pc:docMk/>
          <pc:sldMk cId="2547345528" sldId="259"/>
        </pc:sldMkLst>
        <pc:spChg chg="mod">
          <ac:chgData name="Jarno de Coninck" userId="63a1cb81-64e1-4861-92f1-64b894c57747" providerId="ADAL" clId="{BA8B85B6-839B-49E7-ACE2-6F48C8455A38}" dt="2021-12-21T12:35:04.732" v="21"/>
          <ac:spMkLst>
            <pc:docMk/>
            <pc:sldMk cId="2547345528" sldId="259"/>
            <ac:spMk id="38" creationId="{4E695C84-ECE5-429B-8639-17EF3794C32A}"/>
          </ac:spMkLst>
        </pc:spChg>
        <pc:spChg chg="mod">
          <ac:chgData name="Jarno de Coninck" userId="63a1cb81-64e1-4861-92f1-64b894c57747" providerId="ADAL" clId="{BA8B85B6-839B-49E7-ACE2-6F48C8455A38}" dt="2021-12-21T12:35:04.044" v="20"/>
          <ac:spMkLst>
            <pc:docMk/>
            <pc:sldMk cId="2547345528" sldId="259"/>
            <ac:spMk id="39" creationId="{87FD3507-9E12-4A87-B5AF-160D17218872}"/>
          </ac:spMkLst>
        </pc:spChg>
        <pc:spChg chg="mod">
          <ac:chgData name="Jarno de Coninck" userId="63a1cb81-64e1-4861-92f1-64b894c57747" providerId="ADAL" clId="{BA8B85B6-839B-49E7-ACE2-6F48C8455A38}" dt="2021-12-21T12:35:00.681" v="19" actId="20577"/>
          <ac:spMkLst>
            <pc:docMk/>
            <pc:sldMk cId="2547345528" sldId="259"/>
            <ac:spMk id="40" creationId="{4D7D7598-1866-49F6-B7D3-893214AF9D9B}"/>
          </ac:spMkLst>
        </pc:spChg>
      </pc:sldChg>
      <pc:sldChg chg="addSp delSp modSp mod">
        <pc:chgData name="Jarno de Coninck" userId="63a1cb81-64e1-4861-92f1-64b894c57747" providerId="ADAL" clId="{BA8B85B6-839B-49E7-ACE2-6F48C8455A38}" dt="2022-01-11T08:05:04" v="236" actId="20577"/>
        <pc:sldMkLst>
          <pc:docMk/>
          <pc:sldMk cId="2551016515" sldId="261"/>
        </pc:sldMkLst>
        <pc:spChg chg="del">
          <ac:chgData name="Jarno de Coninck" userId="63a1cb81-64e1-4861-92f1-64b894c57747" providerId="ADAL" clId="{BA8B85B6-839B-49E7-ACE2-6F48C8455A38}" dt="2021-12-21T12:35:40.864" v="27" actId="478"/>
          <ac:spMkLst>
            <pc:docMk/>
            <pc:sldMk cId="2551016515" sldId="261"/>
            <ac:spMk id="3" creationId="{BE7576A7-86E9-4175-930E-C02691DD3735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5" creationId="{F2E24DB9-CD5C-41F6-AC34-96E13C30C6AB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6" creationId="{B1FCA20A-EF55-4819-B958-F68A782B4E97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7" creationId="{9E98C8E9-20D1-46C8-B129-F2A0BD4CAA9C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8" creationId="{99D37CA9-C859-4500-ACE6-89B99A66C152}"/>
          </ac:spMkLst>
        </pc:spChg>
        <pc:spChg chg="add mod">
          <ac:chgData name="Jarno de Coninck" userId="63a1cb81-64e1-4861-92f1-64b894c57747" providerId="ADAL" clId="{BA8B85B6-839B-49E7-ACE2-6F48C8455A38}" dt="2021-12-21T12:35:35.549" v="26" actId="208"/>
          <ac:spMkLst>
            <pc:docMk/>
            <pc:sldMk cId="2551016515" sldId="261"/>
            <ac:spMk id="9" creationId="{4F609794-EB22-46AC-AE5F-29190ABEBEAC}"/>
          </ac:spMkLst>
        </pc:spChg>
        <pc:spChg chg="add mod">
          <ac:chgData name="Jarno de Coninck" userId="63a1cb81-64e1-4861-92f1-64b894c57747" providerId="ADAL" clId="{BA8B85B6-839B-49E7-ACE2-6F48C8455A38}" dt="2021-12-21T12:35:28.770" v="24" actId="207"/>
          <ac:spMkLst>
            <pc:docMk/>
            <pc:sldMk cId="2551016515" sldId="261"/>
            <ac:spMk id="10" creationId="{01670D78-B62B-4847-B671-DEADB0823350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11" creationId="{5FFD8ECF-C900-48AD-8911-CA237E58F402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12" creationId="{98571633-D4C2-4FEE-8044-E942477D09AC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13" creationId="{9F540AAE-86AC-4319-ABC4-9E473A9FFE25}"/>
          </ac:spMkLst>
        </pc:spChg>
        <pc:spChg chg="add mod">
          <ac:chgData name="Jarno de Coninck" userId="63a1cb81-64e1-4861-92f1-64b894c57747" providerId="ADAL" clId="{BA8B85B6-839B-49E7-ACE2-6F48C8455A38}" dt="2021-12-21T12:34:12.594" v="0"/>
          <ac:spMkLst>
            <pc:docMk/>
            <pc:sldMk cId="2551016515" sldId="261"/>
            <ac:spMk id="14" creationId="{92DBE22D-2F56-49D4-A414-5ACC5AC88993}"/>
          </ac:spMkLst>
        </pc:spChg>
        <pc:spChg chg="add mod">
          <ac:chgData name="Jarno de Coninck" userId="63a1cb81-64e1-4861-92f1-64b894c57747" providerId="ADAL" clId="{BA8B85B6-839B-49E7-ACE2-6F48C8455A38}" dt="2022-01-11T07:54:23.299" v="43" actId="1076"/>
          <ac:spMkLst>
            <pc:docMk/>
            <pc:sldMk cId="2551016515" sldId="261"/>
            <ac:spMk id="19" creationId="{A8E464C1-598A-4187-BCB0-205B194FF2D9}"/>
          </ac:spMkLst>
        </pc:spChg>
        <pc:spChg chg="add mod">
          <ac:chgData name="Jarno de Coninck" userId="63a1cb81-64e1-4861-92f1-64b894c57747" providerId="ADAL" clId="{BA8B85B6-839B-49E7-ACE2-6F48C8455A38}" dt="2022-01-11T07:55:23.274" v="60" actId="14100"/>
          <ac:spMkLst>
            <pc:docMk/>
            <pc:sldMk cId="2551016515" sldId="261"/>
            <ac:spMk id="20" creationId="{95C7710A-E3FC-40A4-BFD4-DC68A48CAA30}"/>
          </ac:spMkLst>
        </pc:spChg>
        <pc:spChg chg="add mod">
          <ac:chgData name="Jarno de Coninck" userId="63a1cb81-64e1-4861-92f1-64b894c57747" providerId="ADAL" clId="{BA8B85B6-839B-49E7-ACE2-6F48C8455A38}" dt="2022-01-11T07:56:35.389" v="89" actId="14100"/>
          <ac:spMkLst>
            <pc:docMk/>
            <pc:sldMk cId="2551016515" sldId="261"/>
            <ac:spMk id="21" creationId="{4CF77EE8-8FB6-486E-9A5A-51A4F472A35B}"/>
          </ac:spMkLst>
        </pc:spChg>
        <pc:spChg chg="add mod">
          <ac:chgData name="Jarno de Coninck" userId="63a1cb81-64e1-4861-92f1-64b894c57747" providerId="ADAL" clId="{BA8B85B6-839B-49E7-ACE2-6F48C8455A38}" dt="2022-01-11T07:56:48.873" v="98" actId="1076"/>
          <ac:spMkLst>
            <pc:docMk/>
            <pc:sldMk cId="2551016515" sldId="261"/>
            <ac:spMk id="22" creationId="{8BC77B68-B881-4B57-9E05-019309EA17F0}"/>
          </ac:spMkLst>
        </pc:spChg>
        <pc:spChg chg="add mod">
          <ac:chgData name="Jarno de Coninck" userId="63a1cb81-64e1-4861-92f1-64b894c57747" providerId="ADAL" clId="{BA8B85B6-839B-49E7-ACE2-6F48C8455A38}" dt="2022-01-11T08:03:36.434" v="151" actId="1076"/>
          <ac:spMkLst>
            <pc:docMk/>
            <pc:sldMk cId="2551016515" sldId="261"/>
            <ac:spMk id="38" creationId="{0CA98E39-9BB1-4D9F-842E-28AA7DF93CD9}"/>
          </ac:spMkLst>
        </pc:spChg>
        <pc:spChg chg="add mod">
          <ac:chgData name="Jarno de Coninck" userId="63a1cb81-64e1-4861-92f1-64b894c57747" providerId="ADAL" clId="{BA8B85B6-839B-49E7-ACE2-6F48C8455A38}" dt="2022-01-11T08:04:11.356" v="200" actId="20577"/>
          <ac:spMkLst>
            <pc:docMk/>
            <pc:sldMk cId="2551016515" sldId="261"/>
            <ac:spMk id="43" creationId="{46B450C5-7215-44A0-90AB-A3B102D83759}"/>
          </ac:spMkLst>
        </pc:spChg>
        <pc:spChg chg="add mod">
          <ac:chgData name="Jarno de Coninck" userId="63a1cb81-64e1-4861-92f1-64b894c57747" providerId="ADAL" clId="{BA8B85B6-839B-49E7-ACE2-6F48C8455A38}" dt="2022-01-11T08:04:29.343" v="219" actId="14100"/>
          <ac:spMkLst>
            <pc:docMk/>
            <pc:sldMk cId="2551016515" sldId="261"/>
            <ac:spMk id="44" creationId="{41029BBF-407A-4285-A3F9-AC3EDEFD5EAB}"/>
          </ac:spMkLst>
        </pc:spChg>
        <pc:spChg chg="add mod">
          <ac:chgData name="Jarno de Coninck" userId="63a1cb81-64e1-4861-92f1-64b894c57747" providerId="ADAL" clId="{BA8B85B6-839B-49E7-ACE2-6F48C8455A38}" dt="2022-01-11T08:05:04" v="236" actId="20577"/>
          <ac:spMkLst>
            <pc:docMk/>
            <pc:sldMk cId="2551016515" sldId="261"/>
            <ac:spMk id="45" creationId="{5CBB27C7-5B82-4782-81C2-467553BF4388}"/>
          </ac:spMkLst>
        </pc:spChg>
        <pc:picChg chg="add mod">
          <ac:chgData name="Jarno de Coninck" userId="63a1cb81-64e1-4861-92f1-64b894c57747" providerId="ADAL" clId="{BA8B85B6-839B-49E7-ACE2-6F48C8455A38}" dt="2021-12-21T12:34:12.594" v="0"/>
          <ac:picMkLst>
            <pc:docMk/>
            <pc:sldMk cId="2551016515" sldId="261"/>
            <ac:picMk id="15" creationId="{9BD44BE2-E75D-4ED7-937D-D4573FFC433F}"/>
          </ac:picMkLst>
        </pc:picChg>
        <pc:picChg chg="add mod">
          <ac:chgData name="Jarno de Coninck" userId="63a1cb81-64e1-4861-92f1-64b894c57747" providerId="ADAL" clId="{BA8B85B6-839B-49E7-ACE2-6F48C8455A38}" dt="2021-12-21T12:34:12.594" v="0"/>
          <ac:picMkLst>
            <pc:docMk/>
            <pc:sldMk cId="2551016515" sldId="261"/>
            <ac:picMk id="16" creationId="{71DE6B6A-4039-4406-AF41-E94128DB28E5}"/>
          </ac:picMkLst>
        </pc:picChg>
        <pc:picChg chg="add mod">
          <ac:chgData name="Jarno de Coninck" userId="63a1cb81-64e1-4861-92f1-64b894c57747" providerId="ADAL" clId="{BA8B85B6-839B-49E7-ACE2-6F48C8455A38}" dt="2021-12-21T12:34:12.594" v="0"/>
          <ac:picMkLst>
            <pc:docMk/>
            <pc:sldMk cId="2551016515" sldId="261"/>
            <ac:picMk id="17" creationId="{57F2FACD-82E6-486C-9AE2-052EB7AB69F5}"/>
          </ac:picMkLst>
        </pc:picChg>
        <pc:picChg chg="add mod">
          <ac:chgData name="Jarno de Coninck" userId="63a1cb81-64e1-4861-92f1-64b894c57747" providerId="ADAL" clId="{BA8B85B6-839B-49E7-ACE2-6F48C8455A38}" dt="2022-01-11T07:57:55.456" v="105" actId="1076"/>
          <ac:picMkLst>
            <pc:docMk/>
            <pc:sldMk cId="2551016515" sldId="261"/>
            <ac:picMk id="23" creationId="{0F25E7CC-16AE-48F8-A958-302DCF341FC4}"/>
          </ac:picMkLst>
        </pc:picChg>
        <pc:picChg chg="add mod">
          <ac:chgData name="Jarno de Coninck" userId="63a1cb81-64e1-4861-92f1-64b894c57747" providerId="ADAL" clId="{BA8B85B6-839B-49E7-ACE2-6F48C8455A38}" dt="2022-01-11T07:57:55.456" v="105" actId="1076"/>
          <ac:picMkLst>
            <pc:docMk/>
            <pc:sldMk cId="2551016515" sldId="261"/>
            <ac:picMk id="24" creationId="{1C532E2E-D6E6-443F-91AB-271255BAF8AD}"/>
          </ac:picMkLst>
        </pc:picChg>
        <pc:picChg chg="add mod">
          <ac:chgData name="Jarno de Coninck" userId="63a1cb81-64e1-4861-92f1-64b894c57747" providerId="ADAL" clId="{BA8B85B6-839B-49E7-ACE2-6F48C8455A38}" dt="2022-01-11T07:57:55.456" v="105" actId="1076"/>
          <ac:picMkLst>
            <pc:docMk/>
            <pc:sldMk cId="2551016515" sldId="261"/>
            <ac:picMk id="25" creationId="{8C9617D2-83D2-4594-A94F-AF9137FE3560}"/>
          </ac:picMkLst>
        </pc:picChg>
        <pc:cxnChg chg="add mod">
          <ac:chgData name="Jarno de Coninck" userId="63a1cb81-64e1-4861-92f1-64b894c57747" providerId="ADAL" clId="{BA8B85B6-839B-49E7-ACE2-6F48C8455A38}" dt="2022-01-11T08:00:20.928" v="109" actId="1076"/>
          <ac:cxnSpMkLst>
            <pc:docMk/>
            <pc:sldMk cId="2551016515" sldId="261"/>
            <ac:cxnSpMk id="18" creationId="{CD150C3E-B2D8-47A2-9C45-0CFDAFA9A43B}"/>
          </ac:cxnSpMkLst>
        </pc:cxnChg>
        <pc:cxnChg chg="add mod">
          <ac:chgData name="Jarno de Coninck" userId="63a1cb81-64e1-4861-92f1-64b894c57747" providerId="ADAL" clId="{BA8B85B6-839B-49E7-ACE2-6F48C8455A38}" dt="2022-01-11T08:00:17.522" v="107" actId="571"/>
          <ac:cxnSpMkLst>
            <pc:docMk/>
            <pc:sldMk cId="2551016515" sldId="261"/>
            <ac:cxnSpMk id="26" creationId="{05FBC41D-5F50-4C45-A1C3-9C1BC0FF0A06}"/>
          </ac:cxnSpMkLst>
        </pc:cxnChg>
        <pc:cxnChg chg="add mod">
          <ac:chgData name="Jarno de Coninck" userId="63a1cb81-64e1-4861-92f1-64b894c57747" providerId="ADAL" clId="{BA8B85B6-839B-49E7-ACE2-6F48C8455A38}" dt="2022-01-11T08:03:10.186" v="146" actId="1076"/>
          <ac:cxnSpMkLst>
            <pc:docMk/>
            <pc:sldMk cId="2551016515" sldId="261"/>
            <ac:cxnSpMk id="27" creationId="{E5667727-2179-4006-AF7C-70E1CF837205}"/>
          </ac:cxnSpMkLst>
        </pc:cxnChg>
        <pc:cxnChg chg="add mod">
          <ac:chgData name="Jarno de Coninck" userId="63a1cb81-64e1-4861-92f1-64b894c57747" providerId="ADAL" clId="{BA8B85B6-839B-49E7-ACE2-6F48C8455A38}" dt="2022-01-11T08:01:58.949" v="127" actId="1076"/>
          <ac:cxnSpMkLst>
            <pc:docMk/>
            <pc:sldMk cId="2551016515" sldId="261"/>
            <ac:cxnSpMk id="31" creationId="{3338DCE3-C286-4271-8923-22FD796192D6}"/>
          </ac:cxnSpMkLst>
        </pc:cxnChg>
        <pc:cxnChg chg="add mod">
          <ac:chgData name="Jarno de Coninck" userId="63a1cb81-64e1-4861-92f1-64b894c57747" providerId="ADAL" clId="{BA8B85B6-839B-49E7-ACE2-6F48C8455A38}" dt="2022-01-11T08:03:06.581" v="144" actId="14100"/>
          <ac:cxnSpMkLst>
            <pc:docMk/>
            <pc:sldMk cId="2551016515" sldId="261"/>
            <ac:cxnSpMk id="32" creationId="{CA943160-0C03-44EC-A1B3-217E07C5C8DC}"/>
          </ac:cxnSpMkLst>
        </pc:cxnChg>
        <pc:cxnChg chg="add mod">
          <ac:chgData name="Jarno de Coninck" userId="63a1cb81-64e1-4861-92f1-64b894c57747" providerId="ADAL" clId="{BA8B85B6-839B-49E7-ACE2-6F48C8455A38}" dt="2022-01-11T08:02:56.132" v="143" actId="1076"/>
          <ac:cxnSpMkLst>
            <pc:docMk/>
            <pc:sldMk cId="2551016515" sldId="261"/>
            <ac:cxnSpMk id="37" creationId="{DD56D1DD-FA4F-4496-83CF-31B8FF2AA226}"/>
          </ac:cxnSpMkLst>
        </pc:cxnChg>
        <pc:cxnChg chg="add mod">
          <ac:chgData name="Jarno de Coninck" userId="63a1cb81-64e1-4861-92f1-64b894c57747" providerId="ADAL" clId="{BA8B85B6-839B-49E7-ACE2-6F48C8455A38}" dt="2022-01-11T08:02:45.910" v="141" actId="14100"/>
          <ac:cxnSpMkLst>
            <pc:docMk/>
            <pc:sldMk cId="2551016515" sldId="261"/>
            <ac:cxnSpMk id="39" creationId="{562FCB86-8E09-42F2-92F0-2E46019DE4BE}"/>
          </ac:cxnSpMkLst>
        </pc:cxnChg>
        <pc:cxnChg chg="add mod">
          <ac:chgData name="Jarno de Coninck" userId="63a1cb81-64e1-4861-92f1-64b894c57747" providerId="ADAL" clId="{BA8B85B6-839B-49E7-ACE2-6F48C8455A38}" dt="2022-01-11T08:03:17.620" v="148" actId="1076"/>
          <ac:cxnSpMkLst>
            <pc:docMk/>
            <pc:sldMk cId="2551016515" sldId="261"/>
            <ac:cxnSpMk id="42" creationId="{0EB58407-8626-4911-93D6-8E07E5C336CA}"/>
          </ac:cxnSpMkLst>
        </pc:cxnChg>
      </pc:sldChg>
    </pc:docChg>
  </pc:docChgLst>
  <pc:docChgLst>
    <pc:chgData name="Jarno de Coninck" userId="63a1cb81-64e1-4861-92f1-64b894c57747" providerId="ADAL" clId="{DD910947-4B83-4A9C-9879-D34695FE4749}"/>
    <pc:docChg chg="undo custSel modSld">
      <pc:chgData name="Jarno de Coninck" userId="63a1cb81-64e1-4861-92f1-64b894c57747" providerId="ADAL" clId="{DD910947-4B83-4A9C-9879-D34695FE4749}" dt="2022-01-19T12:17:23.056" v="167" actId="1076"/>
      <pc:docMkLst>
        <pc:docMk/>
      </pc:docMkLst>
      <pc:sldChg chg="delSp modSp mod">
        <pc:chgData name="Jarno de Coninck" userId="63a1cb81-64e1-4861-92f1-64b894c57747" providerId="ADAL" clId="{DD910947-4B83-4A9C-9879-D34695FE4749}" dt="2022-01-19T07:13:17.252" v="65"/>
        <pc:sldMkLst>
          <pc:docMk/>
          <pc:sldMk cId="2216006624" sldId="256"/>
        </pc:sldMkLst>
        <pc:spChg chg="mod">
          <ac:chgData name="Jarno de Coninck" userId="63a1cb81-64e1-4861-92f1-64b894c57747" providerId="ADAL" clId="{DD910947-4B83-4A9C-9879-D34695FE4749}" dt="2022-01-19T07:13:17.252" v="65"/>
          <ac:spMkLst>
            <pc:docMk/>
            <pc:sldMk cId="2216006624" sldId="256"/>
            <ac:spMk id="2" creationId="{EC28C3F1-340F-48CC-82E6-5E771E5D6A20}"/>
          </ac:spMkLst>
        </pc:spChg>
        <pc:picChg chg="del mod">
          <ac:chgData name="Jarno de Coninck" userId="63a1cb81-64e1-4861-92f1-64b894c57747" providerId="ADAL" clId="{DD910947-4B83-4A9C-9879-D34695FE4749}" dt="2022-01-18T20:59:32.189" v="3" actId="478"/>
          <ac:picMkLst>
            <pc:docMk/>
            <pc:sldMk cId="2216006624" sldId="256"/>
            <ac:picMk id="26" creationId="{3B691D37-4DC8-4D0A-9614-D796F150EBE8}"/>
          </ac:picMkLst>
        </pc:picChg>
      </pc:sldChg>
      <pc:sldChg chg="addSp delSp modSp mod setBg">
        <pc:chgData name="Jarno de Coninck" userId="63a1cb81-64e1-4861-92f1-64b894c57747" providerId="ADAL" clId="{DD910947-4B83-4A9C-9879-D34695FE4749}" dt="2022-01-19T09:38:20.311" v="123" actId="207"/>
        <pc:sldMkLst>
          <pc:docMk/>
          <pc:sldMk cId="4242499311" sldId="257"/>
        </pc:sldMkLst>
        <pc:spChg chg="add mod ord">
          <ac:chgData name="Jarno de Coninck" userId="63a1cb81-64e1-4861-92f1-64b894c57747" providerId="ADAL" clId="{DD910947-4B83-4A9C-9879-D34695FE4749}" dt="2022-01-19T09:29:10.470" v="97" actId="1076"/>
          <ac:spMkLst>
            <pc:docMk/>
            <pc:sldMk cId="4242499311" sldId="257"/>
            <ac:spMk id="2" creationId="{A400E43E-9DF0-40F7-9CE6-2AC7E20C705C}"/>
          </ac:spMkLst>
        </pc:spChg>
        <pc:spChg chg="mod">
          <ac:chgData name="Jarno de Coninck" userId="63a1cb81-64e1-4861-92f1-64b894c57747" providerId="ADAL" clId="{DD910947-4B83-4A9C-9879-D34695FE4749}" dt="2022-01-19T07:13:52.475" v="67" actId="208"/>
          <ac:spMkLst>
            <pc:docMk/>
            <pc:sldMk cId="4242499311" sldId="257"/>
            <ac:spMk id="9" creationId="{8C240632-0A14-4B87-AC8D-5AE3E64159BF}"/>
          </ac:spMkLst>
        </pc:spChg>
        <pc:spChg chg="add del mod">
          <ac:chgData name="Jarno de Coninck" userId="63a1cb81-64e1-4861-92f1-64b894c57747" providerId="ADAL" clId="{DD910947-4B83-4A9C-9879-D34695FE4749}" dt="2022-01-19T09:29:31.207" v="106" actId="478"/>
          <ac:spMkLst>
            <pc:docMk/>
            <pc:sldMk cId="4242499311" sldId="257"/>
            <ac:spMk id="11" creationId="{CAB17318-5DFD-4615-A952-023D7D66EAA0}"/>
          </ac:spMkLst>
        </pc:spChg>
        <pc:spChg chg="del mod">
          <ac:chgData name="Jarno de Coninck" userId="63a1cb81-64e1-4861-92f1-64b894c57747" providerId="ADAL" clId="{DD910947-4B83-4A9C-9879-D34695FE4749}" dt="2022-01-19T09:28:31.440" v="90" actId="478"/>
          <ac:spMkLst>
            <pc:docMk/>
            <pc:sldMk cId="4242499311" sldId="257"/>
            <ac:spMk id="12" creationId="{CD2B6D2C-E878-4A58-B010-E4630CA380EE}"/>
          </ac:spMkLst>
        </pc:spChg>
        <pc:spChg chg="add del mod">
          <ac:chgData name="Jarno de Coninck" userId="63a1cb81-64e1-4861-92f1-64b894c57747" providerId="ADAL" clId="{DD910947-4B83-4A9C-9879-D34695FE4749}" dt="2022-01-19T09:38:00.360" v="116" actId="207"/>
          <ac:spMkLst>
            <pc:docMk/>
            <pc:sldMk cId="4242499311" sldId="257"/>
            <ac:spMk id="15" creationId="{EC42A65E-8738-49A0-9781-9046D9AF0011}"/>
          </ac:spMkLst>
        </pc:spChg>
        <pc:spChg chg="mod">
          <ac:chgData name="Jarno de Coninck" userId="63a1cb81-64e1-4861-92f1-64b894c57747" providerId="ADAL" clId="{DD910947-4B83-4A9C-9879-D34695FE4749}" dt="2022-01-19T09:38:13.240" v="120" actId="207"/>
          <ac:spMkLst>
            <pc:docMk/>
            <pc:sldMk cId="4242499311" sldId="257"/>
            <ac:spMk id="20" creationId="{AE92D48B-269F-4305-AFCD-5E6A11496A72}"/>
          </ac:spMkLst>
        </pc:spChg>
        <pc:spChg chg="mod">
          <ac:chgData name="Jarno de Coninck" userId="63a1cb81-64e1-4861-92f1-64b894c57747" providerId="ADAL" clId="{DD910947-4B83-4A9C-9879-D34695FE4749}" dt="2022-01-19T09:38:20.311" v="123" actId="207"/>
          <ac:spMkLst>
            <pc:docMk/>
            <pc:sldMk cId="4242499311" sldId="257"/>
            <ac:spMk id="21" creationId="{5742E41C-C0E9-4790-A12D-3C49E5513568}"/>
          </ac:spMkLst>
        </pc:spChg>
        <pc:spChg chg="mod">
          <ac:chgData name="Jarno de Coninck" userId="63a1cb81-64e1-4861-92f1-64b894c57747" providerId="ADAL" clId="{DD910947-4B83-4A9C-9879-D34695FE4749}" dt="2022-01-19T09:38:16.351" v="122" actId="207"/>
          <ac:spMkLst>
            <pc:docMk/>
            <pc:sldMk cId="4242499311" sldId="257"/>
            <ac:spMk id="22" creationId="{345C6980-BDB5-4006-B9CB-30EEB098BD1F}"/>
          </ac:spMkLst>
        </pc:spChg>
        <pc:spChg chg="mod">
          <ac:chgData name="Jarno de Coninck" userId="63a1cb81-64e1-4861-92f1-64b894c57747" providerId="ADAL" clId="{DD910947-4B83-4A9C-9879-D34695FE4749}" dt="2022-01-19T09:38:14.664" v="121" actId="207"/>
          <ac:spMkLst>
            <pc:docMk/>
            <pc:sldMk cId="4242499311" sldId="257"/>
            <ac:spMk id="23" creationId="{3AC46691-3AF0-4352-8BDC-77B353247E3A}"/>
          </ac:spMkLst>
        </pc:spChg>
        <pc:spChg chg="del mod">
          <ac:chgData name="Jarno de Coninck" userId="63a1cb81-64e1-4861-92f1-64b894c57747" providerId="ADAL" clId="{DD910947-4B83-4A9C-9879-D34695FE4749}" dt="2022-01-19T09:27:37.773" v="78" actId="478"/>
          <ac:spMkLst>
            <pc:docMk/>
            <pc:sldMk cId="4242499311" sldId="257"/>
            <ac:spMk id="24" creationId="{6B373093-7BDC-4574-B3D0-F98FA6313407}"/>
          </ac:spMkLst>
        </pc:spChg>
        <pc:spChg chg="mod">
          <ac:chgData name="Jarno de Coninck" userId="63a1cb81-64e1-4861-92f1-64b894c57747" providerId="ADAL" clId="{DD910947-4B83-4A9C-9879-D34695FE4749}" dt="2022-01-19T09:27:47.241" v="80" actId="1076"/>
          <ac:spMkLst>
            <pc:docMk/>
            <pc:sldMk cId="4242499311" sldId="257"/>
            <ac:spMk id="25" creationId="{7E3E5A09-22E3-4DAC-9D59-B6C865C28FF0}"/>
          </ac:spMkLst>
        </pc:spChg>
        <pc:spChg chg="mod">
          <ac:chgData name="Jarno de Coninck" userId="63a1cb81-64e1-4861-92f1-64b894c57747" providerId="ADAL" clId="{DD910947-4B83-4A9C-9879-D34695FE4749}" dt="2022-01-19T09:27:42.044" v="79" actId="1076"/>
          <ac:spMkLst>
            <pc:docMk/>
            <pc:sldMk cId="4242499311" sldId="257"/>
            <ac:spMk id="26" creationId="{1FC7E7CA-0F3A-40FF-8164-4E311B34CDAA}"/>
          </ac:spMkLst>
        </pc:spChg>
        <pc:spChg chg="add mod">
          <ac:chgData name="Jarno de Coninck" userId="63a1cb81-64e1-4861-92f1-64b894c57747" providerId="ADAL" clId="{DD910947-4B83-4A9C-9879-D34695FE4749}" dt="2022-01-19T07:14:28.147" v="73" actId="571"/>
          <ac:spMkLst>
            <pc:docMk/>
            <pc:sldMk cId="4242499311" sldId="257"/>
            <ac:spMk id="27" creationId="{D8036BDD-F48A-4AF1-BEFC-0CFDB5BF9CB2}"/>
          </ac:spMkLst>
        </pc:spChg>
        <pc:picChg chg="mod">
          <ac:chgData name="Jarno de Coninck" userId="63a1cb81-64e1-4861-92f1-64b894c57747" providerId="ADAL" clId="{DD910947-4B83-4A9C-9879-D34695FE4749}" dt="2022-01-19T09:29:05.537" v="96" actId="1076"/>
          <ac:picMkLst>
            <pc:docMk/>
            <pc:sldMk cId="4242499311" sldId="257"/>
            <ac:picMk id="2050" creationId="{03790166-A9E7-43E2-94DF-5B5BE19273DE}"/>
          </ac:picMkLst>
        </pc:picChg>
        <pc:picChg chg="del">
          <ac:chgData name="Jarno de Coninck" userId="63a1cb81-64e1-4861-92f1-64b894c57747" providerId="ADAL" clId="{DD910947-4B83-4A9C-9879-D34695FE4749}" dt="2022-01-19T07:10:41.028" v="32" actId="478"/>
          <ac:picMkLst>
            <pc:docMk/>
            <pc:sldMk cId="4242499311" sldId="257"/>
            <ac:picMk id="2058" creationId="{3EAE89E1-6F94-457A-AD10-8D0E08E60BAB}"/>
          </ac:picMkLst>
        </pc:picChg>
        <pc:picChg chg="del">
          <ac:chgData name="Jarno de Coninck" userId="63a1cb81-64e1-4861-92f1-64b894c57747" providerId="ADAL" clId="{DD910947-4B83-4A9C-9879-D34695FE4749}" dt="2022-01-19T07:10:40.004" v="31" actId="478"/>
          <ac:picMkLst>
            <pc:docMk/>
            <pc:sldMk cId="4242499311" sldId="257"/>
            <ac:picMk id="2060" creationId="{F5A1156B-B7DB-4E15-96E7-B0B94D2F4704}"/>
          </ac:picMkLst>
        </pc:picChg>
        <pc:picChg chg="del">
          <ac:chgData name="Jarno de Coninck" userId="63a1cb81-64e1-4861-92f1-64b894c57747" providerId="ADAL" clId="{DD910947-4B83-4A9C-9879-D34695FE4749}" dt="2022-01-19T07:10:38.537" v="30" actId="478"/>
          <ac:picMkLst>
            <pc:docMk/>
            <pc:sldMk cId="4242499311" sldId="257"/>
            <ac:picMk id="2062" creationId="{EBCC15E0-886E-463B-9807-2E23046B2103}"/>
          </ac:picMkLst>
        </pc:picChg>
      </pc:sldChg>
      <pc:sldChg chg="addSp delSp modSp mod setBg">
        <pc:chgData name="Jarno de Coninck" userId="63a1cb81-64e1-4861-92f1-64b894c57747" providerId="ADAL" clId="{DD910947-4B83-4A9C-9879-D34695FE4749}" dt="2022-01-19T09:40:56.571" v="151" actId="207"/>
        <pc:sldMkLst>
          <pc:docMk/>
          <pc:sldMk cId="2400798902" sldId="258"/>
        </pc:sldMkLst>
        <pc:spChg chg="del mod">
          <ac:chgData name="Jarno de Coninck" userId="63a1cb81-64e1-4861-92f1-64b894c57747" providerId="ADAL" clId="{DD910947-4B83-4A9C-9879-D34695FE4749}" dt="2022-01-19T09:38:35.192" v="125" actId="478"/>
          <ac:spMkLst>
            <pc:docMk/>
            <pc:sldMk cId="2400798902" sldId="258"/>
            <ac:spMk id="2" creationId="{09536184-4418-4F83-839A-DE9FE995E47C}"/>
          </ac:spMkLst>
        </pc:spChg>
        <pc:spChg chg="del">
          <ac:chgData name="Jarno de Coninck" userId="63a1cb81-64e1-4861-92f1-64b894c57747" providerId="ADAL" clId="{DD910947-4B83-4A9C-9879-D34695FE4749}" dt="2022-01-19T09:38:35.192" v="125" actId="478"/>
          <ac:spMkLst>
            <pc:docMk/>
            <pc:sldMk cId="2400798902" sldId="258"/>
            <ac:spMk id="4" creationId="{5D6079A3-B03D-486F-B196-7B7EB41096BA}"/>
          </ac:spMkLst>
        </pc:spChg>
        <pc:spChg chg="del">
          <ac:chgData name="Jarno de Coninck" userId="63a1cb81-64e1-4861-92f1-64b894c57747" providerId="ADAL" clId="{DD910947-4B83-4A9C-9879-D34695FE4749}" dt="2022-01-19T09:38:37.682" v="126" actId="478"/>
          <ac:spMkLst>
            <pc:docMk/>
            <pc:sldMk cId="2400798902" sldId="258"/>
            <ac:spMk id="5" creationId="{A8A1991D-690A-4E91-B7FE-C78FFF6A8963}"/>
          </ac:spMkLst>
        </pc:spChg>
        <pc:spChg chg="del">
          <ac:chgData name="Jarno de Coninck" userId="63a1cb81-64e1-4861-92f1-64b894c57747" providerId="ADAL" clId="{DD910947-4B83-4A9C-9879-D34695FE4749}" dt="2022-01-19T09:38:32.923" v="124" actId="478"/>
          <ac:spMkLst>
            <pc:docMk/>
            <pc:sldMk cId="2400798902" sldId="258"/>
            <ac:spMk id="28" creationId="{DC405F86-4E73-4303-8155-80E6A86DFFF1}"/>
          </ac:spMkLst>
        </pc:spChg>
        <pc:spChg chg="del">
          <ac:chgData name="Jarno de Coninck" userId="63a1cb81-64e1-4861-92f1-64b894c57747" providerId="ADAL" clId="{DD910947-4B83-4A9C-9879-D34695FE4749}" dt="2022-01-19T09:38:35.192" v="125" actId="478"/>
          <ac:spMkLst>
            <pc:docMk/>
            <pc:sldMk cId="2400798902" sldId="258"/>
            <ac:spMk id="29" creationId="{E4B22A2A-970C-4F16-BC58-0668FED7E950}"/>
          </ac:spMkLst>
        </pc:spChg>
        <pc:spChg chg="del">
          <ac:chgData name="Jarno de Coninck" userId="63a1cb81-64e1-4861-92f1-64b894c57747" providerId="ADAL" clId="{DD910947-4B83-4A9C-9879-D34695FE4749}" dt="2022-01-19T09:38:35.192" v="125" actId="478"/>
          <ac:spMkLst>
            <pc:docMk/>
            <pc:sldMk cId="2400798902" sldId="258"/>
            <ac:spMk id="30" creationId="{8944AF91-E78D-4814-8EC7-2A647EAA74ED}"/>
          </ac:spMkLst>
        </pc:spChg>
        <pc:spChg chg="del">
          <ac:chgData name="Jarno de Coninck" userId="63a1cb81-64e1-4861-92f1-64b894c57747" providerId="ADAL" clId="{DD910947-4B83-4A9C-9879-D34695FE4749}" dt="2022-01-19T09:38:35.192" v="125" actId="478"/>
          <ac:spMkLst>
            <pc:docMk/>
            <pc:sldMk cId="2400798902" sldId="258"/>
            <ac:spMk id="31" creationId="{989E0BED-3B2C-459D-847E-DCEF5B92E341}"/>
          </ac:spMkLst>
        </pc:spChg>
        <pc:spChg chg="del">
          <ac:chgData name="Jarno de Coninck" userId="63a1cb81-64e1-4861-92f1-64b894c57747" providerId="ADAL" clId="{DD910947-4B83-4A9C-9879-D34695FE4749}" dt="2022-01-19T09:38:35.192" v="125" actId="478"/>
          <ac:spMkLst>
            <pc:docMk/>
            <pc:sldMk cId="2400798902" sldId="258"/>
            <ac:spMk id="32" creationId="{461387CD-665B-4CD9-AA07-C8062545E2BA}"/>
          </ac:spMkLst>
        </pc:spChg>
        <pc:spChg chg="add del mod">
          <ac:chgData name="Jarno de Coninck" userId="63a1cb81-64e1-4861-92f1-64b894c57747" providerId="ADAL" clId="{DD910947-4B83-4A9C-9879-D34695FE4749}" dt="2022-01-19T09:38:49.285" v="128"/>
          <ac:spMkLst>
            <pc:docMk/>
            <pc:sldMk cId="2400798902" sldId="258"/>
            <ac:spMk id="33" creationId="{26002FEB-A6E8-46A5-ADD1-288C1E0DAA19}"/>
          </ac:spMkLst>
        </pc:spChg>
        <pc:spChg chg="add del mod">
          <ac:chgData name="Jarno de Coninck" userId="63a1cb81-64e1-4861-92f1-64b894c57747" providerId="ADAL" clId="{DD910947-4B83-4A9C-9879-D34695FE4749}" dt="2022-01-19T09:38:49.285" v="128"/>
          <ac:spMkLst>
            <pc:docMk/>
            <pc:sldMk cId="2400798902" sldId="258"/>
            <ac:spMk id="34" creationId="{194F0B63-3C38-4F15-AE69-02C89E4464A1}"/>
          </ac:spMkLst>
        </pc:spChg>
        <pc:spChg chg="del">
          <ac:chgData name="Jarno de Coninck" userId="63a1cb81-64e1-4861-92f1-64b894c57747" providerId="ADAL" clId="{DD910947-4B83-4A9C-9879-D34695FE4749}" dt="2022-01-19T09:38:37.682" v="126" actId="478"/>
          <ac:spMkLst>
            <pc:docMk/>
            <pc:sldMk cId="2400798902" sldId="258"/>
            <ac:spMk id="35" creationId="{EED4044E-8591-4BB5-B0BE-EA4E81D448F3}"/>
          </ac:spMkLst>
        </pc:spChg>
        <pc:spChg chg="del">
          <ac:chgData name="Jarno de Coninck" userId="63a1cb81-64e1-4861-92f1-64b894c57747" providerId="ADAL" clId="{DD910947-4B83-4A9C-9879-D34695FE4749}" dt="2022-01-19T09:38:37.682" v="126" actId="478"/>
          <ac:spMkLst>
            <pc:docMk/>
            <pc:sldMk cId="2400798902" sldId="258"/>
            <ac:spMk id="36" creationId="{A558F952-79D1-440F-8327-94E776739DB5}"/>
          </ac:spMkLst>
        </pc:spChg>
        <pc:spChg chg="del">
          <ac:chgData name="Jarno de Coninck" userId="63a1cb81-64e1-4861-92f1-64b894c57747" providerId="ADAL" clId="{DD910947-4B83-4A9C-9879-D34695FE4749}" dt="2022-01-19T09:38:37.682" v="126" actId="478"/>
          <ac:spMkLst>
            <pc:docMk/>
            <pc:sldMk cId="2400798902" sldId="258"/>
            <ac:spMk id="37" creationId="{B60F2203-0B4D-4284-AD66-7BDEF4E0A151}"/>
          </ac:spMkLst>
        </pc:spChg>
        <pc:spChg chg="add del mod">
          <ac:chgData name="Jarno de Coninck" userId="63a1cb81-64e1-4861-92f1-64b894c57747" providerId="ADAL" clId="{DD910947-4B83-4A9C-9879-D34695FE4749}" dt="2022-01-19T09:38:49.285" v="128"/>
          <ac:spMkLst>
            <pc:docMk/>
            <pc:sldMk cId="2400798902" sldId="258"/>
            <ac:spMk id="41" creationId="{FFCF1214-B907-4093-A634-8BA170F2190A}"/>
          </ac:spMkLst>
        </pc:spChg>
        <pc:spChg chg="add del mod">
          <ac:chgData name="Jarno de Coninck" userId="63a1cb81-64e1-4861-92f1-64b894c57747" providerId="ADAL" clId="{DD910947-4B83-4A9C-9879-D34695FE4749}" dt="2022-01-19T09:38:49.285" v="128"/>
          <ac:spMkLst>
            <pc:docMk/>
            <pc:sldMk cId="2400798902" sldId="258"/>
            <ac:spMk id="42" creationId="{DC1B2901-BE55-4E6A-A816-2200592030AF}"/>
          </ac:spMkLst>
        </pc:spChg>
        <pc:spChg chg="add del mod">
          <ac:chgData name="Jarno de Coninck" userId="63a1cb81-64e1-4861-92f1-64b894c57747" providerId="ADAL" clId="{DD910947-4B83-4A9C-9879-D34695FE4749}" dt="2022-01-19T09:38:49.285" v="128"/>
          <ac:spMkLst>
            <pc:docMk/>
            <pc:sldMk cId="2400798902" sldId="258"/>
            <ac:spMk id="43" creationId="{37983F1C-BC71-4A93-8544-B629849DC906}"/>
          </ac:spMkLst>
        </pc:spChg>
        <pc:spChg chg="add del mod">
          <ac:chgData name="Jarno de Coninck" userId="63a1cb81-64e1-4861-92f1-64b894c57747" providerId="ADAL" clId="{DD910947-4B83-4A9C-9879-D34695FE4749}" dt="2022-01-19T09:38:49.285" v="128"/>
          <ac:spMkLst>
            <pc:docMk/>
            <pc:sldMk cId="2400798902" sldId="258"/>
            <ac:spMk id="44" creationId="{37BBF5EF-4A1B-4A13-947D-8E0BFD79ECDC}"/>
          </ac:spMkLst>
        </pc:spChg>
        <pc:spChg chg="add del mod">
          <ac:chgData name="Jarno de Coninck" userId="63a1cb81-64e1-4861-92f1-64b894c57747" providerId="ADAL" clId="{DD910947-4B83-4A9C-9879-D34695FE4749}" dt="2022-01-19T09:38:49.285" v="128"/>
          <ac:spMkLst>
            <pc:docMk/>
            <pc:sldMk cId="2400798902" sldId="258"/>
            <ac:spMk id="45" creationId="{3D31C3E7-F7C5-407A-B6A5-8D0585900DB0}"/>
          </ac:spMkLst>
        </pc:spChg>
        <pc:spChg chg="add mod">
          <ac:chgData name="Jarno de Coninck" userId="63a1cb81-64e1-4861-92f1-64b894c57747" providerId="ADAL" clId="{DD910947-4B83-4A9C-9879-D34695FE4749}" dt="2022-01-19T09:38:59.962" v="129"/>
          <ac:spMkLst>
            <pc:docMk/>
            <pc:sldMk cId="2400798902" sldId="258"/>
            <ac:spMk id="46" creationId="{466BD7DA-8DF9-4BFB-A22D-12EB861D7701}"/>
          </ac:spMkLst>
        </pc:spChg>
        <pc:spChg chg="add mod">
          <ac:chgData name="Jarno de Coninck" userId="63a1cb81-64e1-4861-92f1-64b894c57747" providerId="ADAL" clId="{DD910947-4B83-4A9C-9879-D34695FE4749}" dt="2022-01-19T09:38:59.962" v="129"/>
          <ac:spMkLst>
            <pc:docMk/>
            <pc:sldMk cId="2400798902" sldId="258"/>
            <ac:spMk id="47" creationId="{C3EBD3C5-53F0-4C64-9F75-377659E56928}"/>
          </ac:spMkLst>
        </pc:spChg>
        <pc:spChg chg="add mod">
          <ac:chgData name="Jarno de Coninck" userId="63a1cb81-64e1-4861-92f1-64b894c57747" providerId="ADAL" clId="{DD910947-4B83-4A9C-9879-D34695FE4749}" dt="2022-01-19T09:40:56.571" v="151" actId="207"/>
          <ac:spMkLst>
            <pc:docMk/>
            <pc:sldMk cId="2400798902" sldId="258"/>
            <ac:spMk id="48" creationId="{04C23CE4-9757-475F-9218-0A4BE14820F8}"/>
          </ac:spMkLst>
        </pc:spChg>
        <pc:spChg chg="add mod">
          <ac:chgData name="Jarno de Coninck" userId="63a1cb81-64e1-4861-92f1-64b894c57747" providerId="ADAL" clId="{DD910947-4B83-4A9C-9879-D34695FE4749}" dt="2022-01-19T09:40:54.034" v="150" actId="207"/>
          <ac:spMkLst>
            <pc:docMk/>
            <pc:sldMk cId="2400798902" sldId="258"/>
            <ac:spMk id="49" creationId="{5B827388-B97E-43DF-92D0-4CF71F57940C}"/>
          </ac:spMkLst>
        </pc:spChg>
        <pc:spChg chg="add mod">
          <ac:chgData name="Jarno de Coninck" userId="63a1cb81-64e1-4861-92f1-64b894c57747" providerId="ADAL" clId="{DD910947-4B83-4A9C-9879-D34695FE4749}" dt="2022-01-19T09:38:59.962" v="129"/>
          <ac:spMkLst>
            <pc:docMk/>
            <pc:sldMk cId="2400798902" sldId="258"/>
            <ac:spMk id="50" creationId="{33C92FA0-BCF8-48F0-A0E4-61D551306F4D}"/>
          </ac:spMkLst>
        </pc:spChg>
        <pc:spChg chg="add mod">
          <ac:chgData name="Jarno de Coninck" userId="63a1cb81-64e1-4861-92f1-64b894c57747" providerId="ADAL" clId="{DD910947-4B83-4A9C-9879-D34695FE4749}" dt="2022-01-19T09:38:59.962" v="129"/>
          <ac:spMkLst>
            <pc:docMk/>
            <pc:sldMk cId="2400798902" sldId="258"/>
            <ac:spMk id="51" creationId="{D345DFAD-B85A-4142-B402-02B5A8DE4860}"/>
          </ac:spMkLst>
        </pc:spChg>
        <pc:spChg chg="add mod">
          <ac:chgData name="Jarno de Coninck" userId="63a1cb81-64e1-4861-92f1-64b894c57747" providerId="ADAL" clId="{DD910947-4B83-4A9C-9879-D34695FE4749}" dt="2022-01-19T09:38:59.962" v="129"/>
          <ac:spMkLst>
            <pc:docMk/>
            <pc:sldMk cId="2400798902" sldId="258"/>
            <ac:spMk id="52" creationId="{B9CA1017-F9EE-48DB-8134-FBAEF8B0B230}"/>
          </ac:spMkLst>
        </pc:spChg>
        <pc:spChg chg="add mod">
          <ac:chgData name="Jarno de Coninck" userId="63a1cb81-64e1-4861-92f1-64b894c57747" providerId="ADAL" clId="{DD910947-4B83-4A9C-9879-D34695FE4749}" dt="2022-01-19T09:38:59.962" v="129"/>
          <ac:spMkLst>
            <pc:docMk/>
            <pc:sldMk cId="2400798902" sldId="258"/>
            <ac:spMk id="53" creationId="{724E6E38-2E3A-44E9-AB18-6C71927DFDFB}"/>
          </ac:spMkLst>
        </pc:spChg>
        <pc:spChg chg="add mod">
          <ac:chgData name="Jarno de Coninck" userId="63a1cb81-64e1-4861-92f1-64b894c57747" providerId="ADAL" clId="{DD910947-4B83-4A9C-9879-D34695FE4749}" dt="2022-01-19T09:38:59.962" v="129"/>
          <ac:spMkLst>
            <pc:docMk/>
            <pc:sldMk cId="2400798902" sldId="258"/>
            <ac:spMk id="54" creationId="{73F07EDC-A972-4C0D-9D59-ABCD8E587258}"/>
          </ac:spMkLst>
        </pc:spChg>
        <pc:picChg chg="del">
          <ac:chgData name="Jarno de Coninck" userId="63a1cb81-64e1-4861-92f1-64b894c57747" providerId="ADAL" clId="{DD910947-4B83-4A9C-9879-D34695FE4749}" dt="2022-01-19T09:38:37.682" v="126" actId="478"/>
          <ac:picMkLst>
            <pc:docMk/>
            <pc:sldMk cId="2400798902" sldId="258"/>
            <ac:picMk id="38" creationId="{CF1D6024-62B1-4B1E-9784-6C4260161135}"/>
          </ac:picMkLst>
        </pc:picChg>
        <pc:picChg chg="del">
          <ac:chgData name="Jarno de Coninck" userId="63a1cb81-64e1-4861-92f1-64b894c57747" providerId="ADAL" clId="{DD910947-4B83-4A9C-9879-D34695FE4749}" dt="2022-01-19T09:38:37.682" v="126" actId="478"/>
          <ac:picMkLst>
            <pc:docMk/>
            <pc:sldMk cId="2400798902" sldId="258"/>
            <ac:picMk id="39" creationId="{F8C2750D-610F-470F-B778-D3C65C967198}"/>
          </ac:picMkLst>
        </pc:picChg>
        <pc:picChg chg="del">
          <ac:chgData name="Jarno de Coninck" userId="63a1cb81-64e1-4861-92f1-64b894c57747" providerId="ADAL" clId="{DD910947-4B83-4A9C-9879-D34695FE4749}" dt="2022-01-19T09:38:37.682" v="126" actId="478"/>
          <ac:picMkLst>
            <pc:docMk/>
            <pc:sldMk cId="2400798902" sldId="258"/>
            <ac:picMk id="40" creationId="{E24C3679-3A84-486D-AA3C-AC1FB415FB0B}"/>
          </ac:picMkLst>
        </pc:picChg>
      </pc:sldChg>
      <pc:sldChg chg="addSp delSp modSp mod setBg">
        <pc:chgData name="Jarno de Coninck" userId="63a1cb81-64e1-4861-92f1-64b894c57747" providerId="ADAL" clId="{DD910947-4B83-4A9C-9879-D34695FE4749}" dt="2022-01-19T10:41:27.170" v="161" actId="1076"/>
        <pc:sldMkLst>
          <pc:docMk/>
          <pc:sldMk cId="2547345528" sldId="259"/>
        </pc:sldMkLst>
        <pc:spChg chg="del mod">
          <ac:chgData name="Jarno de Coninck" userId="63a1cb81-64e1-4861-92f1-64b894c57747" providerId="ADAL" clId="{DD910947-4B83-4A9C-9879-D34695FE4749}" dt="2022-01-19T09:39:13.518" v="134" actId="478"/>
          <ac:spMkLst>
            <pc:docMk/>
            <pc:sldMk cId="2547345528" sldId="259"/>
            <ac:spMk id="2" creationId="{25A8AC1A-C049-4797-9E3E-BA3BFFACA81A}"/>
          </ac:spMkLst>
        </pc:spChg>
        <pc:spChg chg="del">
          <ac:chgData name="Jarno de Coninck" userId="63a1cb81-64e1-4861-92f1-64b894c57747" providerId="ADAL" clId="{DD910947-4B83-4A9C-9879-D34695FE4749}" dt="2022-01-19T09:39:04.749" v="130" actId="478"/>
          <ac:spMkLst>
            <pc:docMk/>
            <pc:sldMk cId="2547345528" sldId="259"/>
            <ac:spMk id="11" creationId="{CFD993E6-5D2E-4523-BD19-630C3A9F1277}"/>
          </ac:spMkLst>
        </pc:spChg>
        <pc:spChg chg="del">
          <ac:chgData name="Jarno de Coninck" userId="63a1cb81-64e1-4861-92f1-64b894c57747" providerId="ADAL" clId="{DD910947-4B83-4A9C-9879-D34695FE4749}" dt="2022-01-19T09:39:07.841" v="132" actId="478"/>
          <ac:spMkLst>
            <pc:docMk/>
            <pc:sldMk cId="2547345528" sldId="259"/>
            <ac:spMk id="12" creationId="{C5F68DA1-6F62-4CCB-AE5A-B4C420F16124}"/>
          </ac:spMkLst>
        </pc:spChg>
        <pc:spChg chg="del">
          <ac:chgData name="Jarno de Coninck" userId="63a1cb81-64e1-4861-92f1-64b894c57747" providerId="ADAL" clId="{DD910947-4B83-4A9C-9879-D34695FE4749}" dt="2022-01-19T09:39:06.357" v="131" actId="478"/>
          <ac:spMkLst>
            <pc:docMk/>
            <pc:sldMk cId="2547345528" sldId="259"/>
            <ac:spMk id="13" creationId="{43066D53-5B0B-4E20-949C-4BF6CF9F0EB8}"/>
          </ac:spMkLst>
        </pc:spChg>
        <pc:spChg chg="del">
          <ac:chgData name="Jarno de Coninck" userId="63a1cb81-64e1-4861-92f1-64b894c57747" providerId="ADAL" clId="{DD910947-4B83-4A9C-9879-D34695FE4749}" dt="2022-01-19T09:39:06.357" v="131" actId="478"/>
          <ac:spMkLst>
            <pc:docMk/>
            <pc:sldMk cId="2547345528" sldId="259"/>
            <ac:spMk id="14" creationId="{B289E8B5-08A2-45A6-A671-9117E5055597}"/>
          </ac:spMkLst>
        </pc:spChg>
        <pc:spChg chg="del">
          <ac:chgData name="Jarno de Coninck" userId="63a1cb81-64e1-4861-92f1-64b894c57747" providerId="ADAL" clId="{DD910947-4B83-4A9C-9879-D34695FE4749}" dt="2022-01-19T09:39:06.357" v="131" actId="478"/>
          <ac:spMkLst>
            <pc:docMk/>
            <pc:sldMk cId="2547345528" sldId="259"/>
            <ac:spMk id="15" creationId="{C7C9F2A4-F3D7-4D8E-8E71-E53DCDF74DD4}"/>
          </ac:spMkLst>
        </pc:spChg>
        <pc:spChg chg="del">
          <ac:chgData name="Jarno de Coninck" userId="63a1cb81-64e1-4861-92f1-64b894c57747" providerId="ADAL" clId="{DD910947-4B83-4A9C-9879-D34695FE4749}" dt="2022-01-19T09:39:06.357" v="131" actId="478"/>
          <ac:spMkLst>
            <pc:docMk/>
            <pc:sldMk cId="2547345528" sldId="259"/>
            <ac:spMk id="16" creationId="{B7B93E77-592F-4130-90FD-76DF5A6C8713}"/>
          </ac:spMkLst>
        </pc:spChg>
        <pc:spChg chg="del">
          <ac:chgData name="Jarno de Coninck" userId="63a1cb81-64e1-4861-92f1-64b894c57747" providerId="ADAL" clId="{DD910947-4B83-4A9C-9879-D34695FE4749}" dt="2022-01-19T09:39:06.357" v="131" actId="478"/>
          <ac:spMkLst>
            <pc:docMk/>
            <pc:sldMk cId="2547345528" sldId="259"/>
            <ac:spMk id="17" creationId="{49800FDC-23F0-4DA1-A3DB-CAF0C2C5D522}"/>
          </ac:spMkLst>
        </pc:spChg>
        <pc:spChg chg="del">
          <ac:chgData name="Jarno de Coninck" userId="63a1cb81-64e1-4861-92f1-64b894c57747" providerId="ADAL" clId="{DD910947-4B83-4A9C-9879-D34695FE4749}" dt="2022-01-19T09:39:04.749" v="130" actId="478"/>
          <ac:spMkLst>
            <pc:docMk/>
            <pc:sldMk cId="2547345528" sldId="259"/>
            <ac:spMk id="21" creationId="{DC269B47-A14C-48C4-B2D1-6A643B01FF66}"/>
          </ac:spMkLst>
        </pc:spChg>
        <pc:spChg chg="del">
          <ac:chgData name="Jarno de Coninck" userId="63a1cb81-64e1-4861-92f1-64b894c57747" providerId="ADAL" clId="{DD910947-4B83-4A9C-9879-D34695FE4749}" dt="2022-01-19T09:39:04.749" v="130" actId="478"/>
          <ac:spMkLst>
            <pc:docMk/>
            <pc:sldMk cId="2547345528" sldId="259"/>
            <ac:spMk id="22" creationId="{F745F8DC-221D-41B6-BF68-2ACDEFB569AB}"/>
          </ac:spMkLst>
        </pc:spChg>
        <pc:spChg chg="del">
          <ac:chgData name="Jarno de Coninck" userId="63a1cb81-64e1-4861-92f1-64b894c57747" providerId="ADAL" clId="{DD910947-4B83-4A9C-9879-D34695FE4749}" dt="2022-01-19T09:39:04.749" v="130" actId="478"/>
          <ac:spMkLst>
            <pc:docMk/>
            <pc:sldMk cId="2547345528" sldId="259"/>
            <ac:spMk id="23" creationId="{5A492418-A8A4-4843-A89D-122387611B30}"/>
          </ac:spMkLst>
        </pc:spChg>
        <pc:spChg chg="add mod">
          <ac:chgData name="Jarno de Coninck" userId="63a1cb81-64e1-4861-92f1-64b894c57747" providerId="ADAL" clId="{DD910947-4B83-4A9C-9879-D34695FE4749}" dt="2022-01-19T09:39:09.017" v="133"/>
          <ac:spMkLst>
            <pc:docMk/>
            <pc:sldMk cId="2547345528" sldId="259"/>
            <ac:spMk id="27" creationId="{846E254F-4B92-4168-B4BA-EFE36DC3D9AF}"/>
          </ac:spMkLst>
        </pc:spChg>
        <pc:spChg chg="add mod">
          <ac:chgData name="Jarno de Coninck" userId="63a1cb81-64e1-4861-92f1-64b894c57747" providerId="ADAL" clId="{DD910947-4B83-4A9C-9879-D34695FE4749}" dt="2022-01-19T09:39:09.017" v="133"/>
          <ac:spMkLst>
            <pc:docMk/>
            <pc:sldMk cId="2547345528" sldId="259"/>
            <ac:spMk id="28" creationId="{154D99C3-D852-451F-B507-0C1D2CE427DA}"/>
          </ac:spMkLst>
        </pc:spChg>
        <pc:spChg chg="add mod">
          <ac:chgData name="Jarno de Coninck" userId="63a1cb81-64e1-4861-92f1-64b894c57747" providerId="ADAL" clId="{DD910947-4B83-4A9C-9879-D34695FE4749}" dt="2022-01-19T09:41:03.099" v="152" actId="207"/>
          <ac:spMkLst>
            <pc:docMk/>
            <pc:sldMk cId="2547345528" sldId="259"/>
            <ac:spMk id="29" creationId="{43E7A445-E02F-44BC-8D3E-DC3CAE76963B}"/>
          </ac:spMkLst>
        </pc:spChg>
        <pc:spChg chg="add mod">
          <ac:chgData name="Jarno de Coninck" userId="63a1cb81-64e1-4861-92f1-64b894c57747" providerId="ADAL" clId="{DD910947-4B83-4A9C-9879-D34695FE4749}" dt="2022-01-19T09:39:09.017" v="133"/>
          <ac:spMkLst>
            <pc:docMk/>
            <pc:sldMk cId="2547345528" sldId="259"/>
            <ac:spMk id="30" creationId="{DD40D9FC-9F92-4CDC-BBEF-06F1429BEC9C}"/>
          </ac:spMkLst>
        </pc:spChg>
        <pc:spChg chg="add mod">
          <ac:chgData name="Jarno de Coninck" userId="63a1cb81-64e1-4861-92f1-64b894c57747" providerId="ADAL" clId="{DD910947-4B83-4A9C-9879-D34695FE4749}" dt="2022-01-19T09:39:09.017" v="133"/>
          <ac:spMkLst>
            <pc:docMk/>
            <pc:sldMk cId="2547345528" sldId="259"/>
            <ac:spMk id="32" creationId="{8C7ACC16-08A2-45C0-93C7-1BC9E32BAC51}"/>
          </ac:spMkLst>
        </pc:spChg>
        <pc:spChg chg="add mod">
          <ac:chgData name="Jarno de Coninck" userId="63a1cb81-64e1-4861-92f1-64b894c57747" providerId="ADAL" clId="{DD910947-4B83-4A9C-9879-D34695FE4749}" dt="2022-01-19T09:39:09.017" v="133"/>
          <ac:spMkLst>
            <pc:docMk/>
            <pc:sldMk cId="2547345528" sldId="259"/>
            <ac:spMk id="33" creationId="{3380A791-71ED-4451-9FA9-86BAD7025D22}"/>
          </ac:spMkLst>
        </pc:spChg>
        <pc:spChg chg="mod">
          <ac:chgData name="Jarno de Coninck" userId="63a1cb81-64e1-4861-92f1-64b894c57747" providerId="ADAL" clId="{DD910947-4B83-4A9C-9879-D34695FE4749}" dt="2022-01-19T09:40:31.138" v="149" actId="207"/>
          <ac:spMkLst>
            <pc:docMk/>
            <pc:sldMk cId="2547345528" sldId="259"/>
            <ac:spMk id="38" creationId="{4E695C84-ECE5-429B-8639-17EF3794C32A}"/>
          </ac:spMkLst>
        </pc:spChg>
        <pc:spChg chg="mod">
          <ac:chgData name="Jarno de Coninck" userId="63a1cb81-64e1-4861-92f1-64b894c57747" providerId="ADAL" clId="{DD910947-4B83-4A9C-9879-D34695FE4749}" dt="2022-01-19T09:40:20.861" v="147" actId="207"/>
          <ac:spMkLst>
            <pc:docMk/>
            <pc:sldMk cId="2547345528" sldId="259"/>
            <ac:spMk id="39" creationId="{87FD3507-9E12-4A87-B5AF-160D17218872}"/>
          </ac:spMkLst>
        </pc:spChg>
        <pc:spChg chg="mod">
          <ac:chgData name="Jarno de Coninck" userId="63a1cb81-64e1-4861-92f1-64b894c57747" providerId="ADAL" clId="{DD910947-4B83-4A9C-9879-D34695FE4749}" dt="2022-01-19T09:40:26.998" v="148" actId="207"/>
          <ac:spMkLst>
            <pc:docMk/>
            <pc:sldMk cId="2547345528" sldId="259"/>
            <ac:spMk id="40" creationId="{4D7D7598-1866-49F6-B7D3-893214AF9D9B}"/>
          </ac:spMkLst>
        </pc:spChg>
        <pc:spChg chg="add mod">
          <ac:chgData name="Jarno de Coninck" userId="63a1cb81-64e1-4861-92f1-64b894c57747" providerId="ADAL" clId="{DD910947-4B83-4A9C-9879-D34695FE4749}" dt="2022-01-19T09:41:05.303" v="153" actId="207"/>
          <ac:spMkLst>
            <pc:docMk/>
            <pc:sldMk cId="2547345528" sldId="259"/>
            <ac:spMk id="41" creationId="{D88853E7-765D-488A-A87D-B38BA33045EA}"/>
          </ac:spMkLst>
        </pc:spChg>
        <pc:spChg chg="add mod">
          <ac:chgData name="Jarno de Coninck" userId="63a1cb81-64e1-4861-92f1-64b894c57747" providerId="ADAL" clId="{DD910947-4B83-4A9C-9879-D34695FE4749}" dt="2022-01-19T10:41:27.170" v="161" actId="1076"/>
          <ac:spMkLst>
            <pc:docMk/>
            <pc:sldMk cId="2547345528" sldId="259"/>
            <ac:spMk id="42" creationId="{B8F58076-8DA2-4CAE-9D3F-A377CC672151}"/>
          </ac:spMkLst>
        </pc:spChg>
        <pc:spChg chg="add mod">
          <ac:chgData name="Jarno de Coninck" userId="63a1cb81-64e1-4861-92f1-64b894c57747" providerId="ADAL" clId="{DD910947-4B83-4A9C-9879-D34695FE4749}" dt="2022-01-19T09:39:09.017" v="133"/>
          <ac:spMkLst>
            <pc:docMk/>
            <pc:sldMk cId="2547345528" sldId="259"/>
            <ac:spMk id="43" creationId="{168DC07E-D759-450B-8E11-C93C2EC585FD}"/>
          </ac:spMkLst>
        </pc:spChg>
        <pc:picChg chg="del">
          <ac:chgData name="Jarno de Coninck" userId="63a1cb81-64e1-4861-92f1-64b894c57747" providerId="ADAL" clId="{DD910947-4B83-4A9C-9879-D34695FE4749}" dt="2022-01-19T09:39:04.749" v="130" actId="478"/>
          <ac:picMkLst>
            <pc:docMk/>
            <pc:sldMk cId="2547345528" sldId="259"/>
            <ac:picMk id="24" creationId="{B8735A1F-5407-4E5B-B430-AD0D9F8A598A}"/>
          </ac:picMkLst>
        </pc:picChg>
        <pc:picChg chg="del">
          <ac:chgData name="Jarno de Coninck" userId="63a1cb81-64e1-4861-92f1-64b894c57747" providerId="ADAL" clId="{DD910947-4B83-4A9C-9879-D34695FE4749}" dt="2022-01-19T09:39:04.749" v="130" actId="478"/>
          <ac:picMkLst>
            <pc:docMk/>
            <pc:sldMk cId="2547345528" sldId="259"/>
            <ac:picMk id="25" creationId="{E3F2A8A6-7E71-41C7-902E-BECC61E89C25}"/>
          </ac:picMkLst>
        </pc:picChg>
        <pc:picChg chg="del">
          <ac:chgData name="Jarno de Coninck" userId="63a1cb81-64e1-4861-92f1-64b894c57747" providerId="ADAL" clId="{DD910947-4B83-4A9C-9879-D34695FE4749}" dt="2022-01-19T09:39:04.749" v="130" actId="478"/>
          <ac:picMkLst>
            <pc:docMk/>
            <pc:sldMk cId="2547345528" sldId="259"/>
            <ac:picMk id="26" creationId="{73527B55-CA5B-45CA-B910-F1E55FE5185E}"/>
          </ac:picMkLst>
        </pc:picChg>
      </pc:sldChg>
      <pc:sldChg chg="addSp delSp modSp mod setBg">
        <pc:chgData name="Jarno de Coninck" userId="63a1cb81-64e1-4861-92f1-64b894c57747" providerId="ADAL" clId="{DD910947-4B83-4A9C-9879-D34695FE4749}" dt="2022-01-19T09:41:16.731" v="157" actId="207"/>
        <pc:sldMkLst>
          <pc:docMk/>
          <pc:sldMk cId="3945566546" sldId="260"/>
        </pc:sldMkLst>
        <pc:spChg chg="del mod">
          <ac:chgData name="Jarno de Coninck" userId="63a1cb81-64e1-4861-92f1-64b894c57747" providerId="ADAL" clId="{DD910947-4B83-4A9C-9879-D34695FE4749}" dt="2022-01-19T09:39:20.105" v="137" actId="478"/>
          <ac:spMkLst>
            <pc:docMk/>
            <pc:sldMk cId="3945566546" sldId="260"/>
            <ac:spMk id="2" creationId="{11FCD91F-9F6A-4D14-BD6B-7DD3E894E68F}"/>
          </ac:spMkLst>
        </pc:spChg>
        <pc:spChg chg="del">
          <ac:chgData name="Jarno de Coninck" userId="63a1cb81-64e1-4861-92f1-64b894c57747" providerId="ADAL" clId="{DD910947-4B83-4A9C-9879-D34695FE4749}" dt="2022-01-19T09:39:21.373" v="138" actId="478"/>
          <ac:spMkLst>
            <pc:docMk/>
            <pc:sldMk cId="3945566546" sldId="260"/>
            <ac:spMk id="4" creationId="{A9846A48-D647-4AE2-A85A-6C0D0B107EF4}"/>
          </ac:spMkLst>
        </pc:spChg>
        <pc:spChg chg="del">
          <ac:chgData name="Jarno de Coninck" userId="63a1cb81-64e1-4861-92f1-64b894c57747" providerId="ADAL" clId="{DD910947-4B83-4A9C-9879-D34695FE4749}" dt="2022-01-19T09:39:18.043" v="136" actId="478"/>
          <ac:spMkLst>
            <pc:docMk/>
            <pc:sldMk cId="3945566546" sldId="260"/>
            <ac:spMk id="5" creationId="{06CD8778-CB5B-42F0-9354-8C24823623F1}"/>
          </ac:spMkLst>
        </pc:spChg>
        <pc:spChg chg="del">
          <ac:chgData name="Jarno de Coninck" userId="63a1cb81-64e1-4861-92f1-64b894c57747" providerId="ADAL" clId="{DD910947-4B83-4A9C-9879-D34695FE4749}" dt="2022-01-19T09:39:16.902" v="135" actId="478"/>
          <ac:spMkLst>
            <pc:docMk/>
            <pc:sldMk cId="3945566546" sldId="260"/>
            <ac:spMk id="6" creationId="{94CC427F-2373-4BD0-A1E1-A2FD29C1077F}"/>
          </ac:spMkLst>
        </pc:spChg>
        <pc:spChg chg="del">
          <ac:chgData name="Jarno de Coninck" userId="63a1cb81-64e1-4861-92f1-64b894c57747" providerId="ADAL" clId="{DD910947-4B83-4A9C-9879-D34695FE4749}" dt="2022-01-19T09:39:16.902" v="135" actId="478"/>
          <ac:spMkLst>
            <pc:docMk/>
            <pc:sldMk cId="3945566546" sldId="260"/>
            <ac:spMk id="7" creationId="{65D1E277-B3DF-4E64-9999-78F4011CC25C}"/>
          </ac:spMkLst>
        </pc:spChg>
        <pc:spChg chg="del">
          <ac:chgData name="Jarno de Coninck" userId="63a1cb81-64e1-4861-92f1-64b894c57747" providerId="ADAL" clId="{DD910947-4B83-4A9C-9879-D34695FE4749}" dt="2022-01-19T09:39:16.902" v="135" actId="478"/>
          <ac:spMkLst>
            <pc:docMk/>
            <pc:sldMk cId="3945566546" sldId="260"/>
            <ac:spMk id="8" creationId="{68040BF5-1D46-405D-AA94-2089FDF222F3}"/>
          </ac:spMkLst>
        </pc:spChg>
        <pc:spChg chg="del">
          <ac:chgData name="Jarno de Coninck" userId="63a1cb81-64e1-4861-92f1-64b894c57747" providerId="ADAL" clId="{DD910947-4B83-4A9C-9879-D34695FE4749}" dt="2022-01-19T09:39:16.902" v="135" actId="478"/>
          <ac:spMkLst>
            <pc:docMk/>
            <pc:sldMk cId="3945566546" sldId="260"/>
            <ac:spMk id="9" creationId="{0DA4A6E2-9631-4C3B-BDB4-BD21ED32A162}"/>
          </ac:spMkLst>
        </pc:spChg>
        <pc:spChg chg="del">
          <ac:chgData name="Jarno de Coninck" userId="63a1cb81-64e1-4861-92f1-64b894c57747" providerId="ADAL" clId="{DD910947-4B83-4A9C-9879-D34695FE4749}" dt="2022-01-19T09:39:16.902" v="135" actId="478"/>
          <ac:spMkLst>
            <pc:docMk/>
            <pc:sldMk cId="3945566546" sldId="260"/>
            <ac:spMk id="10" creationId="{001729E5-DBDC-482D-8F14-DCFBBC8D1CC1}"/>
          </ac:spMkLst>
        </pc:spChg>
        <pc:spChg chg="del">
          <ac:chgData name="Jarno de Coninck" userId="63a1cb81-64e1-4861-92f1-64b894c57747" providerId="ADAL" clId="{DD910947-4B83-4A9C-9879-D34695FE4749}" dt="2022-01-19T09:39:21.373" v="138" actId="478"/>
          <ac:spMkLst>
            <pc:docMk/>
            <pc:sldMk cId="3945566546" sldId="260"/>
            <ac:spMk id="11" creationId="{ED9F6908-3DE0-45AF-8285-705F63019ADC}"/>
          </ac:spMkLst>
        </pc:spChg>
        <pc:spChg chg="del">
          <ac:chgData name="Jarno de Coninck" userId="63a1cb81-64e1-4861-92f1-64b894c57747" providerId="ADAL" clId="{DD910947-4B83-4A9C-9879-D34695FE4749}" dt="2022-01-19T09:39:21.373" v="138" actId="478"/>
          <ac:spMkLst>
            <pc:docMk/>
            <pc:sldMk cId="3945566546" sldId="260"/>
            <ac:spMk id="12" creationId="{B364F0BE-8122-4B4C-99A5-A8E47197C571}"/>
          </ac:spMkLst>
        </pc:spChg>
        <pc:spChg chg="del">
          <ac:chgData name="Jarno de Coninck" userId="63a1cb81-64e1-4861-92f1-64b894c57747" providerId="ADAL" clId="{DD910947-4B83-4A9C-9879-D34695FE4749}" dt="2022-01-19T09:39:21.373" v="138" actId="478"/>
          <ac:spMkLst>
            <pc:docMk/>
            <pc:sldMk cId="3945566546" sldId="260"/>
            <ac:spMk id="13" creationId="{C8BAD7D8-06BD-48EA-837D-ADB367FD0A8F}"/>
          </ac:spMkLst>
        </pc:spChg>
        <pc:spChg chg="add mod">
          <ac:chgData name="Jarno de Coninck" userId="63a1cb81-64e1-4861-92f1-64b894c57747" providerId="ADAL" clId="{DD910947-4B83-4A9C-9879-D34695FE4749}" dt="2022-01-19T09:39:22.163" v="139"/>
          <ac:spMkLst>
            <pc:docMk/>
            <pc:sldMk cId="3945566546" sldId="260"/>
            <ac:spMk id="19" creationId="{A351DD6F-F337-48AF-B3D3-1D3F16C823DD}"/>
          </ac:spMkLst>
        </pc:spChg>
        <pc:spChg chg="add mod">
          <ac:chgData name="Jarno de Coninck" userId="63a1cb81-64e1-4861-92f1-64b894c57747" providerId="ADAL" clId="{DD910947-4B83-4A9C-9879-D34695FE4749}" dt="2022-01-19T09:39:22.163" v="139"/>
          <ac:spMkLst>
            <pc:docMk/>
            <pc:sldMk cId="3945566546" sldId="260"/>
            <ac:spMk id="21" creationId="{CF1A9759-A49D-4D15-84EE-281659FE0CDD}"/>
          </ac:spMkLst>
        </pc:spChg>
        <pc:spChg chg="add mod">
          <ac:chgData name="Jarno de Coninck" userId="63a1cb81-64e1-4861-92f1-64b894c57747" providerId="ADAL" clId="{DD910947-4B83-4A9C-9879-D34695FE4749}" dt="2022-01-19T09:41:12.107" v="154" actId="207"/>
          <ac:spMkLst>
            <pc:docMk/>
            <pc:sldMk cId="3945566546" sldId="260"/>
            <ac:spMk id="22" creationId="{C5D8C101-BF6E-4707-9AD6-79397C52AEF6}"/>
          </ac:spMkLst>
        </pc:spChg>
        <pc:spChg chg="add mod">
          <ac:chgData name="Jarno de Coninck" userId="63a1cb81-64e1-4861-92f1-64b894c57747" providerId="ADAL" clId="{DD910947-4B83-4A9C-9879-D34695FE4749}" dt="2022-01-19T09:39:22.163" v="139"/>
          <ac:spMkLst>
            <pc:docMk/>
            <pc:sldMk cId="3945566546" sldId="260"/>
            <ac:spMk id="23" creationId="{D94D706C-8EA0-4190-B290-6654842D3033}"/>
          </ac:spMkLst>
        </pc:spChg>
        <pc:spChg chg="add mod">
          <ac:chgData name="Jarno de Coninck" userId="63a1cb81-64e1-4861-92f1-64b894c57747" providerId="ADAL" clId="{DD910947-4B83-4A9C-9879-D34695FE4749}" dt="2022-01-19T09:39:22.163" v="139"/>
          <ac:spMkLst>
            <pc:docMk/>
            <pc:sldMk cId="3945566546" sldId="260"/>
            <ac:spMk id="24" creationId="{BB01E37D-7868-4F06-973C-3849F03C63DC}"/>
          </ac:spMkLst>
        </pc:spChg>
        <pc:spChg chg="add mod">
          <ac:chgData name="Jarno de Coninck" userId="63a1cb81-64e1-4861-92f1-64b894c57747" providerId="ADAL" clId="{DD910947-4B83-4A9C-9879-D34695FE4749}" dt="2022-01-19T09:41:16.731" v="157" actId="207"/>
          <ac:spMkLst>
            <pc:docMk/>
            <pc:sldMk cId="3945566546" sldId="260"/>
            <ac:spMk id="25" creationId="{02E05777-4CEB-4055-9DF3-20764DDC0D91}"/>
          </ac:spMkLst>
        </pc:spChg>
        <pc:spChg chg="add mod">
          <ac:chgData name="Jarno de Coninck" userId="63a1cb81-64e1-4861-92f1-64b894c57747" providerId="ADAL" clId="{DD910947-4B83-4A9C-9879-D34695FE4749}" dt="2022-01-19T09:39:22.163" v="139"/>
          <ac:spMkLst>
            <pc:docMk/>
            <pc:sldMk cId="3945566546" sldId="260"/>
            <ac:spMk id="26" creationId="{A5A17B12-018B-479E-8AB9-EBA75B82BBB5}"/>
          </ac:spMkLst>
        </pc:spChg>
        <pc:spChg chg="add mod">
          <ac:chgData name="Jarno de Coninck" userId="63a1cb81-64e1-4861-92f1-64b894c57747" providerId="ADAL" clId="{DD910947-4B83-4A9C-9879-D34695FE4749}" dt="2022-01-19T09:39:22.163" v="139"/>
          <ac:spMkLst>
            <pc:docMk/>
            <pc:sldMk cId="3945566546" sldId="260"/>
            <ac:spMk id="27" creationId="{C1C08C5C-2EA2-4CE2-AF27-9A1D2A00C9F2}"/>
          </ac:spMkLst>
        </pc:spChg>
        <pc:spChg chg="add mod">
          <ac:chgData name="Jarno de Coninck" userId="63a1cb81-64e1-4861-92f1-64b894c57747" providerId="ADAL" clId="{DD910947-4B83-4A9C-9879-D34695FE4749}" dt="2022-01-19T09:39:22.163" v="139"/>
          <ac:spMkLst>
            <pc:docMk/>
            <pc:sldMk cId="3945566546" sldId="260"/>
            <ac:spMk id="28" creationId="{900E6656-29E2-4C9A-A0AC-EF69296169D3}"/>
          </ac:spMkLst>
        </pc:spChg>
        <pc:picChg chg="del">
          <ac:chgData name="Jarno de Coninck" userId="63a1cb81-64e1-4861-92f1-64b894c57747" providerId="ADAL" clId="{DD910947-4B83-4A9C-9879-D34695FE4749}" dt="2022-01-19T09:39:21.373" v="138" actId="478"/>
          <ac:picMkLst>
            <pc:docMk/>
            <pc:sldMk cId="3945566546" sldId="260"/>
            <ac:picMk id="14" creationId="{86F3FDE2-775B-41CC-90C8-2E6A3FA8D967}"/>
          </ac:picMkLst>
        </pc:picChg>
        <pc:picChg chg="del">
          <ac:chgData name="Jarno de Coninck" userId="63a1cb81-64e1-4861-92f1-64b894c57747" providerId="ADAL" clId="{DD910947-4B83-4A9C-9879-D34695FE4749}" dt="2022-01-19T09:39:21.373" v="138" actId="478"/>
          <ac:picMkLst>
            <pc:docMk/>
            <pc:sldMk cId="3945566546" sldId="260"/>
            <ac:picMk id="15" creationId="{7E476F44-F3E5-4260-844A-63588DCB2CF4}"/>
          </ac:picMkLst>
        </pc:picChg>
        <pc:picChg chg="del">
          <ac:chgData name="Jarno de Coninck" userId="63a1cb81-64e1-4861-92f1-64b894c57747" providerId="ADAL" clId="{DD910947-4B83-4A9C-9879-D34695FE4749}" dt="2022-01-19T09:39:21.373" v="138" actId="478"/>
          <ac:picMkLst>
            <pc:docMk/>
            <pc:sldMk cId="3945566546" sldId="260"/>
            <ac:picMk id="16" creationId="{F1869175-FF49-4585-B5C5-21EEF0FEAA43}"/>
          </ac:picMkLst>
        </pc:picChg>
      </pc:sldChg>
      <pc:sldChg chg="addSp delSp modSp mod setBg">
        <pc:chgData name="Jarno de Coninck" userId="63a1cb81-64e1-4861-92f1-64b894c57747" providerId="ADAL" clId="{DD910947-4B83-4A9C-9879-D34695FE4749}" dt="2022-01-19T12:17:23.056" v="167" actId="1076"/>
        <pc:sldMkLst>
          <pc:docMk/>
          <pc:sldMk cId="2551016515" sldId="261"/>
        </pc:sldMkLst>
        <pc:spChg chg="del mod">
          <ac:chgData name="Jarno de Coninck" userId="63a1cb81-64e1-4861-92f1-64b894c57747" providerId="ADAL" clId="{DD910947-4B83-4A9C-9879-D34695FE4749}" dt="2022-01-19T09:39:25.677" v="140" actId="478"/>
          <ac:spMkLst>
            <pc:docMk/>
            <pc:sldMk cId="2551016515" sldId="261"/>
            <ac:spMk id="2" creationId="{E1AD94CD-F9E5-4C98-915C-6DBC8A62F275}"/>
          </ac:spMkLst>
        </pc:spChg>
        <pc:spChg chg="del">
          <ac:chgData name="Jarno de Coninck" userId="63a1cb81-64e1-4861-92f1-64b894c57747" providerId="ADAL" clId="{DD910947-4B83-4A9C-9879-D34695FE4749}" dt="2022-01-19T09:39:27.493" v="141" actId="478"/>
          <ac:spMkLst>
            <pc:docMk/>
            <pc:sldMk cId="2551016515" sldId="261"/>
            <ac:spMk id="5" creationId="{F2E24DB9-CD5C-41F6-AC34-96E13C30C6AB}"/>
          </ac:spMkLst>
        </pc:spChg>
        <pc:spChg chg="del">
          <ac:chgData name="Jarno de Coninck" userId="63a1cb81-64e1-4861-92f1-64b894c57747" providerId="ADAL" clId="{DD910947-4B83-4A9C-9879-D34695FE4749}" dt="2022-01-19T09:39:25.677" v="140" actId="478"/>
          <ac:spMkLst>
            <pc:docMk/>
            <pc:sldMk cId="2551016515" sldId="261"/>
            <ac:spMk id="6" creationId="{B1FCA20A-EF55-4819-B958-F68A782B4E97}"/>
          </ac:spMkLst>
        </pc:spChg>
        <pc:spChg chg="del">
          <ac:chgData name="Jarno de Coninck" userId="63a1cb81-64e1-4861-92f1-64b894c57747" providerId="ADAL" clId="{DD910947-4B83-4A9C-9879-D34695FE4749}" dt="2022-01-19T09:39:25.677" v="140" actId="478"/>
          <ac:spMkLst>
            <pc:docMk/>
            <pc:sldMk cId="2551016515" sldId="261"/>
            <ac:spMk id="7" creationId="{9E98C8E9-20D1-46C8-B129-F2A0BD4CAA9C}"/>
          </ac:spMkLst>
        </pc:spChg>
        <pc:spChg chg="del">
          <ac:chgData name="Jarno de Coninck" userId="63a1cb81-64e1-4861-92f1-64b894c57747" providerId="ADAL" clId="{DD910947-4B83-4A9C-9879-D34695FE4749}" dt="2022-01-19T09:39:25.677" v="140" actId="478"/>
          <ac:spMkLst>
            <pc:docMk/>
            <pc:sldMk cId="2551016515" sldId="261"/>
            <ac:spMk id="8" creationId="{99D37CA9-C859-4500-ACE6-89B99A66C152}"/>
          </ac:spMkLst>
        </pc:spChg>
        <pc:spChg chg="del">
          <ac:chgData name="Jarno de Coninck" userId="63a1cb81-64e1-4861-92f1-64b894c57747" providerId="ADAL" clId="{DD910947-4B83-4A9C-9879-D34695FE4749}" dt="2022-01-19T09:39:25.677" v="140" actId="478"/>
          <ac:spMkLst>
            <pc:docMk/>
            <pc:sldMk cId="2551016515" sldId="261"/>
            <ac:spMk id="9" creationId="{4F609794-EB22-46AC-AE5F-29190ABEBEAC}"/>
          </ac:spMkLst>
        </pc:spChg>
        <pc:spChg chg="del">
          <ac:chgData name="Jarno de Coninck" userId="63a1cb81-64e1-4861-92f1-64b894c57747" providerId="ADAL" clId="{DD910947-4B83-4A9C-9879-D34695FE4749}" dt="2022-01-19T09:39:25.677" v="140" actId="478"/>
          <ac:spMkLst>
            <pc:docMk/>
            <pc:sldMk cId="2551016515" sldId="261"/>
            <ac:spMk id="10" creationId="{01670D78-B62B-4847-B671-DEADB0823350}"/>
          </ac:spMkLst>
        </pc:spChg>
        <pc:spChg chg="del">
          <ac:chgData name="Jarno de Coninck" userId="63a1cb81-64e1-4861-92f1-64b894c57747" providerId="ADAL" clId="{DD910947-4B83-4A9C-9879-D34695FE4749}" dt="2022-01-19T09:39:25.677" v="140" actId="478"/>
          <ac:spMkLst>
            <pc:docMk/>
            <pc:sldMk cId="2551016515" sldId="261"/>
            <ac:spMk id="11" creationId="{5FFD8ECF-C900-48AD-8911-CA237E58F402}"/>
          </ac:spMkLst>
        </pc:spChg>
        <pc:spChg chg="del">
          <ac:chgData name="Jarno de Coninck" userId="63a1cb81-64e1-4861-92f1-64b894c57747" providerId="ADAL" clId="{DD910947-4B83-4A9C-9879-D34695FE4749}" dt="2022-01-19T09:39:27.493" v="141" actId="478"/>
          <ac:spMkLst>
            <pc:docMk/>
            <pc:sldMk cId="2551016515" sldId="261"/>
            <ac:spMk id="12" creationId="{98571633-D4C2-4FEE-8044-E942477D09AC}"/>
          </ac:spMkLst>
        </pc:spChg>
        <pc:spChg chg="del">
          <ac:chgData name="Jarno de Coninck" userId="63a1cb81-64e1-4861-92f1-64b894c57747" providerId="ADAL" clId="{DD910947-4B83-4A9C-9879-D34695FE4749}" dt="2022-01-19T09:39:27.493" v="141" actId="478"/>
          <ac:spMkLst>
            <pc:docMk/>
            <pc:sldMk cId="2551016515" sldId="261"/>
            <ac:spMk id="13" creationId="{9F540AAE-86AC-4319-ABC4-9E473A9FFE25}"/>
          </ac:spMkLst>
        </pc:spChg>
        <pc:spChg chg="del">
          <ac:chgData name="Jarno de Coninck" userId="63a1cb81-64e1-4861-92f1-64b894c57747" providerId="ADAL" clId="{DD910947-4B83-4A9C-9879-D34695FE4749}" dt="2022-01-19T09:39:27.493" v="141" actId="478"/>
          <ac:spMkLst>
            <pc:docMk/>
            <pc:sldMk cId="2551016515" sldId="261"/>
            <ac:spMk id="14" creationId="{92DBE22D-2F56-49D4-A414-5ACC5AC88993}"/>
          </ac:spMkLst>
        </pc:spChg>
        <pc:spChg chg="mod">
          <ac:chgData name="Jarno de Coninck" userId="63a1cb81-64e1-4861-92f1-64b894c57747" providerId="ADAL" clId="{DD910947-4B83-4A9C-9879-D34695FE4749}" dt="2022-01-19T12:17:23.056" v="167" actId="1076"/>
          <ac:spMkLst>
            <pc:docMk/>
            <pc:sldMk cId="2551016515" sldId="261"/>
            <ac:spMk id="21" creationId="{4CF77EE8-8FB6-486E-9A5A-51A4F472A35B}"/>
          </ac:spMkLst>
        </pc:spChg>
        <pc:spChg chg="mod">
          <ac:chgData name="Jarno de Coninck" userId="63a1cb81-64e1-4861-92f1-64b894c57747" providerId="ADAL" clId="{DD910947-4B83-4A9C-9879-D34695FE4749}" dt="2022-01-19T12:17:18.128" v="166" actId="1076"/>
          <ac:spMkLst>
            <pc:docMk/>
            <pc:sldMk cId="2551016515" sldId="261"/>
            <ac:spMk id="22" creationId="{8BC77B68-B881-4B57-9E05-019309EA17F0}"/>
          </ac:spMkLst>
        </pc:spChg>
        <pc:spChg chg="add mod">
          <ac:chgData name="Jarno de Coninck" userId="63a1cb81-64e1-4861-92f1-64b894c57747" providerId="ADAL" clId="{DD910947-4B83-4A9C-9879-D34695FE4749}" dt="2022-01-19T09:39:28.260" v="142"/>
          <ac:spMkLst>
            <pc:docMk/>
            <pc:sldMk cId="2551016515" sldId="261"/>
            <ac:spMk id="34" creationId="{7192CE55-7CE3-406B-AF95-E9314C70CC4F}"/>
          </ac:spMkLst>
        </pc:spChg>
        <pc:spChg chg="add mod">
          <ac:chgData name="Jarno de Coninck" userId="63a1cb81-64e1-4861-92f1-64b894c57747" providerId="ADAL" clId="{DD910947-4B83-4A9C-9879-D34695FE4749}" dt="2022-01-19T09:39:28.260" v="142"/>
          <ac:spMkLst>
            <pc:docMk/>
            <pc:sldMk cId="2551016515" sldId="261"/>
            <ac:spMk id="35" creationId="{1956DBD8-041B-4258-9C3C-4BE4804A14EE}"/>
          </ac:spMkLst>
        </pc:spChg>
        <pc:spChg chg="add mod">
          <ac:chgData name="Jarno de Coninck" userId="63a1cb81-64e1-4861-92f1-64b894c57747" providerId="ADAL" clId="{DD910947-4B83-4A9C-9879-D34695FE4749}" dt="2022-01-19T09:41:21.868" v="158" actId="207"/>
          <ac:spMkLst>
            <pc:docMk/>
            <pc:sldMk cId="2551016515" sldId="261"/>
            <ac:spMk id="36" creationId="{E784D052-3B0C-458D-B738-D7E1BCE8EAC5}"/>
          </ac:spMkLst>
        </pc:spChg>
        <pc:spChg chg="add mod">
          <ac:chgData name="Jarno de Coninck" userId="63a1cb81-64e1-4861-92f1-64b894c57747" providerId="ADAL" clId="{DD910947-4B83-4A9C-9879-D34695FE4749}" dt="2022-01-19T09:39:28.260" v="142"/>
          <ac:spMkLst>
            <pc:docMk/>
            <pc:sldMk cId="2551016515" sldId="261"/>
            <ac:spMk id="40" creationId="{9AEAAD20-2963-4102-852C-1B388AB9AF49}"/>
          </ac:spMkLst>
        </pc:spChg>
        <pc:spChg chg="add mod">
          <ac:chgData name="Jarno de Coninck" userId="63a1cb81-64e1-4861-92f1-64b894c57747" providerId="ADAL" clId="{DD910947-4B83-4A9C-9879-D34695FE4749}" dt="2022-01-19T09:41:25.542" v="159" actId="207"/>
          <ac:spMkLst>
            <pc:docMk/>
            <pc:sldMk cId="2551016515" sldId="261"/>
            <ac:spMk id="41" creationId="{D04CC6A6-D5A9-4925-BF0B-F9D4F24E6C29}"/>
          </ac:spMkLst>
        </pc:spChg>
        <pc:spChg chg="add mod">
          <ac:chgData name="Jarno de Coninck" userId="63a1cb81-64e1-4861-92f1-64b894c57747" providerId="ADAL" clId="{DD910947-4B83-4A9C-9879-D34695FE4749}" dt="2022-01-19T09:39:28.260" v="142"/>
          <ac:spMkLst>
            <pc:docMk/>
            <pc:sldMk cId="2551016515" sldId="261"/>
            <ac:spMk id="46" creationId="{F689B18E-9B22-4596-9784-8E920C13BC2D}"/>
          </ac:spMkLst>
        </pc:spChg>
        <pc:spChg chg="add mod">
          <ac:chgData name="Jarno de Coninck" userId="63a1cb81-64e1-4861-92f1-64b894c57747" providerId="ADAL" clId="{DD910947-4B83-4A9C-9879-D34695FE4749}" dt="2022-01-19T09:39:28.260" v="142"/>
          <ac:spMkLst>
            <pc:docMk/>
            <pc:sldMk cId="2551016515" sldId="261"/>
            <ac:spMk id="47" creationId="{D8057C3E-95F5-4F44-80CC-1EF3ABEC54CE}"/>
          </ac:spMkLst>
        </pc:spChg>
        <pc:spChg chg="add mod">
          <ac:chgData name="Jarno de Coninck" userId="63a1cb81-64e1-4861-92f1-64b894c57747" providerId="ADAL" clId="{DD910947-4B83-4A9C-9879-D34695FE4749}" dt="2022-01-19T09:39:28.260" v="142"/>
          <ac:spMkLst>
            <pc:docMk/>
            <pc:sldMk cId="2551016515" sldId="261"/>
            <ac:spMk id="48" creationId="{6DA0C5F3-73DE-43DC-82CD-8B4CC47C2065}"/>
          </ac:spMkLst>
        </pc:spChg>
        <pc:spChg chg="add mod">
          <ac:chgData name="Jarno de Coninck" userId="63a1cb81-64e1-4861-92f1-64b894c57747" providerId="ADAL" clId="{DD910947-4B83-4A9C-9879-D34695FE4749}" dt="2022-01-19T09:39:28.260" v="142"/>
          <ac:spMkLst>
            <pc:docMk/>
            <pc:sldMk cId="2551016515" sldId="261"/>
            <ac:spMk id="49" creationId="{CFDDB0CD-D86C-492E-8B4A-5A21157A6130}"/>
          </ac:spMkLst>
        </pc:spChg>
        <pc:picChg chg="del">
          <ac:chgData name="Jarno de Coninck" userId="63a1cb81-64e1-4861-92f1-64b894c57747" providerId="ADAL" clId="{DD910947-4B83-4A9C-9879-D34695FE4749}" dt="2022-01-19T09:39:27.493" v="141" actId="478"/>
          <ac:picMkLst>
            <pc:docMk/>
            <pc:sldMk cId="2551016515" sldId="261"/>
            <ac:picMk id="15" creationId="{9BD44BE2-E75D-4ED7-937D-D4573FFC433F}"/>
          </ac:picMkLst>
        </pc:picChg>
        <pc:picChg chg="del">
          <ac:chgData name="Jarno de Coninck" userId="63a1cb81-64e1-4861-92f1-64b894c57747" providerId="ADAL" clId="{DD910947-4B83-4A9C-9879-D34695FE4749}" dt="2022-01-19T09:39:27.493" v="141" actId="478"/>
          <ac:picMkLst>
            <pc:docMk/>
            <pc:sldMk cId="2551016515" sldId="261"/>
            <ac:picMk id="16" creationId="{71DE6B6A-4039-4406-AF41-E94128DB28E5}"/>
          </ac:picMkLst>
        </pc:picChg>
        <pc:picChg chg="del">
          <ac:chgData name="Jarno de Coninck" userId="63a1cb81-64e1-4861-92f1-64b894c57747" providerId="ADAL" clId="{DD910947-4B83-4A9C-9879-D34695FE4749}" dt="2022-01-19T09:39:27.493" v="141" actId="478"/>
          <ac:picMkLst>
            <pc:docMk/>
            <pc:sldMk cId="2551016515" sldId="261"/>
            <ac:picMk id="17" creationId="{57F2FACD-82E6-486C-9AE2-052EB7AB69F5}"/>
          </ac:picMkLst>
        </pc:picChg>
        <pc:picChg chg="del">
          <ac:chgData name="Jarno de Coninck" userId="63a1cb81-64e1-4861-92f1-64b894c57747" providerId="ADAL" clId="{DD910947-4B83-4A9C-9879-D34695FE4749}" dt="2022-01-19T12:17:11.128" v="163" actId="478"/>
          <ac:picMkLst>
            <pc:docMk/>
            <pc:sldMk cId="2551016515" sldId="261"/>
            <ac:picMk id="23" creationId="{0F25E7CC-16AE-48F8-A958-302DCF341FC4}"/>
          </ac:picMkLst>
        </pc:picChg>
        <pc:picChg chg="del">
          <ac:chgData name="Jarno de Coninck" userId="63a1cb81-64e1-4861-92f1-64b894c57747" providerId="ADAL" clId="{DD910947-4B83-4A9C-9879-D34695FE4749}" dt="2022-01-19T12:17:10.529" v="162" actId="478"/>
          <ac:picMkLst>
            <pc:docMk/>
            <pc:sldMk cId="2551016515" sldId="261"/>
            <ac:picMk id="24" creationId="{1C532E2E-D6E6-443F-91AB-271255BAF8AD}"/>
          </ac:picMkLst>
        </pc:picChg>
        <pc:picChg chg="del mod">
          <ac:chgData name="Jarno de Coninck" userId="63a1cb81-64e1-4861-92f1-64b894c57747" providerId="ADAL" clId="{DD910947-4B83-4A9C-9879-D34695FE4749}" dt="2022-01-19T12:17:11.795" v="165" actId="478"/>
          <ac:picMkLst>
            <pc:docMk/>
            <pc:sldMk cId="2551016515" sldId="261"/>
            <ac:picMk id="25" creationId="{8C9617D2-83D2-4594-A94F-AF9137FE356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5CF1B-E32F-48A7-A2BA-43EB1498999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E8200D-EB45-406B-A8C3-E22C86E317A3}">
      <dgm:prSet/>
      <dgm:spPr/>
      <dgm:t>
        <a:bodyPr/>
        <a:lstStyle/>
        <a:p>
          <a:r>
            <a:rPr lang="nl-NL" dirty="0"/>
            <a:t>Werkervaring uitzetten want die heb ik niet</a:t>
          </a:r>
        </a:p>
      </dgm:t>
    </dgm:pt>
    <dgm:pt modelId="{7561A535-3244-49B1-BAA4-380EDC415BB7}" type="parTrans" cxnId="{45B68B8D-0918-4B31-A3C6-0C86F1D538CA}">
      <dgm:prSet/>
      <dgm:spPr/>
      <dgm:t>
        <a:bodyPr/>
        <a:lstStyle/>
        <a:p>
          <a:endParaRPr lang="en-US"/>
        </a:p>
      </dgm:t>
    </dgm:pt>
    <dgm:pt modelId="{DC0E2E62-2776-402D-9909-551810CE146D}" type="sibTrans" cxnId="{45B68B8D-0918-4B31-A3C6-0C86F1D538CA}">
      <dgm:prSet/>
      <dgm:spPr/>
      <dgm:t>
        <a:bodyPr/>
        <a:lstStyle/>
        <a:p>
          <a:endParaRPr lang="en-US"/>
        </a:p>
      </dgm:t>
    </dgm:pt>
    <dgm:pt modelId="{B6D23124-B056-4A03-AE79-755E0C067B01}">
      <dgm:prSet/>
      <dgm:spPr/>
      <dgm:t>
        <a:bodyPr/>
        <a:lstStyle/>
        <a:p>
          <a:r>
            <a:rPr lang="nl-NL"/>
            <a:t>Foto op de eerst pagina zetten</a:t>
          </a:r>
          <a:endParaRPr lang="en-US"/>
        </a:p>
      </dgm:t>
    </dgm:pt>
    <dgm:pt modelId="{AB969501-0E2F-4CF2-AFE9-727F176A33D7}" type="parTrans" cxnId="{2AB8A0C5-618D-4534-A56C-B5FB907DB86E}">
      <dgm:prSet/>
      <dgm:spPr/>
      <dgm:t>
        <a:bodyPr/>
        <a:lstStyle/>
        <a:p>
          <a:endParaRPr lang="en-US"/>
        </a:p>
      </dgm:t>
    </dgm:pt>
    <dgm:pt modelId="{738FE2AC-6290-4746-80B0-21D5315D58BE}" type="sibTrans" cxnId="{2AB8A0C5-618D-4534-A56C-B5FB907DB86E}">
      <dgm:prSet/>
      <dgm:spPr/>
      <dgm:t>
        <a:bodyPr/>
        <a:lstStyle/>
        <a:p>
          <a:endParaRPr lang="en-US"/>
        </a:p>
      </dgm:t>
    </dgm:pt>
    <dgm:pt modelId="{F9D63866-7483-4D52-AEE1-077CFEB9ED55}">
      <dgm:prSet/>
      <dgm:spPr/>
      <dgm:t>
        <a:bodyPr/>
        <a:lstStyle/>
        <a:p>
          <a:r>
            <a:rPr lang="nl-NL" dirty="0"/>
            <a:t>Formulier kleiner maken</a:t>
          </a:r>
          <a:endParaRPr lang="en-US" dirty="0"/>
        </a:p>
      </dgm:t>
    </dgm:pt>
    <dgm:pt modelId="{C517D3DA-F1D7-4F1F-BB36-8A59FDA9709E}" type="parTrans" cxnId="{97CD8974-6BC9-47CB-B10B-D95D9C844F2D}">
      <dgm:prSet/>
      <dgm:spPr/>
      <dgm:t>
        <a:bodyPr/>
        <a:lstStyle/>
        <a:p>
          <a:endParaRPr lang="en-US"/>
        </a:p>
      </dgm:t>
    </dgm:pt>
    <dgm:pt modelId="{A73362E4-73E2-49CB-96BD-4D1479DAE2CD}" type="sibTrans" cxnId="{97CD8974-6BC9-47CB-B10B-D95D9C844F2D}">
      <dgm:prSet/>
      <dgm:spPr/>
      <dgm:t>
        <a:bodyPr/>
        <a:lstStyle/>
        <a:p>
          <a:endParaRPr lang="en-US"/>
        </a:p>
      </dgm:t>
    </dgm:pt>
    <dgm:pt modelId="{FE54979E-D01A-40BB-BC2D-7B3A743996E3}" type="pres">
      <dgm:prSet presAssocID="{95E5CF1B-E32F-48A7-A2BA-43EB1498999F}" presName="vert0" presStyleCnt="0">
        <dgm:presLayoutVars>
          <dgm:dir/>
          <dgm:animOne val="branch"/>
          <dgm:animLvl val="lvl"/>
        </dgm:presLayoutVars>
      </dgm:prSet>
      <dgm:spPr/>
    </dgm:pt>
    <dgm:pt modelId="{50A49EA9-6C1A-4049-89B5-66CA0063E153}" type="pres">
      <dgm:prSet presAssocID="{E8E8200D-EB45-406B-A8C3-E22C86E317A3}" presName="thickLine" presStyleLbl="alignNode1" presStyleIdx="0" presStyleCnt="3"/>
      <dgm:spPr/>
    </dgm:pt>
    <dgm:pt modelId="{F28C49BF-5532-4E9B-9692-44A0708A5EB1}" type="pres">
      <dgm:prSet presAssocID="{E8E8200D-EB45-406B-A8C3-E22C86E317A3}" presName="horz1" presStyleCnt="0"/>
      <dgm:spPr/>
    </dgm:pt>
    <dgm:pt modelId="{6638AB76-F04F-4009-91BB-767EDD80667E}" type="pres">
      <dgm:prSet presAssocID="{E8E8200D-EB45-406B-A8C3-E22C86E317A3}" presName="tx1" presStyleLbl="revTx" presStyleIdx="0" presStyleCnt="3"/>
      <dgm:spPr/>
    </dgm:pt>
    <dgm:pt modelId="{439624AC-52E5-47F2-B80D-7732D8B3ED75}" type="pres">
      <dgm:prSet presAssocID="{E8E8200D-EB45-406B-A8C3-E22C86E317A3}" presName="vert1" presStyleCnt="0"/>
      <dgm:spPr/>
    </dgm:pt>
    <dgm:pt modelId="{59F78F4F-C8C6-486F-AD3E-8FCD324CC957}" type="pres">
      <dgm:prSet presAssocID="{B6D23124-B056-4A03-AE79-755E0C067B01}" presName="thickLine" presStyleLbl="alignNode1" presStyleIdx="1" presStyleCnt="3"/>
      <dgm:spPr/>
    </dgm:pt>
    <dgm:pt modelId="{33747429-598F-46FA-9293-B83B811A39A1}" type="pres">
      <dgm:prSet presAssocID="{B6D23124-B056-4A03-AE79-755E0C067B01}" presName="horz1" presStyleCnt="0"/>
      <dgm:spPr/>
    </dgm:pt>
    <dgm:pt modelId="{DB6F496E-1512-48E0-8DF3-7AC91A8A590B}" type="pres">
      <dgm:prSet presAssocID="{B6D23124-B056-4A03-AE79-755E0C067B01}" presName="tx1" presStyleLbl="revTx" presStyleIdx="1" presStyleCnt="3"/>
      <dgm:spPr/>
    </dgm:pt>
    <dgm:pt modelId="{D7CBE4AF-508E-43D9-A368-E55978EDC500}" type="pres">
      <dgm:prSet presAssocID="{B6D23124-B056-4A03-AE79-755E0C067B01}" presName="vert1" presStyleCnt="0"/>
      <dgm:spPr/>
    </dgm:pt>
    <dgm:pt modelId="{9D633C3E-8D4B-4426-93AB-E8FA7EFC5059}" type="pres">
      <dgm:prSet presAssocID="{F9D63866-7483-4D52-AEE1-077CFEB9ED55}" presName="thickLine" presStyleLbl="alignNode1" presStyleIdx="2" presStyleCnt="3"/>
      <dgm:spPr/>
    </dgm:pt>
    <dgm:pt modelId="{C8FDC465-0398-401D-8802-F69AFF2E850E}" type="pres">
      <dgm:prSet presAssocID="{F9D63866-7483-4D52-AEE1-077CFEB9ED55}" presName="horz1" presStyleCnt="0"/>
      <dgm:spPr/>
    </dgm:pt>
    <dgm:pt modelId="{DE77CFD4-02D9-4954-B559-3F8A01C258E5}" type="pres">
      <dgm:prSet presAssocID="{F9D63866-7483-4D52-AEE1-077CFEB9ED55}" presName="tx1" presStyleLbl="revTx" presStyleIdx="2" presStyleCnt="3"/>
      <dgm:spPr/>
    </dgm:pt>
    <dgm:pt modelId="{34DE1FBB-7344-4A50-80ED-F7BBD28E911F}" type="pres">
      <dgm:prSet presAssocID="{F9D63866-7483-4D52-AEE1-077CFEB9ED55}" presName="vert1" presStyleCnt="0"/>
      <dgm:spPr/>
    </dgm:pt>
  </dgm:ptLst>
  <dgm:cxnLst>
    <dgm:cxn modelId="{8F2B7709-305A-42DE-ADB2-461F9AC1728C}" type="presOf" srcId="{F9D63866-7483-4D52-AEE1-077CFEB9ED55}" destId="{DE77CFD4-02D9-4954-B559-3F8A01C258E5}" srcOrd="0" destOrd="0" presId="urn:microsoft.com/office/officeart/2008/layout/LinedList"/>
    <dgm:cxn modelId="{54F2324B-1585-44E0-B549-C198BBE86F5D}" type="presOf" srcId="{B6D23124-B056-4A03-AE79-755E0C067B01}" destId="{DB6F496E-1512-48E0-8DF3-7AC91A8A590B}" srcOrd="0" destOrd="0" presId="urn:microsoft.com/office/officeart/2008/layout/LinedList"/>
    <dgm:cxn modelId="{97CD8974-6BC9-47CB-B10B-D95D9C844F2D}" srcId="{95E5CF1B-E32F-48A7-A2BA-43EB1498999F}" destId="{F9D63866-7483-4D52-AEE1-077CFEB9ED55}" srcOrd="2" destOrd="0" parTransId="{C517D3DA-F1D7-4F1F-BB36-8A59FDA9709E}" sibTransId="{A73362E4-73E2-49CB-96BD-4D1479DAE2CD}"/>
    <dgm:cxn modelId="{E8E54E77-043F-4B5A-B36C-518C0DB24869}" type="presOf" srcId="{95E5CF1B-E32F-48A7-A2BA-43EB1498999F}" destId="{FE54979E-D01A-40BB-BC2D-7B3A743996E3}" srcOrd="0" destOrd="0" presId="urn:microsoft.com/office/officeart/2008/layout/LinedList"/>
    <dgm:cxn modelId="{0A1ECF78-D87B-4395-99F3-03188E99664D}" type="presOf" srcId="{E8E8200D-EB45-406B-A8C3-E22C86E317A3}" destId="{6638AB76-F04F-4009-91BB-767EDD80667E}" srcOrd="0" destOrd="0" presId="urn:microsoft.com/office/officeart/2008/layout/LinedList"/>
    <dgm:cxn modelId="{45B68B8D-0918-4B31-A3C6-0C86F1D538CA}" srcId="{95E5CF1B-E32F-48A7-A2BA-43EB1498999F}" destId="{E8E8200D-EB45-406B-A8C3-E22C86E317A3}" srcOrd="0" destOrd="0" parTransId="{7561A535-3244-49B1-BAA4-380EDC415BB7}" sibTransId="{DC0E2E62-2776-402D-9909-551810CE146D}"/>
    <dgm:cxn modelId="{2AB8A0C5-618D-4534-A56C-B5FB907DB86E}" srcId="{95E5CF1B-E32F-48A7-A2BA-43EB1498999F}" destId="{B6D23124-B056-4A03-AE79-755E0C067B01}" srcOrd="1" destOrd="0" parTransId="{AB969501-0E2F-4CF2-AFE9-727F176A33D7}" sibTransId="{738FE2AC-6290-4746-80B0-21D5315D58BE}"/>
    <dgm:cxn modelId="{8867EFEC-846A-48CF-AEB5-EE89D06B1C07}" type="presParOf" srcId="{FE54979E-D01A-40BB-BC2D-7B3A743996E3}" destId="{50A49EA9-6C1A-4049-89B5-66CA0063E153}" srcOrd="0" destOrd="0" presId="urn:microsoft.com/office/officeart/2008/layout/LinedList"/>
    <dgm:cxn modelId="{FDCD58F0-1B06-4F46-A2A5-2F5A455C38BC}" type="presParOf" srcId="{FE54979E-D01A-40BB-BC2D-7B3A743996E3}" destId="{F28C49BF-5532-4E9B-9692-44A0708A5EB1}" srcOrd="1" destOrd="0" presId="urn:microsoft.com/office/officeart/2008/layout/LinedList"/>
    <dgm:cxn modelId="{F425CCA3-B94E-49C9-B316-E003FA8846AE}" type="presParOf" srcId="{F28C49BF-5532-4E9B-9692-44A0708A5EB1}" destId="{6638AB76-F04F-4009-91BB-767EDD80667E}" srcOrd="0" destOrd="0" presId="urn:microsoft.com/office/officeart/2008/layout/LinedList"/>
    <dgm:cxn modelId="{106C32A4-CC02-4E18-B8BE-8B40556CAE62}" type="presParOf" srcId="{F28C49BF-5532-4E9B-9692-44A0708A5EB1}" destId="{439624AC-52E5-47F2-B80D-7732D8B3ED75}" srcOrd="1" destOrd="0" presId="urn:microsoft.com/office/officeart/2008/layout/LinedList"/>
    <dgm:cxn modelId="{51AAA201-5E63-4763-813F-8F002F3108D3}" type="presParOf" srcId="{FE54979E-D01A-40BB-BC2D-7B3A743996E3}" destId="{59F78F4F-C8C6-486F-AD3E-8FCD324CC957}" srcOrd="2" destOrd="0" presId="urn:microsoft.com/office/officeart/2008/layout/LinedList"/>
    <dgm:cxn modelId="{02A4B452-43CE-4ACF-9AF3-4E5FC6BD7A1F}" type="presParOf" srcId="{FE54979E-D01A-40BB-BC2D-7B3A743996E3}" destId="{33747429-598F-46FA-9293-B83B811A39A1}" srcOrd="3" destOrd="0" presId="urn:microsoft.com/office/officeart/2008/layout/LinedList"/>
    <dgm:cxn modelId="{C1608139-53BB-45E5-881F-802386088B0B}" type="presParOf" srcId="{33747429-598F-46FA-9293-B83B811A39A1}" destId="{DB6F496E-1512-48E0-8DF3-7AC91A8A590B}" srcOrd="0" destOrd="0" presId="urn:microsoft.com/office/officeart/2008/layout/LinedList"/>
    <dgm:cxn modelId="{A941F5A6-F574-4FD6-B9A7-77126C629F78}" type="presParOf" srcId="{33747429-598F-46FA-9293-B83B811A39A1}" destId="{D7CBE4AF-508E-43D9-A368-E55978EDC500}" srcOrd="1" destOrd="0" presId="urn:microsoft.com/office/officeart/2008/layout/LinedList"/>
    <dgm:cxn modelId="{6F02EE9D-9F4B-440F-B183-5A547E4BC9FD}" type="presParOf" srcId="{FE54979E-D01A-40BB-BC2D-7B3A743996E3}" destId="{9D633C3E-8D4B-4426-93AB-E8FA7EFC5059}" srcOrd="4" destOrd="0" presId="urn:microsoft.com/office/officeart/2008/layout/LinedList"/>
    <dgm:cxn modelId="{781FE197-8556-4B21-B859-3B6E9077A983}" type="presParOf" srcId="{FE54979E-D01A-40BB-BC2D-7B3A743996E3}" destId="{C8FDC465-0398-401D-8802-F69AFF2E850E}" srcOrd="5" destOrd="0" presId="urn:microsoft.com/office/officeart/2008/layout/LinedList"/>
    <dgm:cxn modelId="{4301E39C-98F3-4EDD-83E7-47999371CAF3}" type="presParOf" srcId="{C8FDC465-0398-401D-8802-F69AFF2E850E}" destId="{DE77CFD4-02D9-4954-B559-3F8A01C258E5}" srcOrd="0" destOrd="0" presId="urn:microsoft.com/office/officeart/2008/layout/LinedList"/>
    <dgm:cxn modelId="{CADACB53-12A5-40A2-805C-AA6D42C4C9CC}" type="presParOf" srcId="{C8FDC465-0398-401D-8802-F69AFF2E850E}" destId="{34DE1FBB-7344-4A50-80ED-F7BBD28E91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49EA9-6C1A-4049-89B5-66CA0063E153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8AB76-F04F-4009-91BB-767EDD80667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Werkervaring uitzetten want die heb ik niet</a:t>
          </a:r>
        </a:p>
      </dsp:txBody>
      <dsp:txXfrm>
        <a:off x="0" y="2492"/>
        <a:ext cx="6492875" cy="1700138"/>
      </dsp:txXfrm>
    </dsp:sp>
    <dsp:sp modelId="{59F78F4F-C8C6-486F-AD3E-8FCD324CC957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F496E-1512-48E0-8DF3-7AC91A8A590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Foto op de eerst pagina zetten</a:t>
          </a:r>
          <a:endParaRPr lang="en-US" sz="4700" kern="1200"/>
        </a:p>
      </dsp:txBody>
      <dsp:txXfrm>
        <a:off x="0" y="1702630"/>
        <a:ext cx="6492875" cy="1700138"/>
      </dsp:txXfrm>
    </dsp:sp>
    <dsp:sp modelId="{9D633C3E-8D4B-4426-93AB-E8FA7EFC505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7CFD4-02D9-4954-B559-3F8A01C258E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Formulier kleiner maken</a:t>
          </a:r>
          <a:endParaRPr lang="en-US" sz="47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48BDA-C8B5-485E-9CF4-444C2CC61108}" type="datetimeFigureOut">
              <a:rPr lang="nl-NL" smtClean="0"/>
              <a:t>22-1-2022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748CF-FA93-43E9-AFF2-37A2ED9A0A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56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32F92-031C-469F-92D5-6419481F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C8FCCB-0F40-4A8D-B07F-2DD5EA8F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ED5C69-0025-4E84-8180-221134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7A278D-6373-44F4-BF86-80740B53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D3F331-E1B1-41C7-ADBB-4D4C6BDC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5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2A9C2-4CD3-48E9-9C09-BDC19F36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853049-332C-426E-9FF2-FDA0F028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A286AA-7E0F-4CB5-92E9-E426CA0F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CFD3C7-8123-4D67-9EF1-4B6BA028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0ACEEE-424C-4F69-9B67-9C5CE13C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6389AE5-E9D1-478D-81DE-ECF395475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DF5ABD-9BFF-4E27-8046-434CF8B51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362DA1-EAC7-4D29-A077-315681CC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CEA872-6A4D-4234-9BBE-F41B8E89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938E86-2C43-4988-9906-D6AD3C2B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FE375-421E-47BD-B4F6-43F54E8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BB8CE2-994E-4ED6-BE81-9C0D036F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463BC6-2450-49CF-98D2-9EFF42AA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96C66E-0A59-4B4B-9D45-A4230594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499C61-F726-422A-88F0-9C45177E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3B108-3E96-41DD-BF46-9C4BC65E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C7B699-8E15-4E8E-BF4B-BE29CA87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EE5519-BD0D-457F-9CF9-71F08D61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AC81EE-821C-45E4-B54E-AFB38266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1D6E3D-A5FF-4F8F-A480-8B28FCCD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B7B7B-95E5-4868-B0F3-52E24E42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FC46-7C02-4374-B265-41412079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2D3FEC-CA7A-479E-9C95-88A16E95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BE52C3-80D9-40A6-A099-25C4017D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15A4DC-F710-48CC-B80E-745F8B30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C2ED02-7FFA-41CC-8010-79A85E9D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5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144EC-19B4-4170-A793-CFC0DBCA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777A97-626B-49F3-8408-60C7B8E1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13BE8B1-13C8-42E9-84E9-4B040E8DF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CD6F31A-5809-48EF-AB9C-2E672D747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B8B58C5-E1C6-4752-B2E2-5D273CFB6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0F700DE-2F3E-4AAB-A4FE-2444E794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9AF8AFD-8EA9-47AE-A641-740682C7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C0D37B8-CB33-469B-8633-E66696FF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14B65-5B8B-49F0-9908-AEFF7932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A419331-712A-4ADA-8D3C-CD299F21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9AEDBF-0118-4B22-B484-1F367EF8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5A8416D-738B-42C2-B475-9C0EFE9A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11668C8-E46F-4811-A468-FD3AA439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0DD874F-3436-4BCD-A45F-BDDB2FE5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6BB1F4-C302-4B60-87AD-B88AF769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12B8-8F0F-4980-98B9-DDA6B27B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6FEA3C-78C2-4678-9ED8-AF958BFA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B23F37-DEB5-4DC1-A635-26ABB99F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907853-A7ED-43D9-9129-0A34595E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DA2C21-1D84-4074-B8A3-185A478E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971DB3-25D3-42DD-863D-3B3C75A8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6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B4C47-F91B-4CC6-B714-14103795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7B550D7-DCE7-437C-84CC-EF86978B0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EEF3E3-B89C-4DF3-B9BD-CF0FD8E3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33F2A0-7B35-4F83-9198-D3147B50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9440C4-B42D-4FE6-AC73-68439A9D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2631CA-57D6-47F6-83BC-ED7E25BD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7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475D5A3-D70C-4587-AB34-1F00C175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5FFE90-5C34-470E-9B9B-3B402FDC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A9122C-4658-417E-9942-8CB57B9C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1/22/2022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126843-CC52-4ADC-8004-0A852C86D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824E1B-1BE0-4B93-866B-25D44AFF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8C3F1-340F-48CC-82E6-5E771E5D6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093" y="2902535"/>
            <a:ext cx="5697814" cy="1052929"/>
          </a:xfrm>
        </p:spPr>
        <p:txBody>
          <a:bodyPr anchor="b">
            <a:normAutofit fontScale="90000"/>
          </a:bodyPr>
          <a:lstStyle/>
          <a:p>
            <a:pPr algn="l"/>
            <a:r>
              <a:rPr lang="nl-NL" dirty="0" err="1"/>
              <a:t>Wireframe</a:t>
            </a:r>
            <a:r>
              <a:rPr lang="nl-NL" dirty="0"/>
              <a:t> Portfolio</a:t>
            </a:r>
          </a:p>
        </p:txBody>
      </p:sp>
    </p:spTree>
    <p:extLst>
      <p:ext uri="{BB962C8B-B14F-4D97-AF65-F5344CB8AC3E}">
        <p14:creationId xmlns:p14="http://schemas.microsoft.com/office/powerpoint/2010/main" val="221600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A400E43E-9DF0-40F7-9CE6-2AC7E20C705C}"/>
              </a:ext>
            </a:extLst>
          </p:cNvPr>
          <p:cNvSpPr/>
          <p:nvPr/>
        </p:nvSpPr>
        <p:spPr>
          <a:xfrm>
            <a:off x="1" y="6526"/>
            <a:ext cx="12191999" cy="809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FFD42C1-4267-4E8B-9525-13C753878C7E}"/>
              </a:ext>
            </a:extLst>
          </p:cNvPr>
          <p:cNvSpPr txBox="1"/>
          <p:nvPr/>
        </p:nvSpPr>
        <p:spPr>
          <a:xfrm>
            <a:off x="5370923" y="2442469"/>
            <a:ext cx="144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 / Titel</a:t>
            </a:r>
          </a:p>
        </p:txBody>
      </p:sp>
      <p:pic>
        <p:nvPicPr>
          <p:cNvPr id="2050" name="Picture 2" descr="De bronafbeelding bekijken">
            <a:extLst>
              <a:ext uri="{FF2B5EF4-FFF2-40B4-BE49-F238E27FC236}">
                <a16:creationId xmlns:a16="http://schemas.microsoft.com/office/drawing/2014/main" id="{03790166-A9E7-43E2-94DF-5B5BE192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0" y="1928473"/>
            <a:ext cx="3792076" cy="37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A6F1931-5513-4EDE-964E-3587D4D29A89}"/>
              </a:ext>
            </a:extLst>
          </p:cNvPr>
          <p:cNvCxnSpPr>
            <a:cxnSpLocks/>
          </p:cNvCxnSpPr>
          <p:nvPr/>
        </p:nvCxnSpPr>
        <p:spPr>
          <a:xfrm>
            <a:off x="4581525" y="2915020"/>
            <a:ext cx="5441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8FD0D6C-C44B-46D7-AE5D-2A774C7C0389}"/>
              </a:ext>
            </a:extLst>
          </p:cNvPr>
          <p:cNvSpPr txBox="1"/>
          <p:nvPr/>
        </p:nvSpPr>
        <p:spPr>
          <a:xfrm>
            <a:off x="7984803" y="2442469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Wat ik doe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C240632-0A14-4B87-AC8D-5AE3E64159BF}"/>
              </a:ext>
            </a:extLst>
          </p:cNvPr>
          <p:cNvSpPr/>
          <p:nvPr/>
        </p:nvSpPr>
        <p:spPr>
          <a:xfrm>
            <a:off x="1" y="6248130"/>
            <a:ext cx="12192000" cy="60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9609667-E7FE-4BA1-9F47-8D992442D53E}"/>
              </a:ext>
            </a:extLst>
          </p:cNvPr>
          <p:cNvSpPr txBox="1"/>
          <p:nvPr/>
        </p:nvSpPr>
        <p:spPr>
          <a:xfrm>
            <a:off x="4669654" y="3639845"/>
            <a:ext cx="606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Open Sans" panose="020B0606030504020204" pitchFamily="34" charset="0"/>
              </a:rPr>
              <a:t>Info over mij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EC42A65E-8738-49A0-9781-9046D9AF0011}"/>
              </a:ext>
            </a:extLst>
          </p:cNvPr>
          <p:cNvSpPr/>
          <p:nvPr/>
        </p:nvSpPr>
        <p:spPr>
          <a:xfrm>
            <a:off x="602942" y="107896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AE92D48B-269F-4305-AFCD-5E6A11496A72}"/>
              </a:ext>
            </a:extLst>
          </p:cNvPr>
          <p:cNvSpPr/>
          <p:nvPr/>
        </p:nvSpPr>
        <p:spPr>
          <a:xfrm>
            <a:off x="2919695" y="13304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Over mij</a:t>
            </a: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5742E41C-C0E9-4790-A12D-3C49E5513568}"/>
              </a:ext>
            </a:extLst>
          </p:cNvPr>
          <p:cNvSpPr/>
          <p:nvPr/>
        </p:nvSpPr>
        <p:spPr>
          <a:xfrm>
            <a:off x="9534692" y="15433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Contact</a:t>
            </a: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45C6980-BDB5-4006-B9CB-30EEB098BD1F}"/>
              </a:ext>
            </a:extLst>
          </p:cNvPr>
          <p:cNvSpPr/>
          <p:nvPr/>
        </p:nvSpPr>
        <p:spPr>
          <a:xfrm>
            <a:off x="7217939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Werkervaring</a:t>
            </a: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3AC46691-3AF0-4352-8BDC-77B353247E3A}"/>
              </a:ext>
            </a:extLst>
          </p:cNvPr>
          <p:cNvSpPr/>
          <p:nvPr/>
        </p:nvSpPr>
        <p:spPr>
          <a:xfrm>
            <a:off x="5068817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Opleidingen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E3E5A09-22E3-4DAC-9D59-B6C865C28FF0}"/>
              </a:ext>
            </a:extLst>
          </p:cNvPr>
          <p:cNvSpPr txBox="1"/>
          <p:nvPr/>
        </p:nvSpPr>
        <p:spPr>
          <a:xfrm>
            <a:off x="1700261" y="6368399"/>
            <a:ext cx="18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Telefoon nummer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1FC7E7CA-0F3A-40FF-8164-4E311B34CDAA}"/>
              </a:ext>
            </a:extLst>
          </p:cNvPr>
          <p:cNvSpPr txBox="1"/>
          <p:nvPr/>
        </p:nvSpPr>
        <p:spPr>
          <a:xfrm>
            <a:off x="9165533" y="6368399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Email Adres</a:t>
            </a:r>
          </a:p>
        </p:txBody>
      </p:sp>
    </p:spTree>
    <p:extLst>
      <p:ext uri="{BB962C8B-B14F-4D97-AF65-F5344CB8AC3E}">
        <p14:creationId xmlns:p14="http://schemas.microsoft.com/office/powerpoint/2010/main" val="424249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1F2DB610-B0E3-4E62-96D1-6EA08E78F3BF}"/>
              </a:ext>
            </a:extLst>
          </p:cNvPr>
          <p:cNvSpPr txBox="1"/>
          <p:nvPr/>
        </p:nvSpPr>
        <p:spPr>
          <a:xfrm>
            <a:off x="415121" y="1981940"/>
            <a:ext cx="13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 / Titel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C9A371DD-3DA3-4D6A-852E-68F3D60DEC0C}"/>
              </a:ext>
            </a:extLst>
          </p:cNvPr>
          <p:cNvCxnSpPr>
            <a:cxnSpLocks/>
          </p:cNvCxnSpPr>
          <p:nvPr/>
        </p:nvCxnSpPr>
        <p:spPr>
          <a:xfrm>
            <a:off x="282671" y="2444504"/>
            <a:ext cx="4173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8FE571F9-7EC4-4012-AB78-8E6328A4BCD8}"/>
              </a:ext>
            </a:extLst>
          </p:cNvPr>
          <p:cNvSpPr txBox="1"/>
          <p:nvPr/>
        </p:nvSpPr>
        <p:spPr>
          <a:xfrm>
            <a:off x="2968412" y="1973873"/>
            <a:ext cx="12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Wat ik doe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8CA0C47-864E-430F-9E15-C3EBEDE23803}"/>
              </a:ext>
            </a:extLst>
          </p:cNvPr>
          <p:cNvSpPr txBox="1"/>
          <p:nvPr/>
        </p:nvSpPr>
        <p:spPr>
          <a:xfrm>
            <a:off x="1899885" y="1981940"/>
            <a:ext cx="96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Leeftijd</a:t>
            </a:r>
          </a:p>
        </p:txBody>
      </p:sp>
      <p:pic>
        <p:nvPicPr>
          <p:cNvPr id="11" name="Picture 2" descr="De bronafbeelding bekijken">
            <a:extLst>
              <a:ext uri="{FF2B5EF4-FFF2-40B4-BE49-F238E27FC236}">
                <a16:creationId xmlns:a16="http://schemas.microsoft.com/office/drawing/2014/main" id="{E479874B-725E-4EEE-8D7B-C7F49CC43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5" y="2265347"/>
            <a:ext cx="2830435" cy="283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7BA8F273-A4B6-4B37-B7D9-73674DD26B0B}"/>
              </a:ext>
            </a:extLst>
          </p:cNvPr>
          <p:cNvCxnSpPr>
            <a:cxnSpLocks/>
          </p:cNvCxnSpPr>
          <p:nvPr/>
        </p:nvCxnSpPr>
        <p:spPr>
          <a:xfrm>
            <a:off x="295819" y="5095782"/>
            <a:ext cx="4173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E5A19A2-982C-4443-907C-E2910B40994F}"/>
              </a:ext>
            </a:extLst>
          </p:cNvPr>
          <p:cNvCxnSpPr>
            <a:cxnSpLocks/>
          </p:cNvCxnSpPr>
          <p:nvPr/>
        </p:nvCxnSpPr>
        <p:spPr>
          <a:xfrm flipH="1" flipV="1">
            <a:off x="4469738" y="1973873"/>
            <a:ext cx="1" cy="3956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CDE69F9E-CD8F-4616-AA10-05A3F5BC2944}"/>
              </a:ext>
            </a:extLst>
          </p:cNvPr>
          <p:cNvCxnSpPr>
            <a:cxnSpLocks/>
          </p:cNvCxnSpPr>
          <p:nvPr/>
        </p:nvCxnSpPr>
        <p:spPr>
          <a:xfrm>
            <a:off x="4456590" y="3738978"/>
            <a:ext cx="72619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F374CEAF-7DD7-44FF-9ECC-E0566E38C19D}"/>
              </a:ext>
            </a:extLst>
          </p:cNvPr>
          <p:cNvSpPr txBox="1"/>
          <p:nvPr/>
        </p:nvSpPr>
        <p:spPr>
          <a:xfrm>
            <a:off x="4802819" y="1981940"/>
            <a:ext cx="71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Hobby’s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ED2A26B-3EAD-41FD-A3EE-D7E7F3CB3FAB}"/>
              </a:ext>
            </a:extLst>
          </p:cNvPr>
          <p:cNvSpPr txBox="1"/>
          <p:nvPr/>
        </p:nvSpPr>
        <p:spPr>
          <a:xfrm>
            <a:off x="4802818" y="3994951"/>
            <a:ext cx="18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Info over mij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466BD7DA-8DF9-4BFB-A22D-12EB861D7701}"/>
              </a:ext>
            </a:extLst>
          </p:cNvPr>
          <p:cNvSpPr/>
          <p:nvPr/>
        </p:nvSpPr>
        <p:spPr>
          <a:xfrm>
            <a:off x="1" y="6526"/>
            <a:ext cx="12191999" cy="809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C3EBD3C5-53F0-4C64-9F75-377659E56928}"/>
              </a:ext>
            </a:extLst>
          </p:cNvPr>
          <p:cNvSpPr/>
          <p:nvPr/>
        </p:nvSpPr>
        <p:spPr>
          <a:xfrm>
            <a:off x="1" y="6248130"/>
            <a:ext cx="12192000" cy="60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04C23CE4-9757-475F-9218-0A4BE14820F8}"/>
              </a:ext>
            </a:extLst>
          </p:cNvPr>
          <p:cNvSpPr/>
          <p:nvPr/>
        </p:nvSpPr>
        <p:spPr>
          <a:xfrm>
            <a:off x="602942" y="107896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5B827388-B97E-43DF-92D0-4CF71F57940C}"/>
              </a:ext>
            </a:extLst>
          </p:cNvPr>
          <p:cNvSpPr/>
          <p:nvPr/>
        </p:nvSpPr>
        <p:spPr>
          <a:xfrm>
            <a:off x="2919695" y="13304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Over mij</a:t>
            </a:r>
          </a:p>
        </p:txBody>
      </p:sp>
      <p:sp>
        <p:nvSpPr>
          <p:cNvPr id="50" name="Rechthoek: afgeronde hoeken 49">
            <a:extLst>
              <a:ext uri="{FF2B5EF4-FFF2-40B4-BE49-F238E27FC236}">
                <a16:creationId xmlns:a16="http://schemas.microsoft.com/office/drawing/2014/main" id="{33C92FA0-BCF8-48F0-A0E4-61D551306F4D}"/>
              </a:ext>
            </a:extLst>
          </p:cNvPr>
          <p:cNvSpPr/>
          <p:nvPr/>
        </p:nvSpPr>
        <p:spPr>
          <a:xfrm>
            <a:off x="9534692" y="15433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Contact</a:t>
            </a:r>
          </a:p>
        </p:txBody>
      </p:sp>
      <p:sp>
        <p:nvSpPr>
          <p:cNvPr id="51" name="Rechthoek: afgeronde hoeken 50">
            <a:extLst>
              <a:ext uri="{FF2B5EF4-FFF2-40B4-BE49-F238E27FC236}">
                <a16:creationId xmlns:a16="http://schemas.microsoft.com/office/drawing/2014/main" id="{D345DFAD-B85A-4142-B402-02B5A8DE4860}"/>
              </a:ext>
            </a:extLst>
          </p:cNvPr>
          <p:cNvSpPr/>
          <p:nvPr/>
        </p:nvSpPr>
        <p:spPr>
          <a:xfrm>
            <a:off x="7217939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Werkervaring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B9CA1017-F9EE-48DB-8134-FBAEF8B0B230}"/>
              </a:ext>
            </a:extLst>
          </p:cNvPr>
          <p:cNvSpPr/>
          <p:nvPr/>
        </p:nvSpPr>
        <p:spPr>
          <a:xfrm>
            <a:off x="5068817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Opleidingen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724E6E38-2E3A-44E9-AB18-6C71927DFDFB}"/>
              </a:ext>
            </a:extLst>
          </p:cNvPr>
          <p:cNvSpPr txBox="1"/>
          <p:nvPr/>
        </p:nvSpPr>
        <p:spPr>
          <a:xfrm>
            <a:off x="1700261" y="6368399"/>
            <a:ext cx="18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Telefoon nummer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73F07EDC-A972-4C0D-9D59-ABCD8E587258}"/>
              </a:ext>
            </a:extLst>
          </p:cNvPr>
          <p:cNvSpPr txBox="1"/>
          <p:nvPr/>
        </p:nvSpPr>
        <p:spPr>
          <a:xfrm>
            <a:off x="9165533" y="6368399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Email Adres</a:t>
            </a:r>
          </a:p>
        </p:txBody>
      </p:sp>
    </p:spTree>
    <p:extLst>
      <p:ext uri="{BB962C8B-B14F-4D97-AF65-F5344CB8AC3E}">
        <p14:creationId xmlns:p14="http://schemas.microsoft.com/office/powerpoint/2010/main" val="240079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D03733F4-6F5D-4FDE-ADBB-5EBC50A6E8A1}"/>
              </a:ext>
            </a:extLst>
          </p:cNvPr>
          <p:cNvCxnSpPr>
            <a:cxnSpLocks/>
          </p:cNvCxnSpPr>
          <p:nvPr/>
        </p:nvCxnSpPr>
        <p:spPr>
          <a:xfrm>
            <a:off x="745724" y="4833891"/>
            <a:ext cx="10812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C86D7C77-4A54-4470-B824-00A011C5A1A9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10812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>
            <a:extLst>
              <a:ext uri="{FF2B5EF4-FFF2-40B4-BE49-F238E27FC236}">
                <a16:creationId xmlns:a16="http://schemas.microsoft.com/office/drawing/2014/main" id="{2C1BD1B6-7432-4062-A085-26A7AA5A7922}"/>
              </a:ext>
            </a:extLst>
          </p:cNvPr>
          <p:cNvSpPr txBox="1"/>
          <p:nvPr/>
        </p:nvSpPr>
        <p:spPr>
          <a:xfrm>
            <a:off x="4165999" y="2489750"/>
            <a:ext cx="17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School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95D9E402-D5D9-4495-BEED-30137F41A2DB}"/>
              </a:ext>
            </a:extLst>
          </p:cNvPr>
          <p:cNvSpPr txBox="1"/>
          <p:nvPr/>
        </p:nvSpPr>
        <p:spPr>
          <a:xfrm>
            <a:off x="4165999" y="3894165"/>
            <a:ext cx="17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School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2D0D8C0C-5300-4FFE-B315-CE6E8C5E0C87}"/>
              </a:ext>
            </a:extLst>
          </p:cNvPr>
          <p:cNvSpPr txBox="1"/>
          <p:nvPr/>
        </p:nvSpPr>
        <p:spPr>
          <a:xfrm>
            <a:off x="4166279" y="5103725"/>
            <a:ext cx="17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School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4E695C84-ECE5-429B-8639-17EF3794C32A}"/>
              </a:ext>
            </a:extLst>
          </p:cNvPr>
          <p:cNvSpPr/>
          <p:nvPr/>
        </p:nvSpPr>
        <p:spPr>
          <a:xfrm>
            <a:off x="745724" y="5095783"/>
            <a:ext cx="3187084" cy="75454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Foto school</a:t>
            </a:r>
            <a:endParaRPr lang="nl-NL" dirty="0"/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87FD3507-9E12-4A87-B5AF-160D17218872}"/>
              </a:ext>
            </a:extLst>
          </p:cNvPr>
          <p:cNvSpPr/>
          <p:nvPr/>
        </p:nvSpPr>
        <p:spPr>
          <a:xfrm>
            <a:off x="745724" y="3759426"/>
            <a:ext cx="3187084" cy="75454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Foto school</a:t>
            </a: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4D7D7598-1866-49F6-B7D3-893214AF9D9B}"/>
              </a:ext>
            </a:extLst>
          </p:cNvPr>
          <p:cNvSpPr/>
          <p:nvPr/>
        </p:nvSpPr>
        <p:spPr>
          <a:xfrm>
            <a:off x="745724" y="2215506"/>
            <a:ext cx="3187084" cy="75454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Foto school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846E254F-4B92-4168-B4BA-EFE36DC3D9AF}"/>
              </a:ext>
            </a:extLst>
          </p:cNvPr>
          <p:cNvSpPr/>
          <p:nvPr/>
        </p:nvSpPr>
        <p:spPr>
          <a:xfrm>
            <a:off x="1" y="6526"/>
            <a:ext cx="12191999" cy="809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154D99C3-D852-451F-B507-0C1D2CE427DA}"/>
              </a:ext>
            </a:extLst>
          </p:cNvPr>
          <p:cNvSpPr/>
          <p:nvPr/>
        </p:nvSpPr>
        <p:spPr>
          <a:xfrm>
            <a:off x="1" y="6248130"/>
            <a:ext cx="12192000" cy="60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43E7A445-E02F-44BC-8D3E-DC3CAE76963B}"/>
              </a:ext>
            </a:extLst>
          </p:cNvPr>
          <p:cNvSpPr/>
          <p:nvPr/>
        </p:nvSpPr>
        <p:spPr>
          <a:xfrm>
            <a:off x="602942" y="107896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DD40D9FC-9F92-4CDC-BBEF-06F1429BEC9C}"/>
              </a:ext>
            </a:extLst>
          </p:cNvPr>
          <p:cNvSpPr/>
          <p:nvPr/>
        </p:nvSpPr>
        <p:spPr>
          <a:xfrm>
            <a:off x="2919695" y="13304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Over mij</a:t>
            </a:r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8C7ACC16-08A2-45C0-93C7-1BC9E32BAC51}"/>
              </a:ext>
            </a:extLst>
          </p:cNvPr>
          <p:cNvSpPr/>
          <p:nvPr/>
        </p:nvSpPr>
        <p:spPr>
          <a:xfrm>
            <a:off x="9534692" y="15433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Contact</a:t>
            </a:r>
          </a:p>
        </p:txBody>
      </p:sp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3380A791-71ED-4451-9FA9-86BAD7025D22}"/>
              </a:ext>
            </a:extLst>
          </p:cNvPr>
          <p:cNvSpPr/>
          <p:nvPr/>
        </p:nvSpPr>
        <p:spPr>
          <a:xfrm>
            <a:off x="7217939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Werkervaring</a:t>
            </a:r>
          </a:p>
        </p:txBody>
      </p: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D88853E7-765D-488A-A87D-B38BA33045EA}"/>
              </a:ext>
            </a:extLst>
          </p:cNvPr>
          <p:cNvSpPr/>
          <p:nvPr/>
        </p:nvSpPr>
        <p:spPr>
          <a:xfrm>
            <a:off x="5068817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Opleidingen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B8F58076-8DA2-4CAE-9D3F-A377CC672151}"/>
              </a:ext>
            </a:extLst>
          </p:cNvPr>
          <p:cNvSpPr txBox="1"/>
          <p:nvPr/>
        </p:nvSpPr>
        <p:spPr>
          <a:xfrm>
            <a:off x="1700261" y="6368399"/>
            <a:ext cx="18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Telefoon nummer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168DC07E-D759-450B-8E11-C93C2EC585FD}"/>
              </a:ext>
            </a:extLst>
          </p:cNvPr>
          <p:cNvSpPr txBox="1"/>
          <p:nvPr/>
        </p:nvSpPr>
        <p:spPr>
          <a:xfrm>
            <a:off x="9165533" y="6368399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Email Adres</a:t>
            </a:r>
          </a:p>
        </p:txBody>
      </p:sp>
    </p:spTree>
    <p:extLst>
      <p:ext uri="{BB962C8B-B14F-4D97-AF65-F5344CB8AC3E}">
        <p14:creationId xmlns:p14="http://schemas.microsoft.com/office/powerpoint/2010/main" val="254734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>
            <a:extLst>
              <a:ext uri="{FF2B5EF4-FFF2-40B4-BE49-F238E27FC236}">
                <a16:creationId xmlns:a16="http://schemas.microsoft.com/office/drawing/2014/main" id="{1AAA41D3-EFFC-46F0-8BA9-194FB0583B2B}"/>
              </a:ext>
            </a:extLst>
          </p:cNvPr>
          <p:cNvSpPr txBox="1"/>
          <p:nvPr/>
        </p:nvSpPr>
        <p:spPr>
          <a:xfrm>
            <a:off x="1278384" y="1927881"/>
            <a:ext cx="92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 Naam</a:t>
            </a: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1EB65E00-0F02-418F-A7EC-0514C3CAC4D9}"/>
              </a:ext>
            </a:extLst>
          </p:cNvPr>
          <p:cNvCxnSpPr>
            <a:cxnSpLocks/>
          </p:cNvCxnSpPr>
          <p:nvPr/>
        </p:nvCxnSpPr>
        <p:spPr>
          <a:xfrm>
            <a:off x="1050442" y="2435626"/>
            <a:ext cx="10597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40BA086C-FD6D-44B0-B011-07B1EE807292}"/>
              </a:ext>
            </a:extLst>
          </p:cNvPr>
          <p:cNvSpPr txBox="1"/>
          <p:nvPr/>
        </p:nvSpPr>
        <p:spPr>
          <a:xfrm>
            <a:off x="1278384" y="2831977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Info over werk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351DD6F-F337-48AF-B3D3-1D3F16C823DD}"/>
              </a:ext>
            </a:extLst>
          </p:cNvPr>
          <p:cNvSpPr/>
          <p:nvPr/>
        </p:nvSpPr>
        <p:spPr>
          <a:xfrm>
            <a:off x="1" y="6526"/>
            <a:ext cx="12191999" cy="809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F1A9759-A49D-4D15-84EE-281659FE0CDD}"/>
              </a:ext>
            </a:extLst>
          </p:cNvPr>
          <p:cNvSpPr/>
          <p:nvPr/>
        </p:nvSpPr>
        <p:spPr>
          <a:xfrm>
            <a:off x="1" y="6248130"/>
            <a:ext cx="12192000" cy="60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C5D8C101-BF6E-4707-9AD6-79397C52AEF6}"/>
              </a:ext>
            </a:extLst>
          </p:cNvPr>
          <p:cNvSpPr/>
          <p:nvPr/>
        </p:nvSpPr>
        <p:spPr>
          <a:xfrm>
            <a:off x="602942" y="107896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D94D706C-8EA0-4190-B290-6654842D3033}"/>
              </a:ext>
            </a:extLst>
          </p:cNvPr>
          <p:cNvSpPr/>
          <p:nvPr/>
        </p:nvSpPr>
        <p:spPr>
          <a:xfrm>
            <a:off x="2919695" y="13304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Over mij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BB01E37D-7868-4F06-973C-3849F03C63DC}"/>
              </a:ext>
            </a:extLst>
          </p:cNvPr>
          <p:cNvSpPr/>
          <p:nvPr/>
        </p:nvSpPr>
        <p:spPr>
          <a:xfrm>
            <a:off x="9534692" y="15433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Contact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02E05777-4CEB-4055-9DF3-20764DDC0D91}"/>
              </a:ext>
            </a:extLst>
          </p:cNvPr>
          <p:cNvSpPr/>
          <p:nvPr/>
        </p:nvSpPr>
        <p:spPr>
          <a:xfrm>
            <a:off x="7290815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Werkervaring</a:t>
            </a:r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A5A17B12-018B-479E-8AB9-EBA75B82BBB5}"/>
              </a:ext>
            </a:extLst>
          </p:cNvPr>
          <p:cNvSpPr/>
          <p:nvPr/>
        </p:nvSpPr>
        <p:spPr>
          <a:xfrm>
            <a:off x="5068817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Opleidingen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1C08C5C-2EA2-4CE2-AF27-9A1D2A00C9F2}"/>
              </a:ext>
            </a:extLst>
          </p:cNvPr>
          <p:cNvSpPr txBox="1"/>
          <p:nvPr/>
        </p:nvSpPr>
        <p:spPr>
          <a:xfrm>
            <a:off x="1700261" y="6368399"/>
            <a:ext cx="18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Telefoon nummer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00E6656-29E2-4C9A-A0AC-EF69296169D3}"/>
              </a:ext>
            </a:extLst>
          </p:cNvPr>
          <p:cNvSpPr txBox="1"/>
          <p:nvPr/>
        </p:nvSpPr>
        <p:spPr>
          <a:xfrm>
            <a:off x="9165533" y="6368399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Email Adres</a:t>
            </a:r>
          </a:p>
        </p:txBody>
      </p:sp>
    </p:spTree>
    <p:extLst>
      <p:ext uri="{BB962C8B-B14F-4D97-AF65-F5344CB8AC3E}">
        <p14:creationId xmlns:p14="http://schemas.microsoft.com/office/powerpoint/2010/main" val="394556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CD150C3E-B2D8-47A2-9C45-0CFDAFA9A43B}"/>
              </a:ext>
            </a:extLst>
          </p:cNvPr>
          <p:cNvCxnSpPr>
            <a:cxnSpLocks/>
          </p:cNvCxnSpPr>
          <p:nvPr/>
        </p:nvCxnSpPr>
        <p:spPr>
          <a:xfrm>
            <a:off x="838200" y="2594499"/>
            <a:ext cx="10812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A8E464C1-598A-4187-BCB0-205B194FF2D9}"/>
              </a:ext>
            </a:extLst>
          </p:cNvPr>
          <p:cNvSpPr txBox="1"/>
          <p:nvPr/>
        </p:nvSpPr>
        <p:spPr>
          <a:xfrm>
            <a:off x="838200" y="1821260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5C7710A-E3FC-40A4-BFD4-DC68A48CAA30}"/>
              </a:ext>
            </a:extLst>
          </p:cNvPr>
          <p:cNvSpPr txBox="1"/>
          <p:nvPr/>
        </p:nvSpPr>
        <p:spPr>
          <a:xfrm>
            <a:off x="838201" y="2190592"/>
            <a:ext cx="13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Email Adres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4CF77EE8-8FB6-486E-9A5A-51A4F472A35B}"/>
              </a:ext>
            </a:extLst>
          </p:cNvPr>
          <p:cNvSpPr txBox="1"/>
          <p:nvPr/>
        </p:nvSpPr>
        <p:spPr>
          <a:xfrm>
            <a:off x="9808454" y="1794125"/>
            <a:ext cx="183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Telefoon nummer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BC77B68-B881-4B57-9E05-019309EA17F0}"/>
              </a:ext>
            </a:extLst>
          </p:cNvPr>
          <p:cNvSpPr txBox="1"/>
          <p:nvPr/>
        </p:nvSpPr>
        <p:spPr>
          <a:xfrm>
            <a:off x="9874778" y="2194312"/>
            <a:ext cx="13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Adres</a:t>
            </a: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E5667727-2179-4006-AF7C-70E1CF837205}"/>
              </a:ext>
            </a:extLst>
          </p:cNvPr>
          <p:cNvCxnSpPr>
            <a:cxnSpLocks/>
          </p:cNvCxnSpPr>
          <p:nvPr/>
        </p:nvCxnSpPr>
        <p:spPr>
          <a:xfrm>
            <a:off x="1000551" y="3341705"/>
            <a:ext cx="10352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338DCE3-C286-4271-8923-22FD796192D6}"/>
              </a:ext>
            </a:extLst>
          </p:cNvPr>
          <p:cNvCxnSpPr>
            <a:cxnSpLocks/>
          </p:cNvCxnSpPr>
          <p:nvPr/>
        </p:nvCxnSpPr>
        <p:spPr>
          <a:xfrm>
            <a:off x="1000551" y="5154229"/>
            <a:ext cx="10352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943160-0C03-44EC-A1B3-217E07C5C8DC}"/>
              </a:ext>
            </a:extLst>
          </p:cNvPr>
          <p:cNvCxnSpPr>
            <a:cxnSpLocks/>
          </p:cNvCxnSpPr>
          <p:nvPr/>
        </p:nvCxnSpPr>
        <p:spPr>
          <a:xfrm>
            <a:off x="1000551" y="3341705"/>
            <a:ext cx="0" cy="181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DD56D1DD-FA4F-4496-83CF-31B8FF2AA226}"/>
              </a:ext>
            </a:extLst>
          </p:cNvPr>
          <p:cNvCxnSpPr>
            <a:cxnSpLocks/>
          </p:cNvCxnSpPr>
          <p:nvPr/>
        </p:nvCxnSpPr>
        <p:spPr>
          <a:xfrm>
            <a:off x="2485748" y="3330727"/>
            <a:ext cx="0" cy="1823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0CA98E39-9BB1-4D9F-842E-28AA7DF93CD9}"/>
              </a:ext>
            </a:extLst>
          </p:cNvPr>
          <p:cNvSpPr txBox="1"/>
          <p:nvPr/>
        </p:nvSpPr>
        <p:spPr>
          <a:xfrm>
            <a:off x="990901" y="3505032"/>
            <a:ext cx="96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562FCB86-8E09-42F2-92F0-2E46019DE4BE}"/>
              </a:ext>
            </a:extLst>
          </p:cNvPr>
          <p:cNvCxnSpPr>
            <a:cxnSpLocks/>
          </p:cNvCxnSpPr>
          <p:nvPr/>
        </p:nvCxnSpPr>
        <p:spPr>
          <a:xfrm>
            <a:off x="1000551" y="4106664"/>
            <a:ext cx="1485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0EB58407-8626-4911-93D6-8E07E5C336CA}"/>
              </a:ext>
            </a:extLst>
          </p:cNvPr>
          <p:cNvCxnSpPr>
            <a:cxnSpLocks/>
          </p:cNvCxnSpPr>
          <p:nvPr/>
        </p:nvCxnSpPr>
        <p:spPr>
          <a:xfrm>
            <a:off x="11353060" y="3330727"/>
            <a:ext cx="0" cy="1823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46B450C5-7215-44A0-90AB-A3B102D83759}"/>
              </a:ext>
            </a:extLst>
          </p:cNvPr>
          <p:cNvSpPr txBox="1"/>
          <p:nvPr/>
        </p:nvSpPr>
        <p:spPr>
          <a:xfrm>
            <a:off x="1000551" y="4154276"/>
            <a:ext cx="126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Email en of Telefoon nummer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41029BBF-407A-4285-A3F9-AC3EDEFD5EAB}"/>
              </a:ext>
            </a:extLst>
          </p:cNvPr>
          <p:cNvSpPr txBox="1"/>
          <p:nvPr/>
        </p:nvSpPr>
        <p:spPr>
          <a:xfrm>
            <a:off x="2532530" y="3409896"/>
            <a:ext cx="189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Vraag of bericht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CBB27C7-5B82-4782-81C2-467553BF4388}"/>
              </a:ext>
            </a:extLst>
          </p:cNvPr>
          <p:cNvSpPr txBox="1"/>
          <p:nvPr/>
        </p:nvSpPr>
        <p:spPr>
          <a:xfrm>
            <a:off x="976852" y="2946763"/>
            <a:ext cx="278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Formulier vraag of bericht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7192CE55-7CE3-406B-AF95-E9314C70CC4F}"/>
              </a:ext>
            </a:extLst>
          </p:cNvPr>
          <p:cNvSpPr/>
          <p:nvPr/>
        </p:nvSpPr>
        <p:spPr>
          <a:xfrm>
            <a:off x="1" y="6526"/>
            <a:ext cx="12191999" cy="809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1956DBD8-041B-4258-9C3C-4BE4804A14EE}"/>
              </a:ext>
            </a:extLst>
          </p:cNvPr>
          <p:cNvSpPr/>
          <p:nvPr/>
        </p:nvSpPr>
        <p:spPr>
          <a:xfrm>
            <a:off x="1" y="6248130"/>
            <a:ext cx="12192000" cy="60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E784D052-3B0C-458D-B738-D7E1BCE8EAC5}"/>
              </a:ext>
            </a:extLst>
          </p:cNvPr>
          <p:cNvSpPr/>
          <p:nvPr/>
        </p:nvSpPr>
        <p:spPr>
          <a:xfrm>
            <a:off x="602942" y="107896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9AEAAD20-2963-4102-852C-1B388AB9AF49}"/>
              </a:ext>
            </a:extLst>
          </p:cNvPr>
          <p:cNvSpPr/>
          <p:nvPr/>
        </p:nvSpPr>
        <p:spPr>
          <a:xfrm>
            <a:off x="2919695" y="13304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Over mij</a:t>
            </a:r>
          </a:p>
        </p:txBody>
      </p: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D04CC6A6-D5A9-4925-BF0B-F9D4F24E6C29}"/>
              </a:ext>
            </a:extLst>
          </p:cNvPr>
          <p:cNvSpPr/>
          <p:nvPr/>
        </p:nvSpPr>
        <p:spPr>
          <a:xfrm>
            <a:off x="9534692" y="154337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46" name="Rechthoek: afgeronde hoeken 45">
            <a:extLst>
              <a:ext uri="{FF2B5EF4-FFF2-40B4-BE49-F238E27FC236}">
                <a16:creationId xmlns:a16="http://schemas.microsoft.com/office/drawing/2014/main" id="{F689B18E-9B22-4596-9784-8E920C13BC2D}"/>
              </a:ext>
            </a:extLst>
          </p:cNvPr>
          <p:cNvSpPr/>
          <p:nvPr/>
        </p:nvSpPr>
        <p:spPr>
          <a:xfrm>
            <a:off x="7217939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Werkervaring</a:t>
            </a: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D8057C3E-95F5-4F44-80CC-1EF3ABEC54CE}"/>
              </a:ext>
            </a:extLst>
          </p:cNvPr>
          <p:cNvSpPr/>
          <p:nvPr/>
        </p:nvSpPr>
        <p:spPr>
          <a:xfrm>
            <a:off x="5068817" y="128374"/>
            <a:ext cx="1981490" cy="5681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Opleidingen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6DA0C5F3-73DE-43DC-82CD-8B4CC47C2065}"/>
              </a:ext>
            </a:extLst>
          </p:cNvPr>
          <p:cNvSpPr txBox="1"/>
          <p:nvPr/>
        </p:nvSpPr>
        <p:spPr>
          <a:xfrm>
            <a:off x="1700261" y="6368399"/>
            <a:ext cx="18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Telefoon nummer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CFDDB0CD-D86C-492E-8B4A-5A21157A6130}"/>
              </a:ext>
            </a:extLst>
          </p:cNvPr>
          <p:cNvSpPr txBox="1"/>
          <p:nvPr/>
        </p:nvSpPr>
        <p:spPr>
          <a:xfrm>
            <a:off x="9165533" y="6368399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Email Adres</a:t>
            </a:r>
          </a:p>
        </p:txBody>
      </p:sp>
    </p:spTree>
    <p:extLst>
      <p:ext uri="{BB962C8B-B14F-4D97-AF65-F5344CB8AC3E}">
        <p14:creationId xmlns:p14="http://schemas.microsoft.com/office/powerpoint/2010/main" val="255101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138D913-186E-469A-94C6-AE3DF9C7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07" y="671951"/>
            <a:ext cx="10102579" cy="335910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F45188-9AD9-4F0D-A720-1975EC8F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663" y="4779621"/>
            <a:ext cx="6281873" cy="1770300"/>
          </a:xfrm>
        </p:spPr>
        <p:txBody>
          <a:bodyPr anchor="ctr">
            <a:normAutofit/>
          </a:bodyPr>
          <a:lstStyle/>
          <a:p>
            <a:r>
              <a:rPr lang="nl-NL" sz="1800" dirty="0"/>
              <a:t>Structuur Website</a:t>
            </a:r>
          </a:p>
        </p:txBody>
      </p:sp>
    </p:spTree>
    <p:extLst>
      <p:ext uri="{BB962C8B-B14F-4D97-AF65-F5344CB8AC3E}">
        <p14:creationId xmlns:p14="http://schemas.microsoft.com/office/powerpoint/2010/main" val="176410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A65314-E7AF-43FF-9E8E-7FC87849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rgbClr val="FFFFFF"/>
                </a:solidFill>
              </a:rPr>
              <a:t>Feedback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F427661-1137-4D4D-83F2-49ECCDAB1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2639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8302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1069</TotalTime>
  <Words>124</Words>
  <Application>Microsoft Office PowerPoint</Application>
  <PresentationFormat>Breedbeeld</PresentationFormat>
  <Paragraphs>65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Kantoorthema</vt:lpstr>
      <vt:lpstr>Wireframe Portfolio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Structuur Portfolio</dc:title>
  <dc:creator>Jarno de Coninck</dc:creator>
  <cp:lastModifiedBy>Jarno de Coninck</cp:lastModifiedBy>
  <cp:revision>12</cp:revision>
  <dcterms:created xsi:type="dcterms:W3CDTF">2021-12-21T10:24:22Z</dcterms:created>
  <dcterms:modified xsi:type="dcterms:W3CDTF">2022-01-22T20:41:11Z</dcterms:modified>
</cp:coreProperties>
</file>