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48C0C-F92E-4DAD-8DB3-A18BC809C865}" v="751" dt="2023-05-24T10:36:01.177"/>
    <p1510:client id="{E16895DE-0F3D-422F-BC10-1FDEC5D7A741}" v="9" dt="2023-05-24T10:42:4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8B2B-095A-4646-A744-79906AD5F0B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588543-54DB-4CF1-923D-CB830B3CD50B}">
      <dgm:prSet/>
      <dgm:spPr/>
      <dgm:t>
        <a:bodyPr/>
        <a:lstStyle/>
        <a:p>
          <a:r>
            <a:rPr lang="en-US" dirty="0" err="1"/>
            <a:t>Kenelle</a:t>
          </a:r>
          <a:r>
            <a:rPr lang="en-US" dirty="0"/>
            <a:t> </a:t>
          </a:r>
          <a:r>
            <a:rPr lang="en-US" dirty="0" err="1"/>
            <a:t>ohjelmisto</a:t>
          </a:r>
          <a:r>
            <a:rPr lang="en-US" dirty="0"/>
            <a:t>/</a:t>
          </a:r>
          <a:r>
            <a:rPr lang="en-US" dirty="0" err="1"/>
            <a:t>tuote</a:t>
          </a:r>
          <a:r>
            <a:rPr lang="en-US" dirty="0"/>
            <a:t>/</a:t>
          </a:r>
          <a:r>
            <a:rPr lang="en-US" dirty="0" err="1"/>
            <a:t>palvelu</a:t>
          </a:r>
          <a:r>
            <a:rPr lang="en-US" dirty="0"/>
            <a:t> </a:t>
          </a:r>
          <a:r>
            <a:rPr lang="en-US" dirty="0" err="1"/>
            <a:t>tehdään</a:t>
          </a:r>
          <a:r>
            <a:rPr lang="en-US" dirty="0"/>
            <a:t>?</a:t>
          </a:r>
        </a:p>
      </dgm:t>
    </dgm:pt>
    <dgm:pt modelId="{D5E8491C-AC90-41DE-8B6C-6426F461B0C3}" type="parTrans" cxnId="{DE42E388-7575-4591-8FA9-115A78A1A8F4}">
      <dgm:prSet/>
      <dgm:spPr/>
      <dgm:t>
        <a:bodyPr/>
        <a:lstStyle/>
        <a:p>
          <a:endParaRPr lang="en-US"/>
        </a:p>
      </dgm:t>
    </dgm:pt>
    <dgm:pt modelId="{ACB20BEC-AC4A-400C-8AB0-2FC12C46099F}" type="sibTrans" cxnId="{DE42E388-7575-4591-8FA9-115A78A1A8F4}">
      <dgm:prSet/>
      <dgm:spPr/>
      <dgm:t>
        <a:bodyPr/>
        <a:lstStyle/>
        <a:p>
          <a:endParaRPr lang="en-US"/>
        </a:p>
      </dgm:t>
    </dgm:pt>
    <dgm:pt modelId="{04B645BB-97AE-4E50-9B41-F821B2996029}">
      <dgm:prSet/>
      <dgm:spPr/>
      <dgm:t>
        <a:bodyPr/>
        <a:lstStyle/>
        <a:p>
          <a:r>
            <a:rPr lang="en-US" dirty="0" err="1"/>
            <a:t>Henkilöille</a:t>
          </a:r>
          <a:r>
            <a:rPr lang="en-US" dirty="0"/>
            <a:t> </a:t>
          </a:r>
          <a:r>
            <a:rPr lang="en-US" dirty="0" err="1"/>
            <a:t>kenellä</a:t>
          </a:r>
          <a:r>
            <a:rPr lang="en-US" dirty="0"/>
            <a:t> on </a:t>
          </a:r>
          <a:r>
            <a:rPr lang="en-US" dirty="0" err="1"/>
            <a:t>ongelmia</a:t>
          </a:r>
          <a:r>
            <a:rPr lang="en-US" dirty="0"/>
            <a:t> tai </a:t>
          </a:r>
          <a:r>
            <a:rPr lang="en-US" dirty="0" err="1"/>
            <a:t>tarvitsee</a:t>
          </a:r>
          <a:r>
            <a:rPr lang="en-US" dirty="0"/>
            <a:t> </a:t>
          </a:r>
          <a:r>
            <a:rPr lang="en-US" dirty="0" err="1"/>
            <a:t>apua</a:t>
          </a:r>
          <a:r>
            <a:rPr lang="en-US" dirty="0"/>
            <a:t> </a:t>
          </a:r>
          <a:r>
            <a:rPr lang="en-US" dirty="0" err="1"/>
            <a:t>eri</a:t>
          </a:r>
          <a:r>
            <a:rPr lang="en-US" dirty="0"/>
            <a:t> </a:t>
          </a:r>
          <a:r>
            <a:rPr lang="en-US" dirty="0" err="1"/>
            <a:t>asioiden</a:t>
          </a:r>
          <a:r>
            <a:rPr lang="en-US" dirty="0"/>
            <a:t> </a:t>
          </a:r>
          <a:r>
            <a:rPr lang="en-US" dirty="0" err="1"/>
            <a:t>kanssa</a:t>
          </a:r>
          <a:r>
            <a:rPr lang="en-US" dirty="0"/>
            <a:t> ARK: Survival evolved </a:t>
          </a:r>
          <a:r>
            <a:rPr lang="en-US" dirty="0" err="1"/>
            <a:t>pelin</a:t>
          </a:r>
          <a:r>
            <a:rPr lang="en-US" dirty="0"/>
            <a:t> </a:t>
          </a:r>
          <a:r>
            <a:rPr lang="en-US" dirty="0" err="1"/>
            <a:t>kanssa</a:t>
          </a:r>
          <a:r>
            <a:rPr lang="en-US" dirty="0"/>
            <a:t>.</a:t>
          </a:r>
          <a:br>
            <a:rPr lang="en-US" dirty="0"/>
          </a:br>
          <a:endParaRPr lang="en-US" dirty="0"/>
        </a:p>
      </dgm:t>
    </dgm:pt>
    <dgm:pt modelId="{20294289-8740-4B4C-B3E4-C3BB7CC97F80}" type="parTrans" cxnId="{4F4888EA-FCAA-4D6B-BE0B-424BF0E0FBE8}">
      <dgm:prSet/>
      <dgm:spPr/>
      <dgm:t>
        <a:bodyPr/>
        <a:lstStyle/>
        <a:p>
          <a:endParaRPr lang="en-US"/>
        </a:p>
      </dgm:t>
    </dgm:pt>
    <dgm:pt modelId="{16864A0F-AA8C-4505-809C-C624CC02654D}" type="sibTrans" cxnId="{4F4888EA-FCAA-4D6B-BE0B-424BF0E0FBE8}">
      <dgm:prSet/>
      <dgm:spPr/>
      <dgm:t>
        <a:bodyPr/>
        <a:lstStyle/>
        <a:p>
          <a:endParaRPr lang="en-US"/>
        </a:p>
      </dgm:t>
    </dgm:pt>
    <dgm:pt modelId="{B0C2A94A-7631-48CB-86F3-CD19B675A76B}">
      <dgm:prSet/>
      <dgm:spPr/>
      <dgm:t>
        <a:bodyPr/>
        <a:lstStyle/>
        <a:p>
          <a:r>
            <a:rPr lang="en-US" dirty="0"/>
            <a:t>Kuka </a:t>
          </a:r>
          <a:r>
            <a:rPr lang="en-US" dirty="0" err="1"/>
            <a:t>sitä</a:t>
          </a:r>
          <a:r>
            <a:rPr lang="en-US" dirty="0"/>
            <a:t> </a:t>
          </a:r>
          <a:r>
            <a:rPr lang="en-US" dirty="0" err="1"/>
            <a:t>tulee</a:t>
          </a:r>
          <a:r>
            <a:rPr lang="en-US" dirty="0"/>
            <a:t> </a:t>
          </a:r>
          <a:r>
            <a:rPr lang="en-US" dirty="0" err="1"/>
            <a:t>käyttämään</a:t>
          </a:r>
          <a:r>
            <a:rPr lang="en-US" dirty="0"/>
            <a:t>?</a:t>
          </a:r>
        </a:p>
      </dgm:t>
    </dgm:pt>
    <dgm:pt modelId="{5989556C-8CE4-47B4-86C7-86D748541799}" type="parTrans" cxnId="{7888FE00-60F3-4A35-A49C-9A497B04D6D7}">
      <dgm:prSet/>
      <dgm:spPr/>
      <dgm:t>
        <a:bodyPr/>
        <a:lstStyle/>
        <a:p>
          <a:endParaRPr lang="en-US"/>
        </a:p>
      </dgm:t>
    </dgm:pt>
    <dgm:pt modelId="{E334CCF9-967C-40D7-8917-08935BC32ABF}" type="sibTrans" cxnId="{7888FE00-60F3-4A35-A49C-9A497B04D6D7}">
      <dgm:prSet/>
      <dgm:spPr/>
      <dgm:t>
        <a:bodyPr/>
        <a:lstStyle/>
        <a:p>
          <a:endParaRPr lang="en-US"/>
        </a:p>
      </dgm:t>
    </dgm:pt>
    <dgm:pt modelId="{AD97E84A-4C95-45FF-AA92-C3B2A5F6EF68}">
      <dgm:prSet/>
      <dgm:spPr/>
      <dgm:t>
        <a:bodyPr/>
        <a:lstStyle/>
        <a:p>
          <a:r>
            <a:rPr lang="en-US" dirty="0" err="1"/>
            <a:t>Erityisesti</a:t>
          </a:r>
          <a:r>
            <a:rPr lang="en-US" dirty="0"/>
            <a:t> </a:t>
          </a:r>
          <a:r>
            <a:rPr lang="en-US" dirty="0" err="1"/>
            <a:t>uudet</a:t>
          </a:r>
          <a:r>
            <a:rPr lang="en-US" dirty="0"/>
            <a:t> ja </a:t>
          </a:r>
          <a:r>
            <a:rPr lang="en-US" dirty="0" err="1"/>
            <a:t>kokemattomat</a:t>
          </a:r>
          <a:r>
            <a:rPr lang="en-US" dirty="0"/>
            <a:t> </a:t>
          </a:r>
          <a:r>
            <a:rPr lang="en-US" dirty="0" err="1"/>
            <a:t>henkilöt</a:t>
          </a:r>
          <a:r>
            <a:rPr lang="en-US" dirty="0"/>
            <a:t> ja </a:t>
          </a:r>
          <a:r>
            <a:rPr lang="en-US" dirty="0" err="1"/>
            <a:t>henkilöt</a:t>
          </a:r>
          <a:r>
            <a:rPr lang="en-US" dirty="0"/>
            <a:t>, </a:t>
          </a:r>
          <a:r>
            <a:rPr lang="en-US" dirty="0" err="1"/>
            <a:t>jotka</a:t>
          </a:r>
          <a:r>
            <a:rPr lang="en-US" dirty="0"/>
            <a:t> </a:t>
          </a:r>
          <a:r>
            <a:rPr lang="en-US" dirty="0" err="1"/>
            <a:t>ei</a:t>
          </a:r>
          <a:r>
            <a:rPr lang="en-US" dirty="0"/>
            <a:t> </a:t>
          </a:r>
          <a:r>
            <a:rPr lang="en-US" dirty="0" err="1"/>
            <a:t>tiedä</a:t>
          </a:r>
          <a:r>
            <a:rPr lang="en-US" dirty="0"/>
            <a:t> </a:t>
          </a:r>
          <a:r>
            <a:rPr lang="en-US" dirty="0" err="1"/>
            <a:t>miten</a:t>
          </a:r>
          <a:r>
            <a:rPr lang="en-US" dirty="0"/>
            <a:t> </a:t>
          </a:r>
          <a:r>
            <a:rPr lang="en-US" dirty="0" err="1"/>
            <a:t>tiettyjä</a:t>
          </a:r>
          <a:r>
            <a:rPr lang="en-US" dirty="0"/>
            <a:t> </a:t>
          </a:r>
          <a:r>
            <a:rPr lang="en-US" dirty="0" err="1"/>
            <a:t>asioita</a:t>
          </a:r>
          <a:r>
            <a:rPr lang="en-US" dirty="0"/>
            <a:t> </a:t>
          </a:r>
          <a:r>
            <a:rPr lang="en-US" dirty="0" err="1"/>
            <a:t>tehdään</a:t>
          </a:r>
          <a:r>
            <a:rPr lang="en-US" dirty="0"/>
            <a:t> (</a:t>
          </a:r>
          <a:r>
            <a:rPr lang="en-US" dirty="0" err="1"/>
            <a:t>kuten</a:t>
          </a:r>
          <a:r>
            <a:rPr lang="en-US" dirty="0"/>
            <a:t> </a:t>
          </a:r>
          <a:r>
            <a:rPr lang="en-US" dirty="0" err="1"/>
            <a:t>dinosaurusten</a:t>
          </a:r>
          <a:r>
            <a:rPr lang="en-US" dirty="0"/>
            <a:t> </a:t>
          </a:r>
          <a:r>
            <a:rPr lang="en-US" dirty="0" err="1"/>
            <a:t>kesyttäminen</a:t>
          </a:r>
          <a:r>
            <a:rPr lang="en-US" dirty="0"/>
            <a:t>)</a:t>
          </a:r>
          <a:br>
            <a:rPr lang="en-US" dirty="0"/>
          </a:br>
          <a:endParaRPr lang="en-US" dirty="0"/>
        </a:p>
      </dgm:t>
    </dgm:pt>
    <dgm:pt modelId="{D45613A1-D673-48C2-B592-B0762D4C2973}" type="parTrans" cxnId="{90C44370-1247-4FA9-A295-FF812FDD99E0}">
      <dgm:prSet/>
      <dgm:spPr/>
      <dgm:t>
        <a:bodyPr/>
        <a:lstStyle/>
        <a:p>
          <a:endParaRPr lang="en-US"/>
        </a:p>
      </dgm:t>
    </dgm:pt>
    <dgm:pt modelId="{3449EC2F-1792-4CFB-9EFC-09E94208B3EE}" type="sibTrans" cxnId="{90C44370-1247-4FA9-A295-FF812FDD99E0}">
      <dgm:prSet/>
      <dgm:spPr/>
      <dgm:t>
        <a:bodyPr/>
        <a:lstStyle/>
        <a:p>
          <a:endParaRPr lang="en-US"/>
        </a:p>
      </dgm:t>
    </dgm:pt>
    <dgm:pt modelId="{74781B7C-CA3D-40F8-B12C-631AB557928B}">
      <dgm:prSet/>
      <dgm:spPr/>
      <dgm:t>
        <a:bodyPr/>
        <a:lstStyle/>
        <a:p>
          <a:r>
            <a:rPr lang="en-US" dirty="0" err="1"/>
            <a:t>Mitä</a:t>
          </a:r>
          <a:r>
            <a:rPr lang="en-US" dirty="0"/>
            <a:t> </a:t>
          </a:r>
          <a:r>
            <a:rPr lang="en-US" dirty="0" err="1"/>
            <a:t>ohjelmistolla</a:t>
          </a:r>
          <a:r>
            <a:rPr lang="en-US" dirty="0"/>
            <a:t>/</a:t>
          </a:r>
          <a:r>
            <a:rPr lang="en-US" dirty="0" err="1"/>
            <a:t>tuotteella</a:t>
          </a:r>
          <a:r>
            <a:rPr lang="en-US" dirty="0"/>
            <a:t>/</a:t>
          </a:r>
          <a:r>
            <a:rPr lang="en-US" dirty="0" err="1"/>
            <a:t>palvelulla</a:t>
          </a:r>
          <a:r>
            <a:rPr lang="en-US" dirty="0"/>
            <a:t> </a:t>
          </a:r>
          <a:r>
            <a:rPr lang="en-US" dirty="0" err="1"/>
            <a:t>tehdään</a:t>
          </a:r>
          <a:r>
            <a:rPr lang="en-US" dirty="0"/>
            <a:t>? </a:t>
          </a:r>
          <a:r>
            <a:rPr lang="en-US" dirty="0" err="1"/>
            <a:t>Miksi</a:t>
          </a:r>
          <a:r>
            <a:rPr lang="en-US" dirty="0"/>
            <a:t>?</a:t>
          </a:r>
        </a:p>
      </dgm:t>
    </dgm:pt>
    <dgm:pt modelId="{BD5282FC-06C1-483A-B30B-C64CF7BF569B}" type="parTrans" cxnId="{D44CED68-A1BA-4CB4-BBB2-F2A5CAC5B6CB}">
      <dgm:prSet/>
      <dgm:spPr/>
      <dgm:t>
        <a:bodyPr/>
        <a:lstStyle/>
        <a:p>
          <a:endParaRPr lang="en-US"/>
        </a:p>
      </dgm:t>
    </dgm:pt>
    <dgm:pt modelId="{3A8E40AF-D3F9-493D-BF28-205F5A8D6B65}" type="sibTrans" cxnId="{D44CED68-A1BA-4CB4-BBB2-F2A5CAC5B6CB}">
      <dgm:prSet/>
      <dgm:spPr/>
      <dgm:t>
        <a:bodyPr/>
        <a:lstStyle/>
        <a:p>
          <a:endParaRPr lang="en-US"/>
        </a:p>
      </dgm:t>
    </dgm:pt>
    <dgm:pt modelId="{9E29604C-153C-48FD-8041-1F8AA29E6956}">
      <dgm:prSet/>
      <dgm:spPr/>
      <dgm:t>
        <a:bodyPr/>
        <a:lstStyle/>
        <a:p>
          <a:r>
            <a:rPr lang="en-US" dirty="0" err="1"/>
            <a:t>Neuvotaan</a:t>
          </a:r>
          <a:r>
            <a:rPr lang="en-US" dirty="0"/>
            <a:t> </a:t>
          </a:r>
          <a:r>
            <a:rPr lang="en-US" dirty="0" err="1"/>
            <a:t>henkilöitä</a:t>
          </a:r>
          <a:r>
            <a:rPr lang="en-US" dirty="0"/>
            <a:t> </a:t>
          </a:r>
          <a:r>
            <a:rPr lang="en-US" dirty="0" err="1"/>
            <a:t>suorittamaan</a:t>
          </a:r>
          <a:r>
            <a:rPr lang="en-US" dirty="0"/>
            <a:t> </a:t>
          </a:r>
          <a:r>
            <a:rPr lang="en-US" dirty="0" err="1"/>
            <a:t>asioita</a:t>
          </a:r>
          <a:r>
            <a:rPr lang="en-US" dirty="0"/>
            <a:t>, </a:t>
          </a:r>
          <a:r>
            <a:rPr lang="en-US" dirty="0" err="1"/>
            <a:t>sillä</a:t>
          </a:r>
          <a:r>
            <a:rPr lang="en-US" dirty="0"/>
            <a:t> ARK on </a:t>
          </a:r>
          <a:r>
            <a:rPr lang="en-US" dirty="0" err="1"/>
            <a:t>vaikea</a:t>
          </a:r>
          <a:r>
            <a:rPr lang="en-US" dirty="0"/>
            <a:t> </a:t>
          </a:r>
          <a:r>
            <a:rPr lang="en-US" dirty="0" err="1"/>
            <a:t>peli</a:t>
          </a:r>
          <a:r>
            <a:rPr lang="en-US" dirty="0"/>
            <a:t>.</a:t>
          </a:r>
          <a:br>
            <a:rPr lang="en-US" dirty="0"/>
          </a:br>
          <a:endParaRPr lang="en-US" dirty="0"/>
        </a:p>
      </dgm:t>
    </dgm:pt>
    <dgm:pt modelId="{102F48DF-2085-41AC-9D9B-E355647E45AE}" type="parTrans" cxnId="{CF3861C0-9B04-449F-9E92-F43794ABDF8E}">
      <dgm:prSet/>
      <dgm:spPr/>
      <dgm:t>
        <a:bodyPr/>
        <a:lstStyle/>
        <a:p>
          <a:endParaRPr lang="en-US"/>
        </a:p>
      </dgm:t>
    </dgm:pt>
    <dgm:pt modelId="{6C64F795-549F-4BEF-8251-1C3BCB2BADAE}" type="sibTrans" cxnId="{CF3861C0-9B04-449F-9E92-F43794ABDF8E}">
      <dgm:prSet/>
      <dgm:spPr/>
      <dgm:t>
        <a:bodyPr/>
        <a:lstStyle/>
        <a:p>
          <a:endParaRPr lang="en-US"/>
        </a:p>
      </dgm:t>
    </dgm:pt>
    <dgm:pt modelId="{9D16FEA3-FEC3-48A2-A8D2-E230B1F9DF41}">
      <dgm:prSet/>
      <dgm:spPr/>
      <dgm:t>
        <a:bodyPr/>
        <a:lstStyle/>
        <a:p>
          <a:r>
            <a:rPr lang="en-US" dirty="0"/>
            <a:t>Miten </a:t>
          </a:r>
          <a:r>
            <a:rPr lang="en-US" dirty="0" err="1"/>
            <a:t>sen</a:t>
          </a:r>
          <a:r>
            <a:rPr lang="en-US" dirty="0"/>
            <a:t> </a:t>
          </a:r>
          <a:r>
            <a:rPr lang="en-US" dirty="0" err="1"/>
            <a:t>tulee</a:t>
          </a:r>
          <a:r>
            <a:rPr lang="en-US" dirty="0"/>
            <a:t> </a:t>
          </a:r>
          <a:r>
            <a:rPr lang="en-US" dirty="0" err="1"/>
            <a:t>toimia</a:t>
          </a:r>
          <a:r>
            <a:rPr lang="en-US" dirty="0"/>
            <a:t>?</a:t>
          </a:r>
        </a:p>
      </dgm:t>
    </dgm:pt>
    <dgm:pt modelId="{893A4935-DC64-436D-991C-AA64F7EFF20B}" type="parTrans" cxnId="{C3F4DFD5-ED77-48C9-9BA0-124052CEF465}">
      <dgm:prSet/>
      <dgm:spPr/>
      <dgm:t>
        <a:bodyPr/>
        <a:lstStyle/>
        <a:p>
          <a:endParaRPr lang="en-US"/>
        </a:p>
      </dgm:t>
    </dgm:pt>
    <dgm:pt modelId="{26DDD51B-DFDF-4A48-B334-3E79A7EC2780}" type="sibTrans" cxnId="{C3F4DFD5-ED77-48C9-9BA0-124052CEF465}">
      <dgm:prSet/>
      <dgm:spPr/>
      <dgm:t>
        <a:bodyPr/>
        <a:lstStyle/>
        <a:p>
          <a:endParaRPr lang="en-US"/>
        </a:p>
      </dgm:t>
    </dgm:pt>
    <dgm:pt modelId="{CF2A3A39-8EA9-4699-A6E4-E09302B718A6}">
      <dgm:prSet phldr="0"/>
      <dgm:spPr/>
      <dgm:t>
        <a:bodyPr/>
        <a:lstStyle/>
        <a:p>
          <a:pPr rtl="0"/>
          <a:r>
            <a:rPr lang="en-US" dirty="0" err="1">
              <a:latin typeface="Rockwell Nova Light"/>
            </a:rPr>
            <a:t>Sieltä</a:t>
          </a:r>
          <a:r>
            <a:rPr lang="en-US" dirty="0">
              <a:latin typeface="Rockwell Nova Light"/>
            </a:rPr>
            <a:t> </a:t>
          </a:r>
          <a:r>
            <a:rPr lang="en-US" dirty="0" err="1">
              <a:latin typeface="Rockwell Nova Light"/>
            </a:rPr>
            <a:t>tulee</a:t>
          </a:r>
          <a:r>
            <a:rPr lang="en-US" dirty="0">
              <a:latin typeface="Rockwell Nova Light"/>
            </a:rPr>
            <a:t> </a:t>
          </a:r>
          <a:r>
            <a:rPr lang="en-US" dirty="0" err="1">
              <a:latin typeface="Rockwell Nova Light"/>
            </a:rPr>
            <a:t>löytyä</a:t>
          </a:r>
          <a:r>
            <a:rPr lang="en-US" dirty="0">
              <a:latin typeface="Rockwell Nova Light"/>
            </a:rPr>
            <a:t> </a:t>
          </a:r>
          <a:r>
            <a:rPr lang="en-US" dirty="0" err="1">
              <a:latin typeface="Rockwell Nova Light"/>
            </a:rPr>
            <a:t>ratkaisuja</a:t>
          </a:r>
          <a:r>
            <a:rPr lang="en-US" dirty="0">
              <a:latin typeface="Rockwell Nova Light"/>
            </a:rPr>
            <a:t> </a:t>
          </a:r>
          <a:r>
            <a:rPr lang="en-US" dirty="0" err="1">
              <a:latin typeface="Rockwell Nova Light"/>
            </a:rPr>
            <a:t>ongelmiin</a:t>
          </a:r>
          <a:r>
            <a:rPr lang="en-US" dirty="0">
              <a:latin typeface="Rockwell Nova Light"/>
            </a:rPr>
            <a:t>, joita </a:t>
          </a:r>
          <a:r>
            <a:rPr lang="en-US" dirty="0" err="1">
              <a:latin typeface="Rockwell Nova Light"/>
            </a:rPr>
            <a:t>pelaajat</a:t>
          </a:r>
          <a:r>
            <a:rPr lang="en-US" dirty="0">
              <a:latin typeface="Rockwell Nova Light"/>
            </a:rPr>
            <a:t> </a:t>
          </a:r>
          <a:r>
            <a:rPr lang="en-US" dirty="0" err="1">
              <a:latin typeface="Rockwell Nova Light"/>
            </a:rPr>
            <a:t>kohtaavat</a:t>
          </a:r>
          <a:r>
            <a:rPr lang="en-US" dirty="0">
              <a:latin typeface="Rockwell Nova Light"/>
            </a:rPr>
            <a:t>.</a:t>
          </a:r>
          <a:endParaRPr lang="en-US" dirty="0"/>
        </a:p>
      </dgm:t>
    </dgm:pt>
    <dgm:pt modelId="{AAA2452D-C06F-4E09-8C9C-14440EBB5886}" type="parTrans" cxnId="{B9888AA3-CA6A-42F1-960E-3C6A36B66E00}">
      <dgm:prSet/>
      <dgm:spPr/>
      <dgm:t>
        <a:bodyPr/>
        <a:lstStyle/>
        <a:p>
          <a:endParaRPr lang="en-US"/>
        </a:p>
      </dgm:t>
    </dgm:pt>
    <dgm:pt modelId="{8AA92F63-65C2-4B2E-AA29-D631BA1AACB8}" type="sibTrans" cxnId="{B9888AA3-CA6A-42F1-960E-3C6A36B66E00}">
      <dgm:prSet/>
      <dgm:spPr/>
      <dgm:t>
        <a:bodyPr/>
        <a:lstStyle/>
        <a:p>
          <a:endParaRPr lang="en-US"/>
        </a:p>
      </dgm:t>
    </dgm:pt>
    <dgm:pt modelId="{A6B11663-4C57-4A6E-BAF3-4ADFFE6DE2A3}" type="pres">
      <dgm:prSet presAssocID="{C6398B2B-095A-4646-A744-79906AD5F0B5}" presName="Name0" presStyleCnt="0">
        <dgm:presLayoutVars>
          <dgm:dir/>
          <dgm:resizeHandles val="exact"/>
        </dgm:presLayoutVars>
      </dgm:prSet>
      <dgm:spPr/>
    </dgm:pt>
    <dgm:pt modelId="{F3F4BF4A-0CCB-4929-87A3-81926B75E88F}" type="pres">
      <dgm:prSet presAssocID="{73588543-54DB-4CF1-923D-CB830B3CD50B}" presName="node" presStyleLbl="node1" presStyleIdx="0" presStyleCnt="8">
        <dgm:presLayoutVars>
          <dgm:bulletEnabled val="1"/>
        </dgm:presLayoutVars>
      </dgm:prSet>
      <dgm:spPr/>
    </dgm:pt>
    <dgm:pt modelId="{CE8C1CEF-6371-4174-BB7A-83ED0DB3A18C}" type="pres">
      <dgm:prSet presAssocID="{ACB20BEC-AC4A-400C-8AB0-2FC12C46099F}" presName="sibTrans" presStyleLbl="sibTrans1D1" presStyleIdx="0" presStyleCnt="7"/>
      <dgm:spPr/>
    </dgm:pt>
    <dgm:pt modelId="{E0511A0B-077A-4F69-8EDF-7F175F01CC2B}" type="pres">
      <dgm:prSet presAssocID="{ACB20BEC-AC4A-400C-8AB0-2FC12C46099F}" presName="connectorText" presStyleLbl="sibTrans1D1" presStyleIdx="0" presStyleCnt="7"/>
      <dgm:spPr/>
    </dgm:pt>
    <dgm:pt modelId="{69FFC48B-1273-4353-BEF0-5ABAFB3DB873}" type="pres">
      <dgm:prSet presAssocID="{04B645BB-97AE-4E50-9B41-F821B2996029}" presName="node" presStyleLbl="node1" presStyleIdx="1" presStyleCnt="8">
        <dgm:presLayoutVars>
          <dgm:bulletEnabled val="1"/>
        </dgm:presLayoutVars>
      </dgm:prSet>
      <dgm:spPr/>
    </dgm:pt>
    <dgm:pt modelId="{FAEA7F9C-ED29-4240-85C8-BDFD834B6BA7}" type="pres">
      <dgm:prSet presAssocID="{16864A0F-AA8C-4505-809C-C624CC02654D}" presName="sibTrans" presStyleLbl="sibTrans1D1" presStyleIdx="1" presStyleCnt="7"/>
      <dgm:spPr/>
    </dgm:pt>
    <dgm:pt modelId="{74D98FAD-5052-4668-ADA2-74483E78AD06}" type="pres">
      <dgm:prSet presAssocID="{16864A0F-AA8C-4505-809C-C624CC02654D}" presName="connectorText" presStyleLbl="sibTrans1D1" presStyleIdx="1" presStyleCnt="7"/>
      <dgm:spPr/>
    </dgm:pt>
    <dgm:pt modelId="{A1BFF1BE-6FA8-483A-BA2F-1A8F50C0CE60}" type="pres">
      <dgm:prSet presAssocID="{B0C2A94A-7631-48CB-86F3-CD19B675A76B}" presName="node" presStyleLbl="node1" presStyleIdx="2" presStyleCnt="8">
        <dgm:presLayoutVars>
          <dgm:bulletEnabled val="1"/>
        </dgm:presLayoutVars>
      </dgm:prSet>
      <dgm:spPr/>
    </dgm:pt>
    <dgm:pt modelId="{A466B204-CB10-420D-A4DD-C352BCA14A28}" type="pres">
      <dgm:prSet presAssocID="{E334CCF9-967C-40D7-8917-08935BC32ABF}" presName="sibTrans" presStyleLbl="sibTrans1D1" presStyleIdx="2" presStyleCnt="7"/>
      <dgm:spPr/>
    </dgm:pt>
    <dgm:pt modelId="{6536BFD8-FEB2-4BEA-97AC-522875231402}" type="pres">
      <dgm:prSet presAssocID="{E334CCF9-967C-40D7-8917-08935BC32ABF}" presName="connectorText" presStyleLbl="sibTrans1D1" presStyleIdx="2" presStyleCnt="7"/>
      <dgm:spPr/>
    </dgm:pt>
    <dgm:pt modelId="{C21C32EA-E806-4140-96CD-2E3CC1F56FD5}" type="pres">
      <dgm:prSet presAssocID="{AD97E84A-4C95-45FF-AA92-C3B2A5F6EF68}" presName="node" presStyleLbl="node1" presStyleIdx="3" presStyleCnt="8">
        <dgm:presLayoutVars>
          <dgm:bulletEnabled val="1"/>
        </dgm:presLayoutVars>
      </dgm:prSet>
      <dgm:spPr/>
    </dgm:pt>
    <dgm:pt modelId="{CB5241A1-2F66-48AA-AE25-5A136D0628B6}" type="pres">
      <dgm:prSet presAssocID="{3449EC2F-1792-4CFB-9EFC-09E94208B3EE}" presName="sibTrans" presStyleLbl="sibTrans1D1" presStyleIdx="3" presStyleCnt="7"/>
      <dgm:spPr/>
    </dgm:pt>
    <dgm:pt modelId="{9077CF27-A816-49F8-A9F0-0C5090930E09}" type="pres">
      <dgm:prSet presAssocID="{3449EC2F-1792-4CFB-9EFC-09E94208B3EE}" presName="connectorText" presStyleLbl="sibTrans1D1" presStyleIdx="3" presStyleCnt="7"/>
      <dgm:spPr/>
    </dgm:pt>
    <dgm:pt modelId="{48A88748-9123-45F7-AC4D-FD7F3BB72F92}" type="pres">
      <dgm:prSet presAssocID="{74781B7C-CA3D-40F8-B12C-631AB557928B}" presName="node" presStyleLbl="node1" presStyleIdx="4" presStyleCnt="8">
        <dgm:presLayoutVars>
          <dgm:bulletEnabled val="1"/>
        </dgm:presLayoutVars>
      </dgm:prSet>
      <dgm:spPr/>
    </dgm:pt>
    <dgm:pt modelId="{584F3ABA-9023-465C-97B3-FAA6B64DB65B}" type="pres">
      <dgm:prSet presAssocID="{3A8E40AF-D3F9-493D-BF28-205F5A8D6B65}" presName="sibTrans" presStyleLbl="sibTrans1D1" presStyleIdx="4" presStyleCnt="7"/>
      <dgm:spPr/>
    </dgm:pt>
    <dgm:pt modelId="{790C0174-E528-42F0-B070-1C18B779ABB8}" type="pres">
      <dgm:prSet presAssocID="{3A8E40AF-D3F9-493D-BF28-205F5A8D6B65}" presName="connectorText" presStyleLbl="sibTrans1D1" presStyleIdx="4" presStyleCnt="7"/>
      <dgm:spPr/>
    </dgm:pt>
    <dgm:pt modelId="{A69FA9D1-4D04-4FCC-8ED0-EA86ECF258E4}" type="pres">
      <dgm:prSet presAssocID="{9E29604C-153C-48FD-8041-1F8AA29E6956}" presName="node" presStyleLbl="node1" presStyleIdx="5" presStyleCnt="8">
        <dgm:presLayoutVars>
          <dgm:bulletEnabled val="1"/>
        </dgm:presLayoutVars>
      </dgm:prSet>
      <dgm:spPr/>
    </dgm:pt>
    <dgm:pt modelId="{23285162-5C16-4629-8341-68B55A91C9D0}" type="pres">
      <dgm:prSet presAssocID="{6C64F795-549F-4BEF-8251-1C3BCB2BADAE}" presName="sibTrans" presStyleLbl="sibTrans1D1" presStyleIdx="5" presStyleCnt="7"/>
      <dgm:spPr/>
    </dgm:pt>
    <dgm:pt modelId="{68DFD778-1193-464D-B0B4-804952E8F049}" type="pres">
      <dgm:prSet presAssocID="{6C64F795-549F-4BEF-8251-1C3BCB2BADAE}" presName="connectorText" presStyleLbl="sibTrans1D1" presStyleIdx="5" presStyleCnt="7"/>
      <dgm:spPr/>
    </dgm:pt>
    <dgm:pt modelId="{A24B2D3F-BDCF-4DBB-AF02-FC3AFF505039}" type="pres">
      <dgm:prSet presAssocID="{9D16FEA3-FEC3-48A2-A8D2-E230B1F9DF41}" presName="node" presStyleLbl="node1" presStyleIdx="6" presStyleCnt="8">
        <dgm:presLayoutVars>
          <dgm:bulletEnabled val="1"/>
        </dgm:presLayoutVars>
      </dgm:prSet>
      <dgm:spPr/>
    </dgm:pt>
    <dgm:pt modelId="{5385A43D-EF51-44A5-A11A-FB09D1D7F7F5}" type="pres">
      <dgm:prSet presAssocID="{26DDD51B-DFDF-4A48-B334-3E79A7EC2780}" presName="sibTrans" presStyleLbl="sibTrans1D1" presStyleIdx="6" presStyleCnt="7"/>
      <dgm:spPr/>
    </dgm:pt>
    <dgm:pt modelId="{79189E9B-84C9-4032-BA56-A48726A2F3E7}" type="pres">
      <dgm:prSet presAssocID="{26DDD51B-DFDF-4A48-B334-3E79A7EC2780}" presName="connectorText" presStyleLbl="sibTrans1D1" presStyleIdx="6" presStyleCnt="7"/>
      <dgm:spPr/>
    </dgm:pt>
    <dgm:pt modelId="{A9CFBC6B-9F73-4563-BC54-8999B7F45CE5}" type="pres">
      <dgm:prSet presAssocID="{CF2A3A39-8EA9-4699-A6E4-E09302B718A6}" presName="node" presStyleLbl="node1" presStyleIdx="7" presStyleCnt="8">
        <dgm:presLayoutVars>
          <dgm:bulletEnabled val="1"/>
        </dgm:presLayoutVars>
      </dgm:prSet>
      <dgm:spPr/>
    </dgm:pt>
  </dgm:ptLst>
  <dgm:cxnLst>
    <dgm:cxn modelId="{7888FE00-60F3-4A35-A49C-9A497B04D6D7}" srcId="{C6398B2B-095A-4646-A744-79906AD5F0B5}" destId="{B0C2A94A-7631-48CB-86F3-CD19B675A76B}" srcOrd="2" destOrd="0" parTransId="{5989556C-8CE4-47B4-86C7-86D748541799}" sibTransId="{E334CCF9-967C-40D7-8917-08935BC32ABF}"/>
    <dgm:cxn modelId="{E3490508-E776-49EE-BBCC-BF8A652A80CA}" type="presOf" srcId="{6C64F795-549F-4BEF-8251-1C3BCB2BADAE}" destId="{23285162-5C16-4629-8341-68B55A91C9D0}" srcOrd="0" destOrd="0" presId="urn:microsoft.com/office/officeart/2016/7/layout/RepeatingBendingProcessNew"/>
    <dgm:cxn modelId="{AEA50E10-68C3-492D-B889-6DB7347ED35B}" type="presOf" srcId="{CF2A3A39-8EA9-4699-A6E4-E09302B718A6}" destId="{A9CFBC6B-9F73-4563-BC54-8999B7F45CE5}" srcOrd="0" destOrd="0" presId="urn:microsoft.com/office/officeart/2016/7/layout/RepeatingBendingProcessNew"/>
    <dgm:cxn modelId="{02A6A618-F58E-4DDF-B018-C44D70AEDBE6}" type="presOf" srcId="{E334CCF9-967C-40D7-8917-08935BC32ABF}" destId="{6536BFD8-FEB2-4BEA-97AC-522875231402}" srcOrd="1" destOrd="0" presId="urn:microsoft.com/office/officeart/2016/7/layout/RepeatingBendingProcessNew"/>
    <dgm:cxn modelId="{A0A2C71A-F519-4172-BA18-31D49F4FCB15}" type="presOf" srcId="{3A8E40AF-D3F9-493D-BF28-205F5A8D6B65}" destId="{790C0174-E528-42F0-B070-1C18B779ABB8}" srcOrd="1" destOrd="0" presId="urn:microsoft.com/office/officeart/2016/7/layout/RepeatingBendingProcessNew"/>
    <dgm:cxn modelId="{AFB5661E-CE75-4C58-B1A6-BA2C395B4BA2}" type="presOf" srcId="{C6398B2B-095A-4646-A744-79906AD5F0B5}" destId="{A6B11663-4C57-4A6E-BAF3-4ADFFE6DE2A3}" srcOrd="0" destOrd="0" presId="urn:microsoft.com/office/officeart/2016/7/layout/RepeatingBendingProcessNew"/>
    <dgm:cxn modelId="{126C3023-B273-4CBC-A049-53E174A948FB}" type="presOf" srcId="{74781B7C-CA3D-40F8-B12C-631AB557928B}" destId="{48A88748-9123-45F7-AC4D-FD7F3BB72F92}" srcOrd="0" destOrd="0" presId="urn:microsoft.com/office/officeart/2016/7/layout/RepeatingBendingProcessNew"/>
    <dgm:cxn modelId="{0389BD25-2661-4886-A9E0-236245014F9A}" type="presOf" srcId="{ACB20BEC-AC4A-400C-8AB0-2FC12C46099F}" destId="{CE8C1CEF-6371-4174-BB7A-83ED0DB3A18C}" srcOrd="0" destOrd="0" presId="urn:microsoft.com/office/officeart/2016/7/layout/RepeatingBendingProcessNew"/>
    <dgm:cxn modelId="{CC07D727-F03A-443D-9CE6-5878E039641F}" type="presOf" srcId="{E334CCF9-967C-40D7-8917-08935BC32ABF}" destId="{A466B204-CB10-420D-A4DD-C352BCA14A28}" srcOrd="0" destOrd="0" presId="urn:microsoft.com/office/officeart/2016/7/layout/RepeatingBendingProcessNew"/>
    <dgm:cxn modelId="{C47E6235-4D81-48DF-BF5C-1D0303ABCFF4}" type="presOf" srcId="{6C64F795-549F-4BEF-8251-1C3BCB2BADAE}" destId="{68DFD778-1193-464D-B0B4-804952E8F049}" srcOrd="1" destOrd="0" presId="urn:microsoft.com/office/officeart/2016/7/layout/RepeatingBendingProcessNew"/>
    <dgm:cxn modelId="{2D472667-AE3E-4074-A5F8-6D45AD383313}" type="presOf" srcId="{ACB20BEC-AC4A-400C-8AB0-2FC12C46099F}" destId="{E0511A0B-077A-4F69-8EDF-7F175F01CC2B}" srcOrd="1" destOrd="0" presId="urn:microsoft.com/office/officeart/2016/7/layout/RepeatingBendingProcessNew"/>
    <dgm:cxn modelId="{CBE92B48-04D4-425C-9FFD-D6D0DD3521B7}" type="presOf" srcId="{26DDD51B-DFDF-4A48-B334-3E79A7EC2780}" destId="{5385A43D-EF51-44A5-A11A-FB09D1D7F7F5}" srcOrd="0" destOrd="0" presId="urn:microsoft.com/office/officeart/2016/7/layout/RepeatingBendingProcessNew"/>
    <dgm:cxn modelId="{D44CED68-A1BA-4CB4-BBB2-F2A5CAC5B6CB}" srcId="{C6398B2B-095A-4646-A744-79906AD5F0B5}" destId="{74781B7C-CA3D-40F8-B12C-631AB557928B}" srcOrd="4" destOrd="0" parTransId="{BD5282FC-06C1-483A-B30B-C64CF7BF569B}" sibTransId="{3A8E40AF-D3F9-493D-BF28-205F5A8D6B65}"/>
    <dgm:cxn modelId="{90C44370-1247-4FA9-A295-FF812FDD99E0}" srcId="{C6398B2B-095A-4646-A744-79906AD5F0B5}" destId="{AD97E84A-4C95-45FF-AA92-C3B2A5F6EF68}" srcOrd="3" destOrd="0" parTransId="{D45613A1-D673-48C2-B592-B0762D4C2973}" sibTransId="{3449EC2F-1792-4CFB-9EFC-09E94208B3EE}"/>
    <dgm:cxn modelId="{EC58DF76-A7FC-4B07-86A9-96F17293688C}" type="presOf" srcId="{16864A0F-AA8C-4505-809C-C624CC02654D}" destId="{FAEA7F9C-ED29-4240-85C8-BDFD834B6BA7}" srcOrd="0" destOrd="0" presId="urn:microsoft.com/office/officeart/2016/7/layout/RepeatingBendingProcessNew"/>
    <dgm:cxn modelId="{432D3E7E-1BDD-48E8-8B4D-7235B5F55537}" type="presOf" srcId="{B0C2A94A-7631-48CB-86F3-CD19B675A76B}" destId="{A1BFF1BE-6FA8-483A-BA2F-1A8F50C0CE60}" srcOrd="0" destOrd="0" presId="urn:microsoft.com/office/officeart/2016/7/layout/RepeatingBendingProcessNew"/>
    <dgm:cxn modelId="{09967585-8A40-46B6-A76B-9381E394D9BE}" type="presOf" srcId="{73588543-54DB-4CF1-923D-CB830B3CD50B}" destId="{F3F4BF4A-0CCB-4929-87A3-81926B75E88F}" srcOrd="0" destOrd="0" presId="urn:microsoft.com/office/officeart/2016/7/layout/RepeatingBendingProcessNew"/>
    <dgm:cxn modelId="{DE42E388-7575-4591-8FA9-115A78A1A8F4}" srcId="{C6398B2B-095A-4646-A744-79906AD5F0B5}" destId="{73588543-54DB-4CF1-923D-CB830B3CD50B}" srcOrd="0" destOrd="0" parTransId="{D5E8491C-AC90-41DE-8B6C-6426F461B0C3}" sibTransId="{ACB20BEC-AC4A-400C-8AB0-2FC12C46099F}"/>
    <dgm:cxn modelId="{8CBCBD8E-9FCD-418C-AE47-113A157F50B9}" type="presOf" srcId="{3A8E40AF-D3F9-493D-BF28-205F5A8D6B65}" destId="{584F3ABA-9023-465C-97B3-FAA6B64DB65B}" srcOrd="0" destOrd="0" presId="urn:microsoft.com/office/officeart/2016/7/layout/RepeatingBendingProcessNew"/>
    <dgm:cxn modelId="{E1EAA095-E9B0-4684-A758-C0A1E1BCF762}" type="presOf" srcId="{3449EC2F-1792-4CFB-9EFC-09E94208B3EE}" destId="{CB5241A1-2F66-48AA-AE25-5A136D0628B6}" srcOrd="0" destOrd="0" presId="urn:microsoft.com/office/officeart/2016/7/layout/RepeatingBendingProcessNew"/>
    <dgm:cxn modelId="{222B919C-9733-473F-9277-E2FE60857898}" type="presOf" srcId="{16864A0F-AA8C-4505-809C-C624CC02654D}" destId="{74D98FAD-5052-4668-ADA2-74483E78AD06}" srcOrd="1" destOrd="0" presId="urn:microsoft.com/office/officeart/2016/7/layout/RepeatingBendingProcessNew"/>
    <dgm:cxn modelId="{E698C59D-B95B-4F2C-BD4E-DEB5D8B825AC}" type="presOf" srcId="{9E29604C-153C-48FD-8041-1F8AA29E6956}" destId="{A69FA9D1-4D04-4FCC-8ED0-EA86ECF258E4}" srcOrd="0" destOrd="0" presId="urn:microsoft.com/office/officeart/2016/7/layout/RepeatingBendingProcessNew"/>
    <dgm:cxn modelId="{62B7FEA2-CAD5-4E37-ACF8-6717A8D70AD5}" type="presOf" srcId="{3449EC2F-1792-4CFB-9EFC-09E94208B3EE}" destId="{9077CF27-A816-49F8-A9F0-0C5090930E09}" srcOrd="1" destOrd="0" presId="urn:microsoft.com/office/officeart/2016/7/layout/RepeatingBendingProcessNew"/>
    <dgm:cxn modelId="{B9888AA3-CA6A-42F1-960E-3C6A36B66E00}" srcId="{C6398B2B-095A-4646-A744-79906AD5F0B5}" destId="{CF2A3A39-8EA9-4699-A6E4-E09302B718A6}" srcOrd="7" destOrd="0" parTransId="{AAA2452D-C06F-4E09-8C9C-14440EBB5886}" sibTransId="{8AA92F63-65C2-4B2E-AA29-D631BA1AACB8}"/>
    <dgm:cxn modelId="{445DD3A5-CA82-457A-ADE8-AE24F259431F}" type="presOf" srcId="{AD97E84A-4C95-45FF-AA92-C3B2A5F6EF68}" destId="{C21C32EA-E806-4140-96CD-2E3CC1F56FD5}" srcOrd="0" destOrd="0" presId="urn:microsoft.com/office/officeart/2016/7/layout/RepeatingBendingProcessNew"/>
    <dgm:cxn modelId="{B8B020BA-18B0-4031-88B5-00F62C9C5EEB}" type="presOf" srcId="{9D16FEA3-FEC3-48A2-A8D2-E230B1F9DF41}" destId="{A24B2D3F-BDCF-4DBB-AF02-FC3AFF505039}" srcOrd="0" destOrd="0" presId="urn:microsoft.com/office/officeart/2016/7/layout/RepeatingBendingProcessNew"/>
    <dgm:cxn modelId="{CF3861C0-9B04-449F-9E92-F43794ABDF8E}" srcId="{C6398B2B-095A-4646-A744-79906AD5F0B5}" destId="{9E29604C-153C-48FD-8041-1F8AA29E6956}" srcOrd="5" destOrd="0" parTransId="{102F48DF-2085-41AC-9D9B-E355647E45AE}" sibTransId="{6C64F795-549F-4BEF-8251-1C3BCB2BADAE}"/>
    <dgm:cxn modelId="{C3F4DFD5-ED77-48C9-9BA0-124052CEF465}" srcId="{C6398B2B-095A-4646-A744-79906AD5F0B5}" destId="{9D16FEA3-FEC3-48A2-A8D2-E230B1F9DF41}" srcOrd="6" destOrd="0" parTransId="{893A4935-DC64-436D-991C-AA64F7EFF20B}" sibTransId="{26DDD51B-DFDF-4A48-B334-3E79A7EC2780}"/>
    <dgm:cxn modelId="{E3FCDEE7-0A50-4151-95B4-D97688727104}" type="presOf" srcId="{04B645BB-97AE-4E50-9B41-F821B2996029}" destId="{69FFC48B-1273-4353-BEF0-5ABAFB3DB873}" srcOrd="0" destOrd="0" presId="urn:microsoft.com/office/officeart/2016/7/layout/RepeatingBendingProcessNew"/>
    <dgm:cxn modelId="{4F4888EA-FCAA-4D6B-BE0B-424BF0E0FBE8}" srcId="{C6398B2B-095A-4646-A744-79906AD5F0B5}" destId="{04B645BB-97AE-4E50-9B41-F821B2996029}" srcOrd="1" destOrd="0" parTransId="{20294289-8740-4B4C-B3E4-C3BB7CC97F80}" sibTransId="{16864A0F-AA8C-4505-809C-C624CC02654D}"/>
    <dgm:cxn modelId="{0E6EB5F7-E69A-45B7-8B7D-0AFBF68E587D}" type="presOf" srcId="{26DDD51B-DFDF-4A48-B334-3E79A7EC2780}" destId="{79189E9B-84C9-4032-BA56-A48726A2F3E7}" srcOrd="1" destOrd="0" presId="urn:microsoft.com/office/officeart/2016/7/layout/RepeatingBendingProcessNew"/>
    <dgm:cxn modelId="{65F846A4-D234-4600-95E4-1BD65AA6CAFF}" type="presParOf" srcId="{A6B11663-4C57-4A6E-BAF3-4ADFFE6DE2A3}" destId="{F3F4BF4A-0CCB-4929-87A3-81926B75E88F}" srcOrd="0" destOrd="0" presId="urn:microsoft.com/office/officeart/2016/7/layout/RepeatingBendingProcessNew"/>
    <dgm:cxn modelId="{23044D66-25C7-419B-B131-42F7432C66D9}" type="presParOf" srcId="{A6B11663-4C57-4A6E-BAF3-4ADFFE6DE2A3}" destId="{CE8C1CEF-6371-4174-BB7A-83ED0DB3A18C}" srcOrd="1" destOrd="0" presId="urn:microsoft.com/office/officeart/2016/7/layout/RepeatingBendingProcessNew"/>
    <dgm:cxn modelId="{F74FC640-5DB5-4974-97A4-DEA29487D87F}" type="presParOf" srcId="{CE8C1CEF-6371-4174-BB7A-83ED0DB3A18C}" destId="{E0511A0B-077A-4F69-8EDF-7F175F01CC2B}" srcOrd="0" destOrd="0" presId="urn:microsoft.com/office/officeart/2016/7/layout/RepeatingBendingProcessNew"/>
    <dgm:cxn modelId="{8DC98D9E-7318-4B44-B423-3CDFBAD4ABF1}" type="presParOf" srcId="{A6B11663-4C57-4A6E-BAF3-4ADFFE6DE2A3}" destId="{69FFC48B-1273-4353-BEF0-5ABAFB3DB873}" srcOrd="2" destOrd="0" presId="urn:microsoft.com/office/officeart/2016/7/layout/RepeatingBendingProcessNew"/>
    <dgm:cxn modelId="{EB0CA929-0099-4CF9-8167-62CB2B1796F1}" type="presParOf" srcId="{A6B11663-4C57-4A6E-BAF3-4ADFFE6DE2A3}" destId="{FAEA7F9C-ED29-4240-85C8-BDFD834B6BA7}" srcOrd="3" destOrd="0" presId="urn:microsoft.com/office/officeart/2016/7/layout/RepeatingBendingProcessNew"/>
    <dgm:cxn modelId="{A5AE517F-9E01-4C09-A3ED-41385C0F16B8}" type="presParOf" srcId="{FAEA7F9C-ED29-4240-85C8-BDFD834B6BA7}" destId="{74D98FAD-5052-4668-ADA2-74483E78AD06}" srcOrd="0" destOrd="0" presId="urn:microsoft.com/office/officeart/2016/7/layout/RepeatingBendingProcessNew"/>
    <dgm:cxn modelId="{5DEFF695-2596-43D8-B319-1C40654522BC}" type="presParOf" srcId="{A6B11663-4C57-4A6E-BAF3-4ADFFE6DE2A3}" destId="{A1BFF1BE-6FA8-483A-BA2F-1A8F50C0CE60}" srcOrd="4" destOrd="0" presId="urn:microsoft.com/office/officeart/2016/7/layout/RepeatingBendingProcessNew"/>
    <dgm:cxn modelId="{AFE4CE17-DD50-4473-9220-8296D4AE0E5D}" type="presParOf" srcId="{A6B11663-4C57-4A6E-BAF3-4ADFFE6DE2A3}" destId="{A466B204-CB10-420D-A4DD-C352BCA14A28}" srcOrd="5" destOrd="0" presId="urn:microsoft.com/office/officeart/2016/7/layout/RepeatingBendingProcessNew"/>
    <dgm:cxn modelId="{425254B6-D53C-4A65-8579-5970024CA6D9}" type="presParOf" srcId="{A466B204-CB10-420D-A4DD-C352BCA14A28}" destId="{6536BFD8-FEB2-4BEA-97AC-522875231402}" srcOrd="0" destOrd="0" presId="urn:microsoft.com/office/officeart/2016/7/layout/RepeatingBendingProcessNew"/>
    <dgm:cxn modelId="{A8532649-8D84-466C-8592-91BE4FB725DE}" type="presParOf" srcId="{A6B11663-4C57-4A6E-BAF3-4ADFFE6DE2A3}" destId="{C21C32EA-E806-4140-96CD-2E3CC1F56FD5}" srcOrd="6" destOrd="0" presId="urn:microsoft.com/office/officeart/2016/7/layout/RepeatingBendingProcessNew"/>
    <dgm:cxn modelId="{1B07F404-B691-43CF-958F-73C5467F541B}" type="presParOf" srcId="{A6B11663-4C57-4A6E-BAF3-4ADFFE6DE2A3}" destId="{CB5241A1-2F66-48AA-AE25-5A136D0628B6}" srcOrd="7" destOrd="0" presId="urn:microsoft.com/office/officeart/2016/7/layout/RepeatingBendingProcessNew"/>
    <dgm:cxn modelId="{2355FBC9-0F36-4B57-87F6-4BE92918B39D}" type="presParOf" srcId="{CB5241A1-2F66-48AA-AE25-5A136D0628B6}" destId="{9077CF27-A816-49F8-A9F0-0C5090930E09}" srcOrd="0" destOrd="0" presId="urn:microsoft.com/office/officeart/2016/7/layout/RepeatingBendingProcessNew"/>
    <dgm:cxn modelId="{24F140DF-ADA8-4BE5-90EF-60FC7E72D919}" type="presParOf" srcId="{A6B11663-4C57-4A6E-BAF3-4ADFFE6DE2A3}" destId="{48A88748-9123-45F7-AC4D-FD7F3BB72F92}" srcOrd="8" destOrd="0" presId="urn:microsoft.com/office/officeart/2016/7/layout/RepeatingBendingProcessNew"/>
    <dgm:cxn modelId="{9837631A-C5DA-429B-BB79-4F054A577355}" type="presParOf" srcId="{A6B11663-4C57-4A6E-BAF3-4ADFFE6DE2A3}" destId="{584F3ABA-9023-465C-97B3-FAA6B64DB65B}" srcOrd="9" destOrd="0" presId="urn:microsoft.com/office/officeart/2016/7/layout/RepeatingBendingProcessNew"/>
    <dgm:cxn modelId="{3FDDD2F2-6002-44E4-A218-CD04F5377234}" type="presParOf" srcId="{584F3ABA-9023-465C-97B3-FAA6B64DB65B}" destId="{790C0174-E528-42F0-B070-1C18B779ABB8}" srcOrd="0" destOrd="0" presId="urn:microsoft.com/office/officeart/2016/7/layout/RepeatingBendingProcessNew"/>
    <dgm:cxn modelId="{AD70949A-2D82-4731-B4DC-A8EF2756A54A}" type="presParOf" srcId="{A6B11663-4C57-4A6E-BAF3-4ADFFE6DE2A3}" destId="{A69FA9D1-4D04-4FCC-8ED0-EA86ECF258E4}" srcOrd="10" destOrd="0" presId="urn:microsoft.com/office/officeart/2016/7/layout/RepeatingBendingProcessNew"/>
    <dgm:cxn modelId="{DFAB08FF-1F95-41C1-8071-B9137787FAB9}" type="presParOf" srcId="{A6B11663-4C57-4A6E-BAF3-4ADFFE6DE2A3}" destId="{23285162-5C16-4629-8341-68B55A91C9D0}" srcOrd="11" destOrd="0" presId="urn:microsoft.com/office/officeart/2016/7/layout/RepeatingBendingProcessNew"/>
    <dgm:cxn modelId="{A514A764-4C57-42AA-A431-00544A4217B1}" type="presParOf" srcId="{23285162-5C16-4629-8341-68B55A91C9D0}" destId="{68DFD778-1193-464D-B0B4-804952E8F049}" srcOrd="0" destOrd="0" presId="urn:microsoft.com/office/officeart/2016/7/layout/RepeatingBendingProcessNew"/>
    <dgm:cxn modelId="{8DEC63A0-B833-4AF2-B242-79848E3B3E25}" type="presParOf" srcId="{A6B11663-4C57-4A6E-BAF3-4ADFFE6DE2A3}" destId="{A24B2D3F-BDCF-4DBB-AF02-FC3AFF505039}" srcOrd="12" destOrd="0" presId="urn:microsoft.com/office/officeart/2016/7/layout/RepeatingBendingProcessNew"/>
    <dgm:cxn modelId="{EA9743D6-27CC-41DB-B18F-30FEBF9ECB1E}" type="presParOf" srcId="{A6B11663-4C57-4A6E-BAF3-4ADFFE6DE2A3}" destId="{5385A43D-EF51-44A5-A11A-FB09D1D7F7F5}" srcOrd="13" destOrd="0" presId="urn:microsoft.com/office/officeart/2016/7/layout/RepeatingBendingProcessNew"/>
    <dgm:cxn modelId="{13A9ACD4-3690-41CC-9A43-EA94936D5A33}" type="presParOf" srcId="{5385A43D-EF51-44A5-A11A-FB09D1D7F7F5}" destId="{79189E9B-84C9-4032-BA56-A48726A2F3E7}" srcOrd="0" destOrd="0" presId="urn:microsoft.com/office/officeart/2016/7/layout/RepeatingBendingProcessNew"/>
    <dgm:cxn modelId="{C02F132B-0859-4FBA-8F91-BB033ACC375D}" type="presParOf" srcId="{A6B11663-4C57-4A6E-BAF3-4ADFFE6DE2A3}" destId="{A9CFBC6B-9F73-4563-BC54-8999B7F45CE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2783C-EDB4-45F1-9CA3-7A6B4661B36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AA37E4-8286-4CDB-A23E-538D2E8C1BDD}">
      <dgm:prSet/>
      <dgm:spPr/>
      <dgm:t>
        <a:bodyPr/>
        <a:lstStyle/>
        <a:p>
          <a:r>
            <a:rPr lang="en-US"/>
            <a:t>Tarjoamme luotettavaa ja ajantasaista tietoa, joka auttaa kävijöitä ratkaisemaan ongelmia ja oppimaan uutta pelistä.</a:t>
          </a:r>
        </a:p>
      </dgm:t>
    </dgm:pt>
    <dgm:pt modelId="{93DF7C97-3CBB-4269-8038-1E726D5C4972}" type="parTrans" cxnId="{5B78D0B9-562A-4EAB-AFE2-88FD3BF556DB}">
      <dgm:prSet/>
      <dgm:spPr/>
      <dgm:t>
        <a:bodyPr/>
        <a:lstStyle/>
        <a:p>
          <a:endParaRPr lang="en-US"/>
        </a:p>
      </dgm:t>
    </dgm:pt>
    <dgm:pt modelId="{B9F47BFD-CD61-4E8F-B9CD-8D6C7E3B80D0}" type="sibTrans" cxnId="{5B78D0B9-562A-4EAB-AFE2-88FD3BF556DB}">
      <dgm:prSet/>
      <dgm:spPr/>
      <dgm:t>
        <a:bodyPr/>
        <a:lstStyle/>
        <a:p>
          <a:endParaRPr lang="en-US"/>
        </a:p>
      </dgm:t>
    </dgm:pt>
    <dgm:pt modelId="{AB169D19-F421-4EA3-A0F8-B98BED871A47}">
      <dgm:prSet/>
      <dgm:spPr/>
      <dgm:t>
        <a:bodyPr/>
        <a:lstStyle/>
        <a:p>
          <a:r>
            <a:rPr lang="en-US"/>
            <a:t>Sitoudumme tarjoamaan kävijöille sujuvan ja käyttäjäystävällisen sivustokokemuksen.</a:t>
          </a:r>
        </a:p>
      </dgm:t>
    </dgm:pt>
    <dgm:pt modelId="{DCB5DD6D-899B-4155-9E7C-4F28E3A07D5A}" type="parTrans" cxnId="{75C4DE1D-D319-4987-89D3-7E1D116016CB}">
      <dgm:prSet/>
      <dgm:spPr/>
      <dgm:t>
        <a:bodyPr/>
        <a:lstStyle/>
        <a:p>
          <a:endParaRPr lang="en-US"/>
        </a:p>
      </dgm:t>
    </dgm:pt>
    <dgm:pt modelId="{C81F55CB-5390-46B6-AA04-2050DFD261C2}" type="sibTrans" cxnId="{75C4DE1D-D319-4987-89D3-7E1D116016CB}">
      <dgm:prSet/>
      <dgm:spPr/>
      <dgm:t>
        <a:bodyPr/>
        <a:lstStyle/>
        <a:p>
          <a:endParaRPr lang="en-US"/>
        </a:p>
      </dgm:t>
    </dgm:pt>
    <dgm:pt modelId="{BC1F2753-78A1-40BB-8C66-D4B416F23800}" type="pres">
      <dgm:prSet presAssocID="{C792783C-EDB4-45F1-9CA3-7A6B4661B3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A700F0-474A-49CB-B4D7-BF002F0A9247}" type="pres">
      <dgm:prSet presAssocID="{A2AA37E4-8286-4CDB-A23E-538D2E8C1BDD}" presName="hierRoot1" presStyleCnt="0"/>
      <dgm:spPr/>
    </dgm:pt>
    <dgm:pt modelId="{008C7A0E-E4E5-4587-A41F-91E4F972A865}" type="pres">
      <dgm:prSet presAssocID="{A2AA37E4-8286-4CDB-A23E-538D2E8C1BDD}" presName="composite" presStyleCnt="0"/>
      <dgm:spPr/>
    </dgm:pt>
    <dgm:pt modelId="{CECCD5D4-E5D3-4616-8C9B-5394B5723A2E}" type="pres">
      <dgm:prSet presAssocID="{A2AA37E4-8286-4CDB-A23E-538D2E8C1BDD}" presName="background" presStyleLbl="node0" presStyleIdx="0" presStyleCnt="2"/>
      <dgm:spPr/>
    </dgm:pt>
    <dgm:pt modelId="{59427353-939C-426B-839D-E0DBDE612668}" type="pres">
      <dgm:prSet presAssocID="{A2AA37E4-8286-4CDB-A23E-538D2E8C1BDD}" presName="text" presStyleLbl="fgAcc0" presStyleIdx="0" presStyleCnt="2">
        <dgm:presLayoutVars>
          <dgm:chPref val="3"/>
        </dgm:presLayoutVars>
      </dgm:prSet>
      <dgm:spPr/>
    </dgm:pt>
    <dgm:pt modelId="{3EC368EB-2FE1-46D5-A8D3-07B41591544F}" type="pres">
      <dgm:prSet presAssocID="{A2AA37E4-8286-4CDB-A23E-538D2E8C1BDD}" presName="hierChild2" presStyleCnt="0"/>
      <dgm:spPr/>
    </dgm:pt>
    <dgm:pt modelId="{4B6198D9-1373-4010-B611-850C3706D91A}" type="pres">
      <dgm:prSet presAssocID="{AB169D19-F421-4EA3-A0F8-B98BED871A47}" presName="hierRoot1" presStyleCnt="0"/>
      <dgm:spPr/>
    </dgm:pt>
    <dgm:pt modelId="{A54F8D48-9791-46EB-8414-E6D534DA60C7}" type="pres">
      <dgm:prSet presAssocID="{AB169D19-F421-4EA3-A0F8-B98BED871A47}" presName="composite" presStyleCnt="0"/>
      <dgm:spPr/>
    </dgm:pt>
    <dgm:pt modelId="{168A3EE2-EBA4-40E8-8B27-A882CF5AB0B0}" type="pres">
      <dgm:prSet presAssocID="{AB169D19-F421-4EA3-A0F8-B98BED871A47}" presName="background" presStyleLbl="node0" presStyleIdx="1" presStyleCnt="2"/>
      <dgm:spPr/>
    </dgm:pt>
    <dgm:pt modelId="{4104DF29-04F1-4F57-8837-E51035EAE418}" type="pres">
      <dgm:prSet presAssocID="{AB169D19-F421-4EA3-A0F8-B98BED871A47}" presName="text" presStyleLbl="fgAcc0" presStyleIdx="1" presStyleCnt="2">
        <dgm:presLayoutVars>
          <dgm:chPref val="3"/>
        </dgm:presLayoutVars>
      </dgm:prSet>
      <dgm:spPr/>
    </dgm:pt>
    <dgm:pt modelId="{30067E47-7122-48AF-B56F-D471E2043017}" type="pres">
      <dgm:prSet presAssocID="{AB169D19-F421-4EA3-A0F8-B98BED871A47}" presName="hierChild2" presStyleCnt="0"/>
      <dgm:spPr/>
    </dgm:pt>
  </dgm:ptLst>
  <dgm:cxnLst>
    <dgm:cxn modelId="{75C4DE1D-D319-4987-89D3-7E1D116016CB}" srcId="{C792783C-EDB4-45F1-9CA3-7A6B4661B369}" destId="{AB169D19-F421-4EA3-A0F8-B98BED871A47}" srcOrd="1" destOrd="0" parTransId="{DCB5DD6D-899B-4155-9E7C-4F28E3A07D5A}" sibTransId="{C81F55CB-5390-46B6-AA04-2050DFD261C2}"/>
    <dgm:cxn modelId="{5B78D0B9-562A-4EAB-AFE2-88FD3BF556DB}" srcId="{C792783C-EDB4-45F1-9CA3-7A6B4661B369}" destId="{A2AA37E4-8286-4CDB-A23E-538D2E8C1BDD}" srcOrd="0" destOrd="0" parTransId="{93DF7C97-3CBB-4269-8038-1E726D5C4972}" sibTransId="{B9F47BFD-CD61-4E8F-B9CD-8D6C7E3B80D0}"/>
    <dgm:cxn modelId="{1E4BA8C0-D56E-4F8C-A77D-F97F39841E0D}" type="presOf" srcId="{AB169D19-F421-4EA3-A0F8-B98BED871A47}" destId="{4104DF29-04F1-4F57-8837-E51035EAE418}" srcOrd="0" destOrd="0" presId="urn:microsoft.com/office/officeart/2005/8/layout/hierarchy1"/>
    <dgm:cxn modelId="{6BA3F3C0-24B6-47E7-B6EB-D71ACB99107C}" type="presOf" srcId="{A2AA37E4-8286-4CDB-A23E-538D2E8C1BDD}" destId="{59427353-939C-426B-839D-E0DBDE612668}" srcOrd="0" destOrd="0" presId="urn:microsoft.com/office/officeart/2005/8/layout/hierarchy1"/>
    <dgm:cxn modelId="{DF6DCBE2-916B-46B0-BD4D-B10E6FFF6EB2}" type="presOf" srcId="{C792783C-EDB4-45F1-9CA3-7A6B4661B369}" destId="{BC1F2753-78A1-40BB-8C66-D4B416F23800}" srcOrd="0" destOrd="0" presId="urn:microsoft.com/office/officeart/2005/8/layout/hierarchy1"/>
    <dgm:cxn modelId="{723AD5A4-BF7E-4162-B4DC-C71C1833B3B1}" type="presParOf" srcId="{BC1F2753-78A1-40BB-8C66-D4B416F23800}" destId="{E0A700F0-474A-49CB-B4D7-BF002F0A9247}" srcOrd="0" destOrd="0" presId="urn:microsoft.com/office/officeart/2005/8/layout/hierarchy1"/>
    <dgm:cxn modelId="{625E12FA-9B3B-4AC8-8852-2B3F32604954}" type="presParOf" srcId="{E0A700F0-474A-49CB-B4D7-BF002F0A9247}" destId="{008C7A0E-E4E5-4587-A41F-91E4F972A865}" srcOrd="0" destOrd="0" presId="urn:microsoft.com/office/officeart/2005/8/layout/hierarchy1"/>
    <dgm:cxn modelId="{A10544AD-E734-42CD-A1DE-9F4CE55E8E37}" type="presParOf" srcId="{008C7A0E-E4E5-4587-A41F-91E4F972A865}" destId="{CECCD5D4-E5D3-4616-8C9B-5394B5723A2E}" srcOrd="0" destOrd="0" presId="urn:microsoft.com/office/officeart/2005/8/layout/hierarchy1"/>
    <dgm:cxn modelId="{F93437EB-A32D-44E9-9FD0-7C79BFA12AA2}" type="presParOf" srcId="{008C7A0E-E4E5-4587-A41F-91E4F972A865}" destId="{59427353-939C-426B-839D-E0DBDE612668}" srcOrd="1" destOrd="0" presId="urn:microsoft.com/office/officeart/2005/8/layout/hierarchy1"/>
    <dgm:cxn modelId="{7DBB8C8D-3965-4DEB-BD12-B768050CB6DB}" type="presParOf" srcId="{E0A700F0-474A-49CB-B4D7-BF002F0A9247}" destId="{3EC368EB-2FE1-46D5-A8D3-07B41591544F}" srcOrd="1" destOrd="0" presId="urn:microsoft.com/office/officeart/2005/8/layout/hierarchy1"/>
    <dgm:cxn modelId="{4F5D6C01-4E07-4F7A-8A43-2817346A58B7}" type="presParOf" srcId="{BC1F2753-78A1-40BB-8C66-D4B416F23800}" destId="{4B6198D9-1373-4010-B611-850C3706D91A}" srcOrd="1" destOrd="0" presId="urn:microsoft.com/office/officeart/2005/8/layout/hierarchy1"/>
    <dgm:cxn modelId="{30718892-2634-47D2-A01E-1E18DF373EAA}" type="presParOf" srcId="{4B6198D9-1373-4010-B611-850C3706D91A}" destId="{A54F8D48-9791-46EB-8414-E6D534DA60C7}" srcOrd="0" destOrd="0" presId="urn:microsoft.com/office/officeart/2005/8/layout/hierarchy1"/>
    <dgm:cxn modelId="{83937C44-B348-4566-958C-E52D23AD0ED3}" type="presParOf" srcId="{A54F8D48-9791-46EB-8414-E6D534DA60C7}" destId="{168A3EE2-EBA4-40E8-8B27-A882CF5AB0B0}" srcOrd="0" destOrd="0" presId="urn:microsoft.com/office/officeart/2005/8/layout/hierarchy1"/>
    <dgm:cxn modelId="{9759DF37-63A5-4652-AAEC-F9DB987A907F}" type="presParOf" srcId="{A54F8D48-9791-46EB-8414-E6D534DA60C7}" destId="{4104DF29-04F1-4F57-8837-E51035EAE418}" srcOrd="1" destOrd="0" presId="urn:microsoft.com/office/officeart/2005/8/layout/hierarchy1"/>
    <dgm:cxn modelId="{2F71D67C-E40E-40FA-A350-37A4A8C130E0}" type="presParOf" srcId="{4B6198D9-1373-4010-B611-850C3706D91A}" destId="{30067E47-7122-48AF-B56F-D471E2043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A81DD-1F90-41E2-989F-F0F8D25F50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9B2E08-ABC3-4B80-B2F1-20048818C1B1}">
      <dgm:prSet/>
      <dgm:spPr/>
      <dgm:t>
        <a:bodyPr/>
        <a:lstStyle/>
        <a:p>
          <a:pPr>
            <a:defRPr cap="all"/>
          </a:pPr>
          <a:r>
            <a:rPr lang="en-US"/>
            <a:t>Ark: Survival Evolved</a:t>
          </a:r>
        </a:p>
      </dgm:t>
    </dgm:pt>
    <dgm:pt modelId="{A85BC786-F6D3-4CE1-BB08-84D3DA0A9EF9}" type="parTrans" cxnId="{15AFF63E-092E-41C6-8AC7-FE4257C8A289}">
      <dgm:prSet/>
      <dgm:spPr/>
      <dgm:t>
        <a:bodyPr/>
        <a:lstStyle/>
        <a:p>
          <a:endParaRPr lang="en-US"/>
        </a:p>
      </dgm:t>
    </dgm:pt>
    <dgm:pt modelId="{7321D59F-9A88-43E0-9CB9-CE761E18DABA}" type="sibTrans" cxnId="{15AFF63E-092E-41C6-8AC7-FE4257C8A289}">
      <dgm:prSet/>
      <dgm:spPr/>
      <dgm:t>
        <a:bodyPr/>
        <a:lstStyle/>
        <a:p>
          <a:endParaRPr lang="en-US"/>
        </a:p>
      </dgm:t>
    </dgm:pt>
    <dgm:pt modelId="{0387BF75-2019-4B5F-8151-9E540820CFC6}">
      <dgm:prSet/>
      <dgm:spPr/>
      <dgm:t>
        <a:bodyPr/>
        <a:lstStyle/>
        <a:p>
          <a:pPr>
            <a:defRPr cap="all"/>
          </a:pPr>
          <a:r>
            <a:rPr lang="en-US"/>
            <a:t>Studio Wildcard</a:t>
          </a:r>
        </a:p>
      </dgm:t>
    </dgm:pt>
    <dgm:pt modelId="{7F2F06A7-0946-4E52-A318-4DCE3A32A459}" type="parTrans" cxnId="{241518B5-1F60-4B1A-9F8A-38EF7DEE3E8A}">
      <dgm:prSet/>
      <dgm:spPr/>
      <dgm:t>
        <a:bodyPr/>
        <a:lstStyle/>
        <a:p>
          <a:endParaRPr lang="en-US"/>
        </a:p>
      </dgm:t>
    </dgm:pt>
    <dgm:pt modelId="{44E76D23-1CCA-44E0-90EA-EEBD271FE2E3}" type="sibTrans" cxnId="{241518B5-1F60-4B1A-9F8A-38EF7DEE3E8A}">
      <dgm:prSet/>
      <dgm:spPr/>
      <dgm:t>
        <a:bodyPr/>
        <a:lstStyle/>
        <a:p>
          <a:endParaRPr lang="en-US"/>
        </a:p>
      </dgm:t>
    </dgm:pt>
    <dgm:pt modelId="{99162A9F-0C70-430C-B332-A4763D369CE3}">
      <dgm:prSet/>
      <dgm:spPr/>
      <dgm:t>
        <a:bodyPr/>
        <a:lstStyle/>
        <a:p>
          <a:pPr>
            <a:defRPr cap="all"/>
          </a:pPr>
          <a:r>
            <a:rPr lang="en-US"/>
            <a:t>Abstraction</a:t>
          </a:r>
        </a:p>
      </dgm:t>
    </dgm:pt>
    <dgm:pt modelId="{F3B7CD4A-F535-4131-B290-11A24D10D0DD}" type="parTrans" cxnId="{FBCC639B-A30E-42CA-B7F2-10F9551078E2}">
      <dgm:prSet/>
      <dgm:spPr/>
      <dgm:t>
        <a:bodyPr/>
        <a:lstStyle/>
        <a:p>
          <a:endParaRPr lang="en-US"/>
        </a:p>
      </dgm:t>
    </dgm:pt>
    <dgm:pt modelId="{4539789F-0B76-43D2-9550-7742835754BD}" type="sibTrans" cxnId="{FBCC639B-A30E-42CA-B7F2-10F9551078E2}">
      <dgm:prSet/>
      <dgm:spPr/>
      <dgm:t>
        <a:bodyPr/>
        <a:lstStyle/>
        <a:p>
          <a:endParaRPr lang="en-US"/>
        </a:p>
      </dgm:t>
    </dgm:pt>
    <dgm:pt modelId="{F675691B-C24F-4A20-84D6-828FCB59793E}">
      <dgm:prSet/>
      <dgm:spPr/>
      <dgm:t>
        <a:bodyPr/>
        <a:lstStyle/>
        <a:p>
          <a:pPr>
            <a:defRPr cap="all"/>
          </a:pPr>
          <a:r>
            <a:rPr lang="en-US"/>
            <a:t>Instinct Games</a:t>
          </a:r>
        </a:p>
      </dgm:t>
    </dgm:pt>
    <dgm:pt modelId="{880BF184-4007-4D4A-A6A1-3A2176CAC6F7}" type="parTrans" cxnId="{C827149D-8613-4723-A484-F919AE81B2B6}">
      <dgm:prSet/>
      <dgm:spPr/>
      <dgm:t>
        <a:bodyPr/>
        <a:lstStyle/>
        <a:p>
          <a:endParaRPr lang="en-US"/>
        </a:p>
      </dgm:t>
    </dgm:pt>
    <dgm:pt modelId="{FB70EBE7-4D1B-48CA-8144-2BD7DB2808E3}" type="sibTrans" cxnId="{C827149D-8613-4723-A484-F919AE81B2B6}">
      <dgm:prSet/>
      <dgm:spPr/>
      <dgm:t>
        <a:bodyPr/>
        <a:lstStyle/>
        <a:p>
          <a:endParaRPr lang="en-US"/>
        </a:p>
      </dgm:t>
    </dgm:pt>
    <dgm:pt modelId="{7E1AA4FE-F72F-4881-8B7E-27BB014583D4}">
      <dgm:prSet/>
      <dgm:spPr/>
      <dgm:t>
        <a:bodyPr/>
        <a:lstStyle/>
        <a:p>
          <a:pPr>
            <a:defRPr cap="all"/>
          </a:pPr>
          <a:r>
            <a:rPr lang="en-US"/>
            <a:t>Virtual Basement</a:t>
          </a:r>
        </a:p>
      </dgm:t>
    </dgm:pt>
    <dgm:pt modelId="{3C793193-1DE3-423A-875A-EEFDC7260B33}" type="parTrans" cxnId="{0E5AC640-11A7-43F1-B579-CAB51B5F2AF8}">
      <dgm:prSet/>
      <dgm:spPr/>
      <dgm:t>
        <a:bodyPr/>
        <a:lstStyle/>
        <a:p>
          <a:endParaRPr lang="en-US"/>
        </a:p>
      </dgm:t>
    </dgm:pt>
    <dgm:pt modelId="{10A289F9-C1A7-4D53-86A0-FE58688A109B}" type="sibTrans" cxnId="{0E5AC640-11A7-43F1-B579-CAB51B5F2AF8}">
      <dgm:prSet/>
      <dgm:spPr/>
      <dgm:t>
        <a:bodyPr/>
        <a:lstStyle/>
        <a:p>
          <a:endParaRPr lang="en-US"/>
        </a:p>
      </dgm:t>
    </dgm:pt>
    <dgm:pt modelId="{16F455F4-7BE9-4F21-8D28-4E3274157376}">
      <dgm:prSet/>
      <dgm:spPr/>
      <dgm:t>
        <a:bodyPr/>
        <a:lstStyle/>
        <a:p>
          <a:pPr>
            <a:defRPr cap="all"/>
          </a:pPr>
          <a:r>
            <a:rPr lang="en-US"/>
            <a:t>Efecto Estudios S.A.S.</a:t>
          </a:r>
        </a:p>
      </dgm:t>
    </dgm:pt>
    <dgm:pt modelId="{A0CB6C82-B913-402B-AB46-658214100820}" type="parTrans" cxnId="{CF347688-435C-4D31-854E-32B8B48DE06F}">
      <dgm:prSet/>
      <dgm:spPr/>
      <dgm:t>
        <a:bodyPr/>
        <a:lstStyle/>
        <a:p>
          <a:endParaRPr lang="en-US"/>
        </a:p>
      </dgm:t>
    </dgm:pt>
    <dgm:pt modelId="{02CA359D-CD6A-4720-B3AB-9A5E5D2A7295}" type="sibTrans" cxnId="{CF347688-435C-4D31-854E-32B8B48DE06F}">
      <dgm:prSet/>
      <dgm:spPr/>
      <dgm:t>
        <a:bodyPr/>
        <a:lstStyle/>
        <a:p>
          <a:endParaRPr lang="en-US"/>
        </a:p>
      </dgm:t>
    </dgm:pt>
    <dgm:pt modelId="{190AF9D1-4820-4ADD-B3FC-BE0A25B350CC}" type="pres">
      <dgm:prSet presAssocID="{371A81DD-1F90-41E2-989F-F0F8D25F5071}" presName="root" presStyleCnt="0">
        <dgm:presLayoutVars>
          <dgm:dir/>
          <dgm:resizeHandles val="exact"/>
        </dgm:presLayoutVars>
      </dgm:prSet>
      <dgm:spPr/>
    </dgm:pt>
    <dgm:pt modelId="{F4AA2D09-1FE4-47FD-8648-83E3982E3498}" type="pres">
      <dgm:prSet presAssocID="{C29B2E08-ABC3-4B80-B2F1-20048818C1B1}" presName="compNode" presStyleCnt="0"/>
      <dgm:spPr/>
    </dgm:pt>
    <dgm:pt modelId="{246CAB38-B8A9-4780-A241-5E64C5D03765}" type="pres">
      <dgm:prSet presAssocID="{C29B2E08-ABC3-4B80-B2F1-20048818C1B1}" presName="iconBgRect" presStyleLbl="bgShp" presStyleIdx="0" presStyleCnt="6"/>
      <dgm:spPr/>
    </dgm:pt>
    <dgm:pt modelId="{834B2B6D-5A18-4375-9597-807CC80A42E7}" type="pres">
      <dgm:prSet presAssocID="{C29B2E08-ABC3-4B80-B2F1-20048818C1B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7C596AD5-F4B3-4E59-8B98-9AE97BDB333D}" type="pres">
      <dgm:prSet presAssocID="{C29B2E08-ABC3-4B80-B2F1-20048818C1B1}" presName="spaceRect" presStyleCnt="0"/>
      <dgm:spPr/>
    </dgm:pt>
    <dgm:pt modelId="{E1EAB8BB-158A-4E0E-B89F-CFD109DCBE76}" type="pres">
      <dgm:prSet presAssocID="{C29B2E08-ABC3-4B80-B2F1-20048818C1B1}" presName="textRect" presStyleLbl="revTx" presStyleIdx="0" presStyleCnt="6">
        <dgm:presLayoutVars>
          <dgm:chMax val="1"/>
          <dgm:chPref val="1"/>
        </dgm:presLayoutVars>
      </dgm:prSet>
      <dgm:spPr/>
    </dgm:pt>
    <dgm:pt modelId="{D8B0703B-4CE4-45A9-B63B-4EAD01FBD549}" type="pres">
      <dgm:prSet presAssocID="{7321D59F-9A88-43E0-9CB9-CE761E18DABA}" presName="sibTrans" presStyleCnt="0"/>
      <dgm:spPr/>
    </dgm:pt>
    <dgm:pt modelId="{D1F3540F-268E-4314-9674-A7AE26129AA5}" type="pres">
      <dgm:prSet presAssocID="{0387BF75-2019-4B5F-8151-9E540820CFC6}" presName="compNode" presStyleCnt="0"/>
      <dgm:spPr/>
    </dgm:pt>
    <dgm:pt modelId="{7C5A783B-3D38-44E5-BAD8-72F254132858}" type="pres">
      <dgm:prSet presAssocID="{0387BF75-2019-4B5F-8151-9E540820CFC6}" presName="iconBgRect" presStyleLbl="bgShp" presStyleIdx="1" presStyleCnt="6"/>
      <dgm:spPr/>
    </dgm:pt>
    <dgm:pt modelId="{DDC91035-1C2E-4F03-A400-EB28E3DAA293}" type="pres">
      <dgm:prSet presAssocID="{0387BF75-2019-4B5F-8151-9E540820CF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6C8C1-96C1-4190-8275-14E7F03590BC}" type="pres">
      <dgm:prSet presAssocID="{0387BF75-2019-4B5F-8151-9E540820CFC6}" presName="spaceRect" presStyleCnt="0"/>
      <dgm:spPr/>
    </dgm:pt>
    <dgm:pt modelId="{89CF833A-8003-4190-8D2C-46F1D6DA186B}" type="pres">
      <dgm:prSet presAssocID="{0387BF75-2019-4B5F-8151-9E540820CFC6}" presName="textRect" presStyleLbl="revTx" presStyleIdx="1" presStyleCnt="6">
        <dgm:presLayoutVars>
          <dgm:chMax val="1"/>
          <dgm:chPref val="1"/>
        </dgm:presLayoutVars>
      </dgm:prSet>
      <dgm:spPr/>
    </dgm:pt>
    <dgm:pt modelId="{D00CE632-E5CD-46D7-ACC7-3F3B7FDF71AA}" type="pres">
      <dgm:prSet presAssocID="{44E76D23-1CCA-44E0-90EA-EEBD271FE2E3}" presName="sibTrans" presStyleCnt="0"/>
      <dgm:spPr/>
    </dgm:pt>
    <dgm:pt modelId="{A82D1A6C-31CF-4AA5-B105-8ED2186693E1}" type="pres">
      <dgm:prSet presAssocID="{99162A9F-0C70-430C-B332-A4763D369CE3}" presName="compNode" presStyleCnt="0"/>
      <dgm:spPr/>
    </dgm:pt>
    <dgm:pt modelId="{802C033B-0B47-4D5A-9F94-15BE1952F6D3}" type="pres">
      <dgm:prSet presAssocID="{99162A9F-0C70-430C-B332-A4763D369CE3}" presName="iconBgRect" presStyleLbl="bgShp" presStyleIdx="2" presStyleCnt="6"/>
      <dgm:spPr/>
    </dgm:pt>
    <dgm:pt modelId="{70E34E39-2E2A-49F7-AE7E-347E43DA65FF}" type="pres">
      <dgm:prSet presAssocID="{99162A9F-0C70-430C-B332-A4763D369C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144087-FD63-4524-BE51-D57E859057D9}" type="pres">
      <dgm:prSet presAssocID="{99162A9F-0C70-430C-B332-A4763D369CE3}" presName="spaceRect" presStyleCnt="0"/>
      <dgm:spPr/>
    </dgm:pt>
    <dgm:pt modelId="{A44DCE01-42F0-43D5-A10F-6D7CF713B47B}" type="pres">
      <dgm:prSet presAssocID="{99162A9F-0C70-430C-B332-A4763D369CE3}" presName="textRect" presStyleLbl="revTx" presStyleIdx="2" presStyleCnt="6">
        <dgm:presLayoutVars>
          <dgm:chMax val="1"/>
          <dgm:chPref val="1"/>
        </dgm:presLayoutVars>
      </dgm:prSet>
      <dgm:spPr/>
    </dgm:pt>
    <dgm:pt modelId="{4883AB30-84E8-440F-A17F-CD21C85B5E78}" type="pres">
      <dgm:prSet presAssocID="{4539789F-0B76-43D2-9550-7742835754BD}" presName="sibTrans" presStyleCnt="0"/>
      <dgm:spPr/>
    </dgm:pt>
    <dgm:pt modelId="{EA111888-97F0-417E-BB42-DD2D017836D5}" type="pres">
      <dgm:prSet presAssocID="{F675691B-C24F-4A20-84D6-828FCB59793E}" presName="compNode" presStyleCnt="0"/>
      <dgm:spPr/>
    </dgm:pt>
    <dgm:pt modelId="{E9E669C8-3FFF-4864-9DA8-6D02DE0E143A}" type="pres">
      <dgm:prSet presAssocID="{F675691B-C24F-4A20-84D6-828FCB59793E}" presName="iconBgRect" presStyleLbl="bgShp" presStyleIdx="3" presStyleCnt="6"/>
      <dgm:spPr/>
    </dgm:pt>
    <dgm:pt modelId="{A785A968-47AB-47EC-B702-E80D498B8FA5}" type="pres">
      <dgm:prSet presAssocID="{F675691B-C24F-4A20-84D6-828FCB5979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DF7857D-4D6C-46E2-A954-413022C89BFB}" type="pres">
      <dgm:prSet presAssocID="{F675691B-C24F-4A20-84D6-828FCB59793E}" presName="spaceRect" presStyleCnt="0"/>
      <dgm:spPr/>
    </dgm:pt>
    <dgm:pt modelId="{5B5F7DE2-A477-4B1B-B4F0-9884574967FA}" type="pres">
      <dgm:prSet presAssocID="{F675691B-C24F-4A20-84D6-828FCB59793E}" presName="textRect" presStyleLbl="revTx" presStyleIdx="3" presStyleCnt="6">
        <dgm:presLayoutVars>
          <dgm:chMax val="1"/>
          <dgm:chPref val="1"/>
        </dgm:presLayoutVars>
      </dgm:prSet>
      <dgm:spPr/>
    </dgm:pt>
    <dgm:pt modelId="{54881DD1-AEEF-4BE0-A707-556E0F1E68FA}" type="pres">
      <dgm:prSet presAssocID="{FB70EBE7-4D1B-48CA-8144-2BD7DB2808E3}" presName="sibTrans" presStyleCnt="0"/>
      <dgm:spPr/>
    </dgm:pt>
    <dgm:pt modelId="{4419B9CA-C9D1-48AF-9677-D9F8F78E41CE}" type="pres">
      <dgm:prSet presAssocID="{7E1AA4FE-F72F-4881-8B7E-27BB014583D4}" presName="compNode" presStyleCnt="0"/>
      <dgm:spPr/>
    </dgm:pt>
    <dgm:pt modelId="{232B9B63-187A-4BC3-9328-1BE62285A4A3}" type="pres">
      <dgm:prSet presAssocID="{7E1AA4FE-F72F-4881-8B7E-27BB014583D4}" presName="iconBgRect" presStyleLbl="bgShp" presStyleIdx="4" presStyleCnt="6"/>
      <dgm:spPr/>
    </dgm:pt>
    <dgm:pt modelId="{5A9F499F-C03C-43BE-A57E-6E4B96D73567}" type="pres">
      <dgm:prSet presAssocID="{7E1AA4FE-F72F-4881-8B7E-27BB014583D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BE9A207-50A7-473C-AFA9-9655BBE28D02}" type="pres">
      <dgm:prSet presAssocID="{7E1AA4FE-F72F-4881-8B7E-27BB014583D4}" presName="spaceRect" presStyleCnt="0"/>
      <dgm:spPr/>
    </dgm:pt>
    <dgm:pt modelId="{1C5BE462-7EDB-4462-918F-8119B0435A5E}" type="pres">
      <dgm:prSet presAssocID="{7E1AA4FE-F72F-4881-8B7E-27BB014583D4}" presName="textRect" presStyleLbl="revTx" presStyleIdx="4" presStyleCnt="6">
        <dgm:presLayoutVars>
          <dgm:chMax val="1"/>
          <dgm:chPref val="1"/>
        </dgm:presLayoutVars>
      </dgm:prSet>
      <dgm:spPr/>
    </dgm:pt>
    <dgm:pt modelId="{9CFA44C9-EA44-4345-B2BE-ABFD8B3CFAB5}" type="pres">
      <dgm:prSet presAssocID="{10A289F9-C1A7-4D53-86A0-FE58688A109B}" presName="sibTrans" presStyleCnt="0"/>
      <dgm:spPr/>
    </dgm:pt>
    <dgm:pt modelId="{61D4DA00-9893-40EA-9222-FA72073C38B5}" type="pres">
      <dgm:prSet presAssocID="{16F455F4-7BE9-4F21-8D28-4E3274157376}" presName="compNode" presStyleCnt="0"/>
      <dgm:spPr/>
    </dgm:pt>
    <dgm:pt modelId="{F0F939FE-F4E5-40C5-8352-347FA539B905}" type="pres">
      <dgm:prSet presAssocID="{16F455F4-7BE9-4F21-8D28-4E3274157376}" presName="iconBgRect" presStyleLbl="bgShp" presStyleIdx="5" presStyleCnt="6"/>
      <dgm:spPr/>
    </dgm:pt>
    <dgm:pt modelId="{F6156927-6CE3-439A-A7C4-3799530CCCCC}" type="pres">
      <dgm:prSet presAssocID="{16F455F4-7BE9-4F21-8D28-4E32741573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E605DEBA-048A-4005-9D36-36D87C7FB110}" type="pres">
      <dgm:prSet presAssocID="{16F455F4-7BE9-4F21-8D28-4E3274157376}" presName="spaceRect" presStyleCnt="0"/>
      <dgm:spPr/>
    </dgm:pt>
    <dgm:pt modelId="{E6537AB8-1430-4325-8AA5-AC76C9F550D9}" type="pres">
      <dgm:prSet presAssocID="{16F455F4-7BE9-4F21-8D28-4E32741573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1923300-277E-4B20-9A72-5BCC3726C9E8}" type="presOf" srcId="{C29B2E08-ABC3-4B80-B2F1-20048818C1B1}" destId="{E1EAB8BB-158A-4E0E-B89F-CFD109DCBE76}" srcOrd="0" destOrd="0" presId="urn:microsoft.com/office/officeart/2018/5/layout/IconCircleLabelList"/>
    <dgm:cxn modelId="{A290D819-AF18-4AFE-8F6F-F490174A6DA6}" type="presOf" srcId="{0387BF75-2019-4B5F-8151-9E540820CFC6}" destId="{89CF833A-8003-4190-8D2C-46F1D6DA186B}" srcOrd="0" destOrd="0" presId="urn:microsoft.com/office/officeart/2018/5/layout/IconCircleLabelList"/>
    <dgm:cxn modelId="{8A1FBF29-AFF7-4724-91F3-888C7E420000}" type="presOf" srcId="{371A81DD-1F90-41E2-989F-F0F8D25F5071}" destId="{190AF9D1-4820-4ADD-B3FC-BE0A25B350CC}" srcOrd="0" destOrd="0" presId="urn:microsoft.com/office/officeart/2018/5/layout/IconCircleLabelList"/>
    <dgm:cxn modelId="{03ED4E30-0753-4C63-A3EB-DFFDFA9EE604}" type="presOf" srcId="{16F455F4-7BE9-4F21-8D28-4E3274157376}" destId="{E6537AB8-1430-4325-8AA5-AC76C9F550D9}" srcOrd="0" destOrd="0" presId="urn:microsoft.com/office/officeart/2018/5/layout/IconCircleLabelList"/>
    <dgm:cxn modelId="{15AFF63E-092E-41C6-8AC7-FE4257C8A289}" srcId="{371A81DD-1F90-41E2-989F-F0F8D25F5071}" destId="{C29B2E08-ABC3-4B80-B2F1-20048818C1B1}" srcOrd="0" destOrd="0" parTransId="{A85BC786-F6D3-4CE1-BB08-84D3DA0A9EF9}" sibTransId="{7321D59F-9A88-43E0-9CB9-CE761E18DABA}"/>
    <dgm:cxn modelId="{0E5AC640-11A7-43F1-B579-CAB51B5F2AF8}" srcId="{371A81DD-1F90-41E2-989F-F0F8D25F5071}" destId="{7E1AA4FE-F72F-4881-8B7E-27BB014583D4}" srcOrd="4" destOrd="0" parTransId="{3C793193-1DE3-423A-875A-EEFDC7260B33}" sibTransId="{10A289F9-C1A7-4D53-86A0-FE58688A109B}"/>
    <dgm:cxn modelId="{59DA1941-F4F0-4048-B89E-99CFB5B53B2B}" type="presOf" srcId="{F675691B-C24F-4A20-84D6-828FCB59793E}" destId="{5B5F7DE2-A477-4B1B-B4F0-9884574967FA}" srcOrd="0" destOrd="0" presId="urn:microsoft.com/office/officeart/2018/5/layout/IconCircleLabelList"/>
    <dgm:cxn modelId="{142F7D76-37DF-4863-869E-E2608A3912B0}" type="presOf" srcId="{7E1AA4FE-F72F-4881-8B7E-27BB014583D4}" destId="{1C5BE462-7EDB-4462-918F-8119B0435A5E}" srcOrd="0" destOrd="0" presId="urn:microsoft.com/office/officeart/2018/5/layout/IconCircleLabelList"/>
    <dgm:cxn modelId="{CF347688-435C-4D31-854E-32B8B48DE06F}" srcId="{371A81DD-1F90-41E2-989F-F0F8D25F5071}" destId="{16F455F4-7BE9-4F21-8D28-4E3274157376}" srcOrd="5" destOrd="0" parTransId="{A0CB6C82-B913-402B-AB46-658214100820}" sibTransId="{02CA359D-CD6A-4720-B3AB-9A5E5D2A7295}"/>
    <dgm:cxn modelId="{FBCC639B-A30E-42CA-B7F2-10F9551078E2}" srcId="{371A81DD-1F90-41E2-989F-F0F8D25F5071}" destId="{99162A9F-0C70-430C-B332-A4763D369CE3}" srcOrd="2" destOrd="0" parTransId="{F3B7CD4A-F535-4131-B290-11A24D10D0DD}" sibTransId="{4539789F-0B76-43D2-9550-7742835754BD}"/>
    <dgm:cxn modelId="{C827149D-8613-4723-A484-F919AE81B2B6}" srcId="{371A81DD-1F90-41E2-989F-F0F8D25F5071}" destId="{F675691B-C24F-4A20-84D6-828FCB59793E}" srcOrd="3" destOrd="0" parTransId="{880BF184-4007-4D4A-A6A1-3A2176CAC6F7}" sibTransId="{FB70EBE7-4D1B-48CA-8144-2BD7DB2808E3}"/>
    <dgm:cxn modelId="{58B16EA2-F2E9-4B47-8E30-5F5B1704DA31}" type="presOf" srcId="{99162A9F-0C70-430C-B332-A4763D369CE3}" destId="{A44DCE01-42F0-43D5-A10F-6D7CF713B47B}" srcOrd="0" destOrd="0" presId="urn:microsoft.com/office/officeart/2018/5/layout/IconCircleLabelList"/>
    <dgm:cxn modelId="{241518B5-1F60-4B1A-9F8A-38EF7DEE3E8A}" srcId="{371A81DD-1F90-41E2-989F-F0F8D25F5071}" destId="{0387BF75-2019-4B5F-8151-9E540820CFC6}" srcOrd="1" destOrd="0" parTransId="{7F2F06A7-0946-4E52-A318-4DCE3A32A459}" sibTransId="{44E76D23-1CCA-44E0-90EA-EEBD271FE2E3}"/>
    <dgm:cxn modelId="{18269B42-D605-4CCE-B2DD-D9472332B096}" type="presParOf" srcId="{190AF9D1-4820-4ADD-B3FC-BE0A25B350CC}" destId="{F4AA2D09-1FE4-47FD-8648-83E3982E3498}" srcOrd="0" destOrd="0" presId="urn:microsoft.com/office/officeart/2018/5/layout/IconCircleLabelList"/>
    <dgm:cxn modelId="{9D8AE1BD-BB1B-4AD2-B344-D3AE68B6A35D}" type="presParOf" srcId="{F4AA2D09-1FE4-47FD-8648-83E3982E3498}" destId="{246CAB38-B8A9-4780-A241-5E64C5D03765}" srcOrd="0" destOrd="0" presId="urn:microsoft.com/office/officeart/2018/5/layout/IconCircleLabelList"/>
    <dgm:cxn modelId="{D987486C-A7F5-4AE7-80E3-9EB74E590E5C}" type="presParOf" srcId="{F4AA2D09-1FE4-47FD-8648-83E3982E3498}" destId="{834B2B6D-5A18-4375-9597-807CC80A42E7}" srcOrd="1" destOrd="0" presId="urn:microsoft.com/office/officeart/2018/5/layout/IconCircleLabelList"/>
    <dgm:cxn modelId="{3C8AD0CF-EE6E-40AF-8883-A49782DE4872}" type="presParOf" srcId="{F4AA2D09-1FE4-47FD-8648-83E3982E3498}" destId="{7C596AD5-F4B3-4E59-8B98-9AE97BDB333D}" srcOrd="2" destOrd="0" presId="urn:microsoft.com/office/officeart/2018/5/layout/IconCircleLabelList"/>
    <dgm:cxn modelId="{FE3F0D87-D19C-461F-B418-851777F20D72}" type="presParOf" srcId="{F4AA2D09-1FE4-47FD-8648-83E3982E3498}" destId="{E1EAB8BB-158A-4E0E-B89F-CFD109DCBE76}" srcOrd="3" destOrd="0" presId="urn:microsoft.com/office/officeart/2018/5/layout/IconCircleLabelList"/>
    <dgm:cxn modelId="{144CFDF4-AD75-4A7E-BC91-3102EB567D1C}" type="presParOf" srcId="{190AF9D1-4820-4ADD-B3FC-BE0A25B350CC}" destId="{D8B0703B-4CE4-45A9-B63B-4EAD01FBD549}" srcOrd="1" destOrd="0" presId="urn:microsoft.com/office/officeart/2018/5/layout/IconCircleLabelList"/>
    <dgm:cxn modelId="{7021A795-4F92-41A0-8B54-536FFD20B129}" type="presParOf" srcId="{190AF9D1-4820-4ADD-B3FC-BE0A25B350CC}" destId="{D1F3540F-268E-4314-9674-A7AE26129AA5}" srcOrd="2" destOrd="0" presId="urn:microsoft.com/office/officeart/2018/5/layout/IconCircleLabelList"/>
    <dgm:cxn modelId="{AF33B9FA-2F5F-4A88-A7B9-67F1628C8058}" type="presParOf" srcId="{D1F3540F-268E-4314-9674-A7AE26129AA5}" destId="{7C5A783B-3D38-44E5-BAD8-72F254132858}" srcOrd="0" destOrd="0" presId="urn:microsoft.com/office/officeart/2018/5/layout/IconCircleLabelList"/>
    <dgm:cxn modelId="{FF60138F-887F-4C7D-82A6-8DC663CD5E8D}" type="presParOf" srcId="{D1F3540F-268E-4314-9674-A7AE26129AA5}" destId="{DDC91035-1C2E-4F03-A400-EB28E3DAA293}" srcOrd="1" destOrd="0" presId="urn:microsoft.com/office/officeart/2018/5/layout/IconCircleLabelList"/>
    <dgm:cxn modelId="{F40FEC76-DF61-4837-A1C5-30C4C447302A}" type="presParOf" srcId="{D1F3540F-268E-4314-9674-A7AE26129AA5}" destId="{D046C8C1-96C1-4190-8275-14E7F03590BC}" srcOrd="2" destOrd="0" presId="urn:microsoft.com/office/officeart/2018/5/layout/IconCircleLabelList"/>
    <dgm:cxn modelId="{86B34522-B81F-4792-8663-C43A450902D1}" type="presParOf" srcId="{D1F3540F-268E-4314-9674-A7AE26129AA5}" destId="{89CF833A-8003-4190-8D2C-46F1D6DA186B}" srcOrd="3" destOrd="0" presId="urn:microsoft.com/office/officeart/2018/5/layout/IconCircleLabelList"/>
    <dgm:cxn modelId="{18BB8646-6B0D-44A9-8EA5-9D5EAC9EEBD8}" type="presParOf" srcId="{190AF9D1-4820-4ADD-B3FC-BE0A25B350CC}" destId="{D00CE632-E5CD-46D7-ACC7-3F3B7FDF71AA}" srcOrd="3" destOrd="0" presId="urn:microsoft.com/office/officeart/2018/5/layout/IconCircleLabelList"/>
    <dgm:cxn modelId="{584DC6FA-BB20-479A-BEC4-3AF66FC3BA79}" type="presParOf" srcId="{190AF9D1-4820-4ADD-B3FC-BE0A25B350CC}" destId="{A82D1A6C-31CF-4AA5-B105-8ED2186693E1}" srcOrd="4" destOrd="0" presId="urn:microsoft.com/office/officeart/2018/5/layout/IconCircleLabelList"/>
    <dgm:cxn modelId="{CB5A7BFC-788A-4636-9106-806AB343A702}" type="presParOf" srcId="{A82D1A6C-31CF-4AA5-B105-8ED2186693E1}" destId="{802C033B-0B47-4D5A-9F94-15BE1952F6D3}" srcOrd="0" destOrd="0" presId="urn:microsoft.com/office/officeart/2018/5/layout/IconCircleLabelList"/>
    <dgm:cxn modelId="{CAA75E0C-DD1F-4155-A154-C9D1B5085329}" type="presParOf" srcId="{A82D1A6C-31CF-4AA5-B105-8ED2186693E1}" destId="{70E34E39-2E2A-49F7-AE7E-347E43DA65FF}" srcOrd="1" destOrd="0" presId="urn:microsoft.com/office/officeart/2018/5/layout/IconCircleLabelList"/>
    <dgm:cxn modelId="{1094C417-A1C5-4D81-80A6-B01E81967B0E}" type="presParOf" srcId="{A82D1A6C-31CF-4AA5-B105-8ED2186693E1}" destId="{A0144087-FD63-4524-BE51-D57E859057D9}" srcOrd="2" destOrd="0" presId="urn:microsoft.com/office/officeart/2018/5/layout/IconCircleLabelList"/>
    <dgm:cxn modelId="{A788F389-D565-46B9-BAAF-213C345DC093}" type="presParOf" srcId="{A82D1A6C-31CF-4AA5-B105-8ED2186693E1}" destId="{A44DCE01-42F0-43D5-A10F-6D7CF713B47B}" srcOrd="3" destOrd="0" presId="urn:microsoft.com/office/officeart/2018/5/layout/IconCircleLabelList"/>
    <dgm:cxn modelId="{29A7FEF9-394B-4AB5-9A39-8767B4765E63}" type="presParOf" srcId="{190AF9D1-4820-4ADD-B3FC-BE0A25B350CC}" destId="{4883AB30-84E8-440F-A17F-CD21C85B5E78}" srcOrd="5" destOrd="0" presId="urn:microsoft.com/office/officeart/2018/5/layout/IconCircleLabelList"/>
    <dgm:cxn modelId="{37FCD66A-F436-4F0D-B866-9A76EE168365}" type="presParOf" srcId="{190AF9D1-4820-4ADD-B3FC-BE0A25B350CC}" destId="{EA111888-97F0-417E-BB42-DD2D017836D5}" srcOrd="6" destOrd="0" presId="urn:microsoft.com/office/officeart/2018/5/layout/IconCircleLabelList"/>
    <dgm:cxn modelId="{4838F523-CCC0-4E57-9B74-A23E7EDCD310}" type="presParOf" srcId="{EA111888-97F0-417E-BB42-DD2D017836D5}" destId="{E9E669C8-3FFF-4864-9DA8-6D02DE0E143A}" srcOrd="0" destOrd="0" presId="urn:microsoft.com/office/officeart/2018/5/layout/IconCircleLabelList"/>
    <dgm:cxn modelId="{9CAFF7C7-DB48-47E0-ADE2-271D1DF90B7A}" type="presParOf" srcId="{EA111888-97F0-417E-BB42-DD2D017836D5}" destId="{A785A968-47AB-47EC-B702-E80D498B8FA5}" srcOrd="1" destOrd="0" presId="urn:microsoft.com/office/officeart/2018/5/layout/IconCircleLabelList"/>
    <dgm:cxn modelId="{4B9119EF-5B90-46BE-A16E-E01FE7DFDCDE}" type="presParOf" srcId="{EA111888-97F0-417E-BB42-DD2D017836D5}" destId="{CDF7857D-4D6C-46E2-A954-413022C89BFB}" srcOrd="2" destOrd="0" presId="urn:microsoft.com/office/officeart/2018/5/layout/IconCircleLabelList"/>
    <dgm:cxn modelId="{6CDA47CE-7FCE-4945-8561-25E13C7DA16F}" type="presParOf" srcId="{EA111888-97F0-417E-BB42-DD2D017836D5}" destId="{5B5F7DE2-A477-4B1B-B4F0-9884574967FA}" srcOrd="3" destOrd="0" presId="urn:microsoft.com/office/officeart/2018/5/layout/IconCircleLabelList"/>
    <dgm:cxn modelId="{B6ACC7E4-5E35-409E-B5BC-B86769C7C147}" type="presParOf" srcId="{190AF9D1-4820-4ADD-B3FC-BE0A25B350CC}" destId="{54881DD1-AEEF-4BE0-A707-556E0F1E68FA}" srcOrd="7" destOrd="0" presId="urn:microsoft.com/office/officeart/2018/5/layout/IconCircleLabelList"/>
    <dgm:cxn modelId="{EBF5CD8B-5303-487A-A444-4A50C5BD327F}" type="presParOf" srcId="{190AF9D1-4820-4ADD-B3FC-BE0A25B350CC}" destId="{4419B9CA-C9D1-48AF-9677-D9F8F78E41CE}" srcOrd="8" destOrd="0" presId="urn:microsoft.com/office/officeart/2018/5/layout/IconCircleLabelList"/>
    <dgm:cxn modelId="{8C14D14D-887C-4548-95E2-50F2B8464B38}" type="presParOf" srcId="{4419B9CA-C9D1-48AF-9677-D9F8F78E41CE}" destId="{232B9B63-187A-4BC3-9328-1BE62285A4A3}" srcOrd="0" destOrd="0" presId="urn:microsoft.com/office/officeart/2018/5/layout/IconCircleLabelList"/>
    <dgm:cxn modelId="{C2D762B3-76D8-4122-A436-1028BDF0EEE9}" type="presParOf" srcId="{4419B9CA-C9D1-48AF-9677-D9F8F78E41CE}" destId="{5A9F499F-C03C-43BE-A57E-6E4B96D73567}" srcOrd="1" destOrd="0" presId="urn:microsoft.com/office/officeart/2018/5/layout/IconCircleLabelList"/>
    <dgm:cxn modelId="{3489A667-A710-483F-A9DD-FA628BDC28CC}" type="presParOf" srcId="{4419B9CA-C9D1-48AF-9677-D9F8F78E41CE}" destId="{FBE9A207-50A7-473C-AFA9-9655BBE28D02}" srcOrd="2" destOrd="0" presId="urn:microsoft.com/office/officeart/2018/5/layout/IconCircleLabelList"/>
    <dgm:cxn modelId="{AEE85437-2F2A-465E-8109-C50B31B4F2BF}" type="presParOf" srcId="{4419B9CA-C9D1-48AF-9677-D9F8F78E41CE}" destId="{1C5BE462-7EDB-4462-918F-8119B0435A5E}" srcOrd="3" destOrd="0" presId="urn:microsoft.com/office/officeart/2018/5/layout/IconCircleLabelList"/>
    <dgm:cxn modelId="{F7A22135-AB3D-4AFA-B695-53AA945D9D18}" type="presParOf" srcId="{190AF9D1-4820-4ADD-B3FC-BE0A25B350CC}" destId="{9CFA44C9-EA44-4345-B2BE-ABFD8B3CFAB5}" srcOrd="9" destOrd="0" presId="urn:microsoft.com/office/officeart/2018/5/layout/IconCircleLabelList"/>
    <dgm:cxn modelId="{237E998C-4386-4533-805E-C3BA6490DB60}" type="presParOf" srcId="{190AF9D1-4820-4ADD-B3FC-BE0A25B350CC}" destId="{61D4DA00-9893-40EA-9222-FA72073C38B5}" srcOrd="10" destOrd="0" presId="urn:microsoft.com/office/officeart/2018/5/layout/IconCircleLabelList"/>
    <dgm:cxn modelId="{3CDBDDBF-4CFF-4708-A9BF-7E9324470985}" type="presParOf" srcId="{61D4DA00-9893-40EA-9222-FA72073C38B5}" destId="{F0F939FE-F4E5-40C5-8352-347FA539B905}" srcOrd="0" destOrd="0" presId="urn:microsoft.com/office/officeart/2018/5/layout/IconCircleLabelList"/>
    <dgm:cxn modelId="{F4441373-E061-4BAB-B1EF-9B0773E24438}" type="presParOf" srcId="{61D4DA00-9893-40EA-9222-FA72073C38B5}" destId="{F6156927-6CE3-439A-A7C4-3799530CCCCC}" srcOrd="1" destOrd="0" presId="urn:microsoft.com/office/officeart/2018/5/layout/IconCircleLabelList"/>
    <dgm:cxn modelId="{C91110C2-BB2F-402B-8745-44F0314A43EE}" type="presParOf" srcId="{61D4DA00-9893-40EA-9222-FA72073C38B5}" destId="{E605DEBA-048A-4005-9D36-36D87C7FB110}" srcOrd="2" destOrd="0" presId="urn:microsoft.com/office/officeart/2018/5/layout/IconCircleLabelList"/>
    <dgm:cxn modelId="{67DCCCCD-0859-4C26-83A6-6533D4867221}" type="presParOf" srcId="{61D4DA00-9893-40EA-9222-FA72073C38B5}" destId="{E6537AB8-1430-4325-8AA5-AC76C9F550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C1CEF-6371-4174-BB7A-83ED0DB3A18C}">
      <dsp:nvSpPr>
        <dsp:cNvPr id="0" name=""/>
        <dsp:cNvSpPr/>
      </dsp:nvSpPr>
      <dsp:spPr>
        <a:xfrm>
          <a:off x="2156106" y="1455285"/>
          <a:ext cx="464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12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799" y="1498529"/>
        <a:ext cx="24736" cy="4952"/>
      </dsp:txXfrm>
    </dsp:sp>
    <dsp:sp modelId="{F3F4BF4A-0CCB-4929-87A3-81926B75E88F}">
      <dsp:nvSpPr>
        <dsp:cNvPr id="0" name=""/>
        <dsp:cNvSpPr/>
      </dsp:nvSpPr>
      <dsp:spPr>
        <a:xfrm>
          <a:off x="6940" y="855715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Kenelle</a:t>
          </a:r>
          <a:r>
            <a:rPr lang="en-US" sz="1200" kern="1200" dirty="0"/>
            <a:t> </a:t>
          </a:r>
          <a:r>
            <a:rPr lang="en-US" sz="1200" kern="1200" dirty="0" err="1"/>
            <a:t>ohjelmisto</a:t>
          </a:r>
          <a:r>
            <a:rPr lang="en-US" sz="1200" kern="1200" dirty="0"/>
            <a:t>/</a:t>
          </a:r>
          <a:r>
            <a:rPr lang="en-US" sz="1200" kern="1200" dirty="0" err="1"/>
            <a:t>tuote</a:t>
          </a:r>
          <a:r>
            <a:rPr lang="en-US" sz="1200" kern="1200" dirty="0"/>
            <a:t>/</a:t>
          </a:r>
          <a:r>
            <a:rPr lang="en-US" sz="1200" kern="1200" dirty="0" err="1"/>
            <a:t>palvelu</a:t>
          </a:r>
          <a:r>
            <a:rPr lang="en-US" sz="1200" kern="1200" dirty="0"/>
            <a:t> </a:t>
          </a:r>
          <a:r>
            <a:rPr lang="en-US" sz="1200" kern="1200" dirty="0" err="1"/>
            <a:t>tehdään</a:t>
          </a:r>
          <a:r>
            <a:rPr lang="en-US" sz="1200" kern="1200" dirty="0"/>
            <a:t>?</a:t>
          </a:r>
        </a:p>
      </dsp:txBody>
      <dsp:txXfrm>
        <a:off x="6940" y="855715"/>
        <a:ext cx="2150965" cy="1290579"/>
      </dsp:txXfrm>
    </dsp:sp>
    <dsp:sp modelId="{FAEA7F9C-ED29-4240-85C8-BDFD834B6BA7}">
      <dsp:nvSpPr>
        <dsp:cNvPr id="0" name=""/>
        <dsp:cNvSpPr/>
      </dsp:nvSpPr>
      <dsp:spPr>
        <a:xfrm>
          <a:off x="4801793" y="1455285"/>
          <a:ext cx="464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12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1486" y="1498529"/>
        <a:ext cx="24736" cy="4952"/>
      </dsp:txXfrm>
    </dsp:sp>
    <dsp:sp modelId="{69FFC48B-1273-4353-BEF0-5ABAFB3DB873}">
      <dsp:nvSpPr>
        <dsp:cNvPr id="0" name=""/>
        <dsp:cNvSpPr/>
      </dsp:nvSpPr>
      <dsp:spPr>
        <a:xfrm>
          <a:off x="2652628" y="855715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Henkilöille</a:t>
          </a:r>
          <a:r>
            <a:rPr lang="en-US" sz="1200" kern="1200" dirty="0"/>
            <a:t> </a:t>
          </a:r>
          <a:r>
            <a:rPr lang="en-US" sz="1200" kern="1200" dirty="0" err="1"/>
            <a:t>kenellä</a:t>
          </a:r>
          <a:r>
            <a:rPr lang="en-US" sz="1200" kern="1200" dirty="0"/>
            <a:t> on </a:t>
          </a:r>
          <a:r>
            <a:rPr lang="en-US" sz="1200" kern="1200" dirty="0" err="1"/>
            <a:t>ongelmia</a:t>
          </a:r>
          <a:r>
            <a:rPr lang="en-US" sz="1200" kern="1200" dirty="0"/>
            <a:t> tai </a:t>
          </a:r>
          <a:r>
            <a:rPr lang="en-US" sz="1200" kern="1200" dirty="0" err="1"/>
            <a:t>tarvitsee</a:t>
          </a:r>
          <a:r>
            <a:rPr lang="en-US" sz="1200" kern="1200" dirty="0"/>
            <a:t> </a:t>
          </a:r>
          <a:r>
            <a:rPr lang="en-US" sz="1200" kern="1200" dirty="0" err="1"/>
            <a:t>apua</a:t>
          </a:r>
          <a:r>
            <a:rPr lang="en-US" sz="1200" kern="1200" dirty="0"/>
            <a:t> </a:t>
          </a:r>
          <a:r>
            <a:rPr lang="en-US" sz="1200" kern="1200" dirty="0" err="1"/>
            <a:t>eri</a:t>
          </a:r>
          <a:r>
            <a:rPr lang="en-US" sz="1200" kern="1200" dirty="0"/>
            <a:t> </a:t>
          </a:r>
          <a:r>
            <a:rPr lang="en-US" sz="1200" kern="1200" dirty="0" err="1"/>
            <a:t>asioiden</a:t>
          </a:r>
          <a:r>
            <a:rPr lang="en-US" sz="1200" kern="1200" dirty="0"/>
            <a:t> </a:t>
          </a:r>
          <a:r>
            <a:rPr lang="en-US" sz="1200" kern="1200" dirty="0" err="1"/>
            <a:t>kanssa</a:t>
          </a:r>
          <a:r>
            <a:rPr lang="en-US" sz="1200" kern="1200" dirty="0"/>
            <a:t> ARK: Survival evolved </a:t>
          </a:r>
          <a:r>
            <a:rPr lang="en-US" sz="1200" kern="1200" dirty="0" err="1"/>
            <a:t>pelin</a:t>
          </a:r>
          <a:r>
            <a:rPr lang="en-US" sz="1200" kern="1200" dirty="0"/>
            <a:t> </a:t>
          </a:r>
          <a:r>
            <a:rPr lang="en-US" sz="1200" kern="1200" dirty="0" err="1"/>
            <a:t>kanssa</a:t>
          </a:r>
          <a:r>
            <a:rPr lang="en-US" sz="1200" kern="1200" dirty="0"/>
            <a:t>.</a:t>
          </a:r>
          <a:br>
            <a:rPr lang="en-US" sz="1200" kern="1200" dirty="0"/>
          </a:br>
          <a:endParaRPr lang="en-US" sz="1200" kern="1200" dirty="0"/>
        </a:p>
      </dsp:txBody>
      <dsp:txXfrm>
        <a:off x="2652628" y="855715"/>
        <a:ext cx="2150965" cy="1290579"/>
      </dsp:txXfrm>
    </dsp:sp>
    <dsp:sp modelId="{A466B204-CB10-420D-A4DD-C352BCA14A28}">
      <dsp:nvSpPr>
        <dsp:cNvPr id="0" name=""/>
        <dsp:cNvSpPr/>
      </dsp:nvSpPr>
      <dsp:spPr>
        <a:xfrm>
          <a:off x="7447480" y="1455285"/>
          <a:ext cx="464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12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67173" y="1498529"/>
        <a:ext cx="24736" cy="4952"/>
      </dsp:txXfrm>
    </dsp:sp>
    <dsp:sp modelId="{A1BFF1BE-6FA8-483A-BA2F-1A8F50C0CE60}">
      <dsp:nvSpPr>
        <dsp:cNvPr id="0" name=""/>
        <dsp:cNvSpPr/>
      </dsp:nvSpPr>
      <dsp:spPr>
        <a:xfrm>
          <a:off x="5298315" y="855715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Kuka </a:t>
          </a:r>
          <a:r>
            <a:rPr lang="en-US" sz="1200" kern="1200" dirty="0" err="1"/>
            <a:t>sitä</a:t>
          </a:r>
          <a:r>
            <a:rPr lang="en-US" sz="1200" kern="1200" dirty="0"/>
            <a:t> </a:t>
          </a:r>
          <a:r>
            <a:rPr lang="en-US" sz="1200" kern="1200" dirty="0" err="1"/>
            <a:t>tulee</a:t>
          </a:r>
          <a:r>
            <a:rPr lang="en-US" sz="1200" kern="1200" dirty="0"/>
            <a:t> </a:t>
          </a:r>
          <a:r>
            <a:rPr lang="en-US" sz="1200" kern="1200" dirty="0" err="1"/>
            <a:t>käyttämään</a:t>
          </a:r>
          <a:r>
            <a:rPr lang="en-US" sz="1200" kern="1200" dirty="0"/>
            <a:t>?</a:t>
          </a:r>
        </a:p>
      </dsp:txBody>
      <dsp:txXfrm>
        <a:off x="5298315" y="855715"/>
        <a:ext cx="2150965" cy="1290579"/>
      </dsp:txXfrm>
    </dsp:sp>
    <dsp:sp modelId="{CB5241A1-2F66-48AA-AE25-5A136D0628B6}">
      <dsp:nvSpPr>
        <dsp:cNvPr id="0" name=""/>
        <dsp:cNvSpPr/>
      </dsp:nvSpPr>
      <dsp:spPr>
        <a:xfrm>
          <a:off x="1082423" y="2144494"/>
          <a:ext cx="7937062" cy="464122"/>
        </a:xfrm>
        <a:custGeom>
          <a:avLst/>
          <a:gdLst/>
          <a:ahLst/>
          <a:cxnLst/>
          <a:rect l="0" t="0" r="0" b="0"/>
          <a:pathLst>
            <a:path>
              <a:moveTo>
                <a:pt x="7937062" y="0"/>
              </a:moveTo>
              <a:lnTo>
                <a:pt x="7937062" y="249161"/>
              </a:lnTo>
              <a:lnTo>
                <a:pt x="0" y="249161"/>
              </a:lnTo>
              <a:lnTo>
                <a:pt x="0" y="46412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2142" y="2374079"/>
        <a:ext cx="397623" cy="4952"/>
      </dsp:txXfrm>
    </dsp:sp>
    <dsp:sp modelId="{C21C32EA-E806-4140-96CD-2E3CC1F56FD5}">
      <dsp:nvSpPr>
        <dsp:cNvPr id="0" name=""/>
        <dsp:cNvSpPr/>
      </dsp:nvSpPr>
      <dsp:spPr>
        <a:xfrm>
          <a:off x="7944002" y="855715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Erityisesti</a:t>
          </a:r>
          <a:r>
            <a:rPr lang="en-US" sz="1200" kern="1200" dirty="0"/>
            <a:t> </a:t>
          </a:r>
          <a:r>
            <a:rPr lang="en-US" sz="1200" kern="1200" dirty="0" err="1"/>
            <a:t>uudet</a:t>
          </a:r>
          <a:r>
            <a:rPr lang="en-US" sz="1200" kern="1200" dirty="0"/>
            <a:t> ja </a:t>
          </a:r>
          <a:r>
            <a:rPr lang="en-US" sz="1200" kern="1200" dirty="0" err="1"/>
            <a:t>kokemattomat</a:t>
          </a:r>
          <a:r>
            <a:rPr lang="en-US" sz="1200" kern="1200" dirty="0"/>
            <a:t> </a:t>
          </a:r>
          <a:r>
            <a:rPr lang="en-US" sz="1200" kern="1200" dirty="0" err="1"/>
            <a:t>henkilöt</a:t>
          </a:r>
          <a:r>
            <a:rPr lang="en-US" sz="1200" kern="1200" dirty="0"/>
            <a:t> ja </a:t>
          </a:r>
          <a:r>
            <a:rPr lang="en-US" sz="1200" kern="1200" dirty="0" err="1"/>
            <a:t>henkilöt</a:t>
          </a:r>
          <a:r>
            <a:rPr lang="en-US" sz="1200" kern="1200" dirty="0"/>
            <a:t>, </a:t>
          </a:r>
          <a:r>
            <a:rPr lang="en-US" sz="1200" kern="1200" dirty="0" err="1"/>
            <a:t>jotka</a:t>
          </a:r>
          <a:r>
            <a:rPr lang="en-US" sz="1200" kern="1200" dirty="0"/>
            <a:t> </a:t>
          </a:r>
          <a:r>
            <a:rPr lang="en-US" sz="1200" kern="1200" dirty="0" err="1"/>
            <a:t>ei</a:t>
          </a:r>
          <a:r>
            <a:rPr lang="en-US" sz="1200" kern="1200" dirty="0"/>
            <a:t> </a:t>
          </a:r>
          <a:r>
            <a:rPr lang="en-US" sz="1200" kern="1200" dirty="0" err="1"/>
            <a:t>tiedä</a:t>
          </a:r>
          <a:r>
            <a:rPr lang="en-US" sz="1200" kern="1200" dirty="0"/>
            <a:t> </a:t>
          </a:r>
          <a:r>
            <a:rPr lang="en-US" sz="1200" kern="1200" dirty="0" err="1"/>
            <a:t>miten</a:t>
          </a:r>
          <a:r>
            <a:rPr lang="en-US" sz="1200" kern="1200" dirty="0"/>
            <a:t> </a:t>
          </a:r>
          <a:r>
            <a:rPr lang="en-US" sz="1200" kern="1200" dirty="0" err="1"/>
            <a:t>tiettyjä</a:t>
          </a:r>
          <a:r>
            <a:rPr lang="en-US" sz="1200" kern="1200" dirty="0"/>
            <a:t> </a:t>
          </a:r>
          <a:r>
            <a:rPr lang="en-US" sz="1200" kern="1200" dirty="0" err="1"/>
            <a:t>asioita</a:t>
          </a:r>
          <a:r>
            <a:rPr lang="en-US" sz="1200" kern="1200" dirty="0"/>
            <a:t> </a:t>
          </a:r>
          <a:r>
            <a:rPr lang="en-US" sz="1200" kern="1200" dirty="0" err="1"/>
            <a:t>tehdään</a:t>
          </a:r>
          <a:r>
            <a:rPr lang="en-US" sz="1200" kern="1200" dirty="0"/>
            <a:t> (</a:t>
          </a:r>
          <a:r>
            <a:rPr lang="en-US" sz="1200" kern="1200" dirty="0" err="1"/>
            <a:t>kuten</a:t>
          </a:r>
          <a:r>
            <a:rPr lang="en-US" sz="1200" kern="1200" dirty="0"/>
            <a:t> </a:t>
          </a:r>
          <a:r>
            <a:rPr lang="en-US" sz="1200" kern="1200" dirty="0" err="1"/>
            <a:t>dinosaurusten</a:t>
          </a:r>
          <a:r>
            <a:rPr lang="en-US" sz="1200" kern="1200" dirty="0"/>
            <a:t> </a:t>
          </a:r>
          <a:r>
            <a:rPr lang="en-US" sz="1200" kern="1200" dirty="0" err="1"/>
            <a:t>kesyttäminen</a:t>
          </a:r>
          <a:r>
            <a:rPr lang="en-US" sz="1200" kern="1200" dirty="0"/>
            <a:t>)</a:t>
          </a:r>
          <a:br>
            <a:rPr lang="en-US" sz="1200" kern="1200" dirty="0"/>
          </a:br>
          <a:endParaRPr lang="en-US" sz="1200" kern="1200" dirty="0"/>
        </a:p>
      </dsp:txBody>
      <dsp:txXfrm>
        <a:off x="7944002" y="855715"/>
        <a:ext cx="2150965" cy="1290579"/>
      </dsp:txXfrm>
    </dsp:sp>
    <dsp:sp modelId="{584F3ABA-9023-465C-97B3-FAA6B64DB65B}">
      <dsp:nvSpPr>
        <dsp:cNvPr id="0" name=""/>
        <dsp:cNvSpPr/>
      </dsp:nvSpPr>
      <dsp:spPr>
        <a:xfrm>
          <a:off x="2156106" y="3240586"/>
          <a:ext cx="464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12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799" y="3283830"/>
        <a:ext cx="24736" cy="4952"/>
      </dsp:txXfrm>
    </dsp:sp>
    <dsp:sp modelId="{48A88748-9123-45F7-AC4D-FD7F3BB72F92}">
      <dsp:nvSpPr>
        <dsp:cNvPr id="0" name=""/>
        <dsp:cNvSpPr/>
      </dsp:nvSpPr>
      <dsp:spPr>
        <a:xfrm>
          <a:off x="6940" y="2641017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Mitä</a:t>
          </a:r>
          <a:r>
            <a:rPr lang="en-US" sz="1200" kern="1200" dirty="0"/>
            <a:t> </a:t>
          </a:r>
          <a:r>
            <a:rPr lang="en-US" sz="1200" kern="1200" dirty="0" err="1"/>
            <a:t>ohjelmistolla</a:t>
          </a:r>
          <a:r>
            <a:rPr lang="en-US" sz="1200" kern="1200" dirty="0"/>
            <a:t>/</a:t>
          </a:r>
          <a:r>
            <a:rPr lang="en-US" sz="1200" kern="1200" dirty="0" err="1"/>
            <a:t>tuotteella</a:t>
          </a:r>
          <a:r>
            <a:rPr lang="en-US" sz="1200" kern="1200" dirty="0"/>
            <a:t>/</a:t>
          </a:r>
          <a:r>
            <a:rPr lang="en-US" sz="1200" kern="1200" dirty="0" err="1"/>
            <a:t>palvelulla</a:t>
          </a:r>
          <a:r>
            <a:rPr lang="en-US" sz="1200" kern="1200" dirty="0"/>
            <a:t> </a:t>
          </a:r>
          <a:r>
            <a:rPr lang="en-US" sz="1200" kern="1200" dirty="0" err="1"/>
            <a:t>tehdään</a:t>
          </a:r>
          <a:r>
            <a:rPr lang="en-US" sz="1200" kern="1200" dirty="0"/>
            <a:t>? </a:t>
          </a:r>
          <a:r>
            <a:rPr lang="en-US" sz="1200" kern="1200" dirty="0" err="1"/>
            <a:t>Miksi</a:t>
          </a:r>
          <a:r>
            <a:rPr lang="en-US" sz="1200" kern="1200" dirty="0"/>
            <a:t>?</a:t>
          </a:r>
        </a:p>
      </dsp:txBody>
      <dsp:txXfrm>
        <a:off x="6940" y="2641017"/>
        <a:ext cx="2150965" cy="1290579"/>
      </dsp:txXfrm>
    </dsp:sp>
    <dsp:sp modelId="{23285162-5C16-4629-8341-68B55A91C9D0}">
      <dsp:nvSpPr>
        <dsp:cNvPr id="0" name=""/>
        <dsp:cNvSpPr/>
      </dsp:nvSpPr>
      <dsp:spPr>
        <a:xfrm>
          <a:off x="4801793" y="3240586"/>
          <a:ext cx="464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12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1486" y="3283830"/>
        <a:ext cx="24736" cy="4952"/>
      </dsp:txXfrm>
    </dsp:sp>
    <dsp:sp modelId="{A69FA9D1-4D04-4FCC-8ED0-EA86ECF258E4}">
      <dsp:nvSpPr>
        <dsp:cNvPr id="0" name=""/>
        <dsp:cNvSpPr/>
      </dsp:nvSpPr>
      <dsp:spPr>
        <a:xfrm>
          <a:off x="2652628" y="2641017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Neuvotaan</a:t>
          </a:r>
          <a:r>
            <a:rPr lang="en-US" sz="1200" kern="1200" dirty="0"/>
            <a:t> </a:t>
          </a:r>
          <a:r>
            <a:rPr lang="en-US" sz="1200" kern="1200" dirty="0" err="1"/>
            <a:t>henkilöitä</a:t>
          </a:r>
          <a:r>
            <a:rPr lang="en-US" sz="1200" kern="1200" dirty="0"/>
            <a:t> </a:t>
          </a:r>
          <a:r>
            <a:rPr lang="en-US" sz="1200" kern="1200" dirty="0" err="1"/>
            <a:t>suorittamaan</a:t>
          </a:r>
          <a:r>
            <a:rPr lang="en-US" sz="1200" kern="1200" dirty="0"/>
            <a:t> </a:t>
          </a:r>
          <a:r>
            <a:rPr lang="en-US" sz="1200" kern="1200" dirty="0" err="1"/>
            <a:t>asioita</a:t>
          </a:r>
          <a:r>
            <a:rPr lang="en-US" sz="1200" kern="1200" dirty="0"/>
            <a:t>, </a:t>
          </a:r>
          <a:r>
            <a:rPr lang="en-US" sz="1200" kern="1200" dirty="0" err="1"/>
            <a:t>sillä</a:t>
          </a:r>
          <a:r>
            <a:rPr lang="en-US" sz="1200" kern="1200" dirty="0"/>
            <a:t> ARK on </a:t>
          </a:r>
          <a:r>
            <a:rPr lang="en-US" sz="1200" kern="1200" dirty="0" err="1"/>
            <a:t>vaikea</a:t>
          </a:r>
          <a:r>
            <a:rPr lang="en-US" sz="1200" kern="1200" dirty="0"/>
            <a:t> </a:t>
          </a:r>
          <a:r>
            <a:rPr lang="en-US" sz="1200" kern="1200" dirty="0" err="1"/>
            <a:t>peli</a:t>
          </a:r>
          <a:r>
            <a:rPr lang="en-US" sz="1200" kern="1200" dirty="0"/>
            <a:t>.</a:t>
          </a:r>
          <a:br>
            <a:rPr lang="en-US" sz="1200" kern="1200" dirty="0"/>
          </a:br>
          <a:endParaRPr lang="en-US" sz="1200" kern="1200" dirty="0"/>
        </a:p>
      </dsp:txBody>
      <dsp:txXfrm>
        <a:off x="2652628" y="2641017"/>
        <a:ext cx="2150965" cy="1290579"/>
      </dsp:txXfrm>
    </dsp:sp>
    <dsp:sp modelId="{5385A43D-EF51-44A5-A11A-FB09D1D7F7F5}">
      <dsp:nvSpPr>
        <dsp:cNvPr id="0" name=""/>
        <dsp:cNvSpPr/>
      </dsp:nvSpPr>
      <dsp:spPr>
        <a:xfrm>
          <a:off x="7447480" y="3240586"/>
          <a:ext cx="4641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12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67173" y="3283830"/>
        <a:ext cx="24736" cy="4952"/>
      </dsp:txXfrm>
    </dsp:sp>
    <dsp:sp modelId="{A24B2D3F-BDCF-4DBB-AF02-FC3AFF505039}">
      <dsp:nvSpPr>
        <dsp:cNvPr id="0" name=""/>
        <dsp:cNvSpPr/>
      </dsp:nvSpPr>
      <dsp:spPr>
        <a:xfrm>
          <a:off x="5298315" y="2641017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Miten </a:t>
          </a:r>
          <a:r>
            <a:rPr lang="en-US" sz="1200" kern="1200" dirty="0" err="1"/>
            <a:t>sen</a:t>
          </a:r>
          <a:r>
            <a:rPr lang="en-US" sz="1200" kern="1200" dirty="0"/>
            <a:t> </a:t>
          </a:r>
          <a:r>
            <a:rPr lang="en-US" sz="1200" kern="1200" dirty="0" err="1"/>
            <a:t>tulee</a:t>
          </a:r>
          <a:r>
            <a:rPr lang="en-US" sz="1200" kern="1200" dirty="0"/>
            <a:t> </a:t>
          </a:r>
          <a:r>
            <a:rPr lang="en-US" sz="1200" kern="1200" dirty="0" err="1"/>
            <a:t>toimia</a:t>
          </a:r>
          <a:r>
            <a:rPr lang="en-US" sz="1200" kern="1200" dirty="0"/>
            <a:t>?</a:t>
          </a:r>
        </a:p>
      </dsp:txBody>
      <dsp:txXfrm>
        <a:off x="5298315" y="2641017"/>
        <a:ext cx="2150965" cy="1290579"/>
      </dsp:txXfrm>
    </dsp:sp>
    <dsp:sp modelId="{A9CFBC6B-9F73-4563-BC54-8999B7F45CE5}">
      <dsp:nvSpPr>
        <dsp:cNvPr id="0" name=""/>
        <dsp:cNvSpPr/>
      </dsp:nvSpPr>
      <dsp:spPr>
        <a:xfrm>
          <a:off x="7944002" y="2641017"/>
          <a:ext cx="2150965" cy="1290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99" tIns="110635" rIns="105399" bIns="110635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Rockwell Nova Light"/>
            </a:rPr>
            <a:t>Sieltä</a:t>
          </a:r>
          <a:r>
            <a:rPr lang="en-US" sz="1200" kern="1200" dirty="0">
              <a:latin typeface="Rockwell Nova Light"/>
            </a:rPr>
            <a:t> </a:t>
          </a:r>
          <a:r>
            <a:rPr lang="en-US" sz="1200" kern="1200" dirty="0" err="1">
              <a:latin typeface="Rockwell Nova Light"/>
            </a:rPr>
            <a:t>tulee</a:t>
          </a:r>
          <a:r>
            <a:rPr lang="en-US" sz="1200" kern="1200" dirty="0">
              <a:latin typeface="Rockwell Nova Light"/>
            </a:rPr>
            <a:t> </a:t>
          </a:r>
          <a:r>
            <a:rPr lang="en-US" sz="1200" kern="1200" dirty="0" err="1">
              <a:latin typeface="Rockwell Nova Light"/>
            </a:rPr>
            <a:t>löytyä</a:t>
          </a:r>
          <a:r>
            <a:rPr lang="en-US" sz="1200" kern="1200" dirty="0">
              <a:latin typeface="Rockwell Nova Light"/>
            </a:rPr>
            <a:t> </a:t>
          </a:r>
          <a:r>
            <a:rPr lang="en-US" sz="1200" kern="1200" dirty="0" err="1">
              <a:latin typeface="Rockwell Nova Light"/>
            </a:rPr>
            <a:t>ratkaisuja</a:t>
          </a:r>
          <a:r>
            <a:rPr lang="en-US" sz="1200" kern="1200" dirty="0">
              <a:latin typeface="Rockwell Nova Light"/>
            </a:rPr>
            <a:t> </a:t>
          </a:r>
          <a:r>
            <a:rPr lang="en-US" sz="1200" kern="1200" dirty="0" err="1">
              <a:latin typeface="Rockwell Nova Light"/>
            </a:rPr>
            <a:t>ongelmiin</a:t>
          </a:r>
          <a:r>
            <a:rPr lang="en-US" sz="1200" kern="1200" dirty="0">
              <a:latin typeface="Rockwell Nova Light"/>
            </a:rPr>
            <a:t>, joita </a:t>
          </a:r>
          <a:r>
            <a:rPr lang="en-US" sz="1200" kern="1200" dirty="0" err="1">
              <a:latin typeface="Rockwell Nova Light"/>
            </a:rPr>
            <a:t>pelaajat</a:t>
          </a:r>
          <a:r>
            <a:rPr lang="en-US" sz="1200" kern="1200" dirty="0">
              <a:latin typeface="Rockwell Nova Light"/>
            </a:rPr>
            <a:t> </a:t>
          </a:r>
          <a:r>
            <a:rPr lang="en-US" sz="1200" kern="1200" dirty="0" err="1">
              <a:latin typeface="Rockwell Nova Light"/>
            </a:rPr>
            <a:t>kohtaavat</a:t>
          </a:r>
          <a:r>
            <a:rPr lang="en-US" sz="1200" kern="1200" dirty="0">
              <a:latin typeface="Rockwell Nova Light"/>
            </a:rPr>
            <a:t>.</a:t>
          </a:r>
          <a:endParaRPr lang="en-US" sz="1200" kern="1200" dirty="0"/>
        </a:p>
      </dsp:txBody>
      <dsp:txXfrm>
        <a:off x="7944002" y="2641017"/>
        <a:ext cx="2150965" cy="1290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CD5D4-E5D3-4616-8C9B-5394B5723A2E}">
      <dsp:nvSpPr>
        <dsp:cNvPr id="0" name=""/>
        <dsp:cNvSpPr/>
      </dsp:nvSpPr>
      <dsp:spPr>
        <a:xfrm>
          <a:off x="86794" y="606"/>
          <a:ext cx="4686893" cy="2976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27353-939C-426B-839D-E0DBDE612668}">
      <dsp:nvSpPr>
        <dsp:cNvPr id="0" name=""/>
        <dsp:cNvSpPr/>
      </dsp:nvSpPr>
      <dsp:spPr>
        <a:xfrm>
          <a:off x="607560" y="495334"/>
          <a:ext cx="4686893" cy="2976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Tarjoamme luotettavaa ja ajantasaista tietoa, joka auttaa kävijöitä ratkaisemaan ongelmia ja oppimaan uutta pelistä.</a:t>
          </a:r>
        </a:p>
      </dsp:txBody>
      <dsp:txXfrm>
        <a:off x="694729" y="582503"/>
        <a:ext cx="4512555" cy="2801839"/>
      </dsp:txXfrm>
    </dsp:sp>
    <dsp:sp modelId="{168A3EE2-EBA4-40E8-8B27-A882CF5AB0B0}">
      <dsp:nvSpPr>
        <dsp:cNvPr id="0" name=""/>
        <dsp:cNvSpPr/>
      </dsp:nvSpPr>
      <dsp:spPr>
        <a:xfrm>
          <a:off x="5815219" y="606"/>
          <a:ext cx="4686893" cy="2976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04DF29-04F1-4F57-8837-E51035EAE418}">
      <dsp:nvSpPr>
        <dsp:cNvPr id="0" name=""/>
        <dsp:cNvSpPr/>
      </dsp:nvSpPr>
      <dsp:spPr>
        <a:xfrm>
          <a:off x="6335985" y="495334"/>
          <a:ext cx="4686893" cy="2976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Sitoudumme tarjoamaan kävijöille sujuvan ja käyttäjäystävällisen sivustokokemuksen.</a:t>
          </a:r>
        </a:p>
      </dsp:txBody>
      <dsp:txXfrm>
        <a:off x="6423154" y="582503"/>
        <a:ext cx="4512555" cy="2801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CAB38-B8A9-4780-A241-5E64C5D03765}">
      <dsp:nvSpPr>
        <dsp:cNvPr id="0" name=""/>
        <dsp:cNvSpPr/>
      </dsp:nvSpPr>
      <dsp:spPr>
        <a:xfrm>
          <a:off x="285843" y="587490"/>
          <a:ext cx="889980" cy="8899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B2B6D-5A18-4375-9597-807CC80A42E7}">
      <dsp:nvSpPr>
        <dsp:cNvPr id="0" name=""/>
        <dsp:cNvSpPr/>
      </dsp:nvSpPr>
      <dsp:spPr>
        <a:xfrm>
          <a:off x="475511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B8BB-158A-4E0E-B89F-CFD109DCBE76}">
      <dsp:nvSpPr>
        <dsp:cNvPr id="0" name=""/>
        <dsp:cNvSpPr/>
      </dsp:nvSpPr>
      <dsp:spPr>
        <a:xfrm>
          <a:off x="1341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Ark: Survival Evolved</a:t>
          </a:r>
        </a:p>
      </dsp:txBody>
      <dsp:txXfrm>
        <a:off x="1341" y="1754677"/>
        <a:ext cx="1458984" cy="583593"/>
      </dsp:txXfrm>
    </dsp:sp>
    <dsp:sp modelId="{7C5A783B-3D38-44E5-BAD8-72F254132858}">
      <dsp:nvSpPr>
        <dsp:cNvPr id="0" name=""/>
        <dsp:cNvSpPr/>
      </dsp:nvSpPr>
      <dsp:spPr>
        <a:xfrm>
          <a:off x="2000149" y="587490"/>
          <a:ext cx="889980" cy="8899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91035-1C2E-4F03-A400-EB28E3DAA293}">
      <dsp:nvSpPr>
        <dsp:cNvPr id="0" name=""/>
        <dsp:cNvSpPr/>
      </dsp:nvSpPr>
      <dsp:spPr>
        <a:xfrm>
          <a:off x="2189817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F833A-8003-4190-8D2C-46F1D6DA186B}">
      <dsp:nvSpPr>
        <dsp:cNvPr id="0" name=""/>
        <dsp:cNvSpPr/>
      </dsp:nvSpPr>
      <dsp:spPr>
        <a:xfrm>
          <a:off x="1715647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Studio Wildcard</a:t>
          </a:r>
        </a:p>
      </dsp:txBody>
      <dsp:txXfrm>
        <a:off x="1715647" y="1754677"/>
        <a:ext cx="1458984" cy="583593"/>
      </dsp:txXfrm>
    </dsp:sp>
    <dsp:sp modelId="{802C033B-0B47-4D5A-9F94-15BE1952F6D3}">
      <dsp:nvSpPr>
        <dsp:cNvPr id="0" name=""/>
        <dsp:cNvSpPr/>
      </dsp:nvSpPr>
      <dsp:spPr>
        <a:xfrm>
          <a:off x="3714456" y="587490"/>
          <a:ext cx="889980" cy="8899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34E39-2E2A-49F7-AE7E-347E43DA65FF}">
      <dsp:nvSpPr>
        <dsp:cNvPr id="0" name=""/>
        <dsp:cNvSpPr/>
      </dsp:nvSpPr>
      <dsp:spPr>
        <a:xfrm>
          <a:off x="3904124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DCE01-42F0-43D5-A10F-6D7CF713B47B}">
      <dsp:nvSpPr>
        <dsp:cNvPr id="0" name=""/>
        <dsp:cNvSpPr/>
      </dsp:nvSpPr>
      <dsp:spPr>
        <a:xfrm>
          <a:off x="3429954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Abstraction</a:t>
          </a:r>
        </a:p>
      </dsp:txBody>
      <dsp:txXfrm>
        <a:off x="3429954" y="1754677"/>
        <a:ext cx="1458984" cy="583593"/>
      </dsp:txXfrm>
    </dsp:sp>
    <dsp:sp modelId="{E9E669C8-3FFF-4864-9DA8-6D02DE0E143A}">
      <dsp:nvSpPr>
        <dsp:cNvPr id="0" name=""/>
        <dsp:cNvSpPr/>
      </dsp:nvSpPr>
      <dsp:spPr>
        <a:xfrm>
          <a:off x="5428763" y="587490"/>
          <a:ext cx="889980" cy="8899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5A968-47AB-47EC-B702-E80D498B8FA5}">
      <dsp:nvSpPr>
        <dsp:cNvPr id="0" name=""/>
        <dsp:cNvSpPr/>
      </dsp:nvSpPr>
      <dsp:spPr>
        <a:xfrm>
          <a:off x="5618431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F7DE2-A477-4B1B-B4F0-9884574967FA}">
      <dsp:nvSpPr>
        <dsp:cNvPr id="0" name=""/>
        <dsp:cNvSpPr/>
      </dsp:nvSpPr>
      <dsp:spPr>
        <a:xfrm>
          <a:off x="5144261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Instinct Games</a:t>
          </a:r>
        </a:p>
      </dsp:txBody>
      <dsp:txXfrm>
        <a:off x="5144261" y="1754677"/>
        <a:ext cx="1458984" cy="583593"/>
      </dsp:txXfrm>
    </dsp:sp>
    <dsp:sp modelId="{232B9B63-187A-4BC3-9328-1BE62285A4A3}">
      <dsp:nvSpPr>
        <dsp:cNvPr id="0" name=""/>
        <dsp:cNvSpPr/>
      </dsp:nvSpPr>
      <dsp:spPr>
        <a:xfrm>
          <a:off x="7143069" y="587490"/>
          <a:ext cx="889980" cy="8899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F499F-C03C-43BE-A57E-6E4B96D73567}">
      <dsp:nvSpPr>
        <dsp:cNvPr id="0" name=""/>
        <dsp:cNvSpPr/>
      </dsp:nvSpPr>
      <dsp:spPr>
        <a:xfrm>
          <a:off x="7332737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E462-7EDB-4462-918F-8119B0435A5E}">
      <dsp:nvSpPr>
        <dsp:cNvPr id="0" name=""/>
        <dsp:cNvSpPr/>
      </dsp:nvSpPr>
      <dsp:spPr>
        <a:xfrm>
          <a:off x="6858567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Virtual Basement</a:t>
          </a:r>
        </a:p>
      </dsp:txBody>
      <dsp:txXfrm>
        <a:off x="6858567" y="1754677"/>
        <a:ext cx="1458984" cy="583593"/>
      </dsp:txXfrm>
    </dsp:sp>
    <dsp:sp modelId="{F0F939FE-F4E5-40C5-8352-347FA539B905}">
      <dsp:nvSpPr>
        <dsp:cNvPr id="0" name=""/>
        <dsp:cNvSpPr/>
      </dsp:nvSpPr>
      <dsp:spPr>
        <a:xfrm>
          <a:off x="8857376" y="587490"/>
          <a:ext cx="889980" cy="8899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56927-6CE3-439A-A7C4-3799530CCCCC}">
      <dsp:nvSpPr>
        <dsp:cNvPr id="0" name=""/>
        <dsp:cNvSpPr/>
      </dsp:nvSpPr>
      <dsp:spPr>
        <a:xfrm>
          <a:off x="9047044" y="777158"/>
          <a:ext cx="510644" cy="5106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7AB8-1430-4325-8AA5-AC76C9F550D9}">
      <dsp:nvSpPr>
        <dsp:cNvPr id="0" name=""/>
        <dsp:cNvSpPr/>
      </dsp:nvSpPr>
      <dsp:spPr>
        <a:xfrm>
          <a:off x="8572874" y="1754677"/>
          <a:ext cx="1458984" cy="5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Efecto Estudios S.A.S.</a:t>
          </a:r>
        </a:p>
      </dsp:txBody>
      <dsp:txXfrm>
        <a:off x="8572874" y="1754677"/>
        <a:ext cx="1458984" cy="58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497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76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5CF41-956B-BC90-E146-3A7E12AE8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8715" y="1088907"/>
            <a:ext cx="6608316" cy="2138400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Liiketoimintasuunnitelma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092F-A7F7-A45A-07F0-3636874D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Velothink</a:t>
            </a:r>
            <a:endParaRPr lang="en-US" dirty="0" err="1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F5D2EC2-7218-6C9D-044E-174595F2F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5" r="20009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9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B84E-3FB2-FA67-4DB1-F3B3E7EB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Tiimimme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955FA59-CB8E-18EE-3295-1ACAD71A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72" y="2740261"/>
            <a:ext cx="6694487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 dirty="0" err="1">
                <a:solidFill>
                  <a:schemeClr val="tx1"/>
                </a:solidFill>
              </a:rPr>
              <a:t>Tiimimme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jäsenet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ovat</a:t>
            </a:r>
            <a:r>
              <a:rPr lang="en-US" dirty="0">
                <a:solidFill>
                  <a:schemeClr val="tx1"/>
                </a:solidFill>
              </a:rPr>
              <a:t> Kenny, Leevi ja Jarno.</a:t>
            </a:r>
          </a:p>
          <a:p>
            <a:pPr marL="359410" indent="-359410">
              <a:buClr>
                <a:srgbClr val="B8B6E7"/>
              </a:buClr>
            </a:pPr>
            <a:r>
              <a:rPr lang="en-US" dirty="0" err="1">
                <a:solidFill>
                  <a:schemeClr val="tx1"/>
                </a:solidFill>
              </a:rPr>
              <a:t>Meidän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tiimi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nettisivua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59410" indent="-359410">
              <a:buClr>
                <a:srgbClr val="B8B6E7"/>
              </a:buClr>
            </a:pPr>
            <a:r>
              <a:rPr lang="en-US" err="1">
                <a:solidFill>
                  <a:schemeClr val="tx1"/>
                </a:solidFill>
              </a:rPr>
              <a:t>Työnjako</a:t>
            </a:r>
            <a:r>
              <a:rPr lang="en-US" dirty="0">
                <a:solidFill>
                  <a:schemeClr val="tx1"/>
                </a:solidFill>
              </a:rPr>
              <a:t>: Jarno </a:t>
            </a:r>
            <a:r>
              <a:rPr lang="en-US" err="1">
                <a:solidFill>
                  <a:schemeClr val="tx1"/>
                </a:solidFill>
              </a:rPr>
              <a:t>toimii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kehittäjänä</a:t>
            </a:r>
            <a:r>
              <a:rPr lang="en-US" dirty="0">
                <a:solidFill>
                  <a:schemeClr val="tx1"/>
                </a:solidFill>
              </a:rPr>
              <a:t>, Kenny </a:t>
            </a:r>
            <a:r>
              <a:rPr lang="en-US" err="1">
                <a:solidFill>
                  <a:schemeClr val="tx1"/>
                </a:solidFill>
              </a:rPr>
              <a:t>suunnittelijana</a:t>
            </a:r>
            <a:r>
              <a:rPr lang="en-US" dirty="0">
                <a:solidFill>
                  <a:schemeClr val="tx1"/>
                </a:solidFill>
              </a:rPr>
              <a:t> ja Leevi </a:t>
            </a:r>
            <a:r>
              <a:rPr lang="en-US" err="1">
                <a:solidFill>
                  <a:schemeClr val="tx1"/>
                </a:solidFill>
              </a:rPr>
              <a:t>sisällöntuottajana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59410" indent="-359410">
              <a:buClr>
                <a:srgbClr val="B8B6E7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B70A-927A-575F-8705-19F85A3A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teemme</a:t>
            </a:r>
            <a:r>
              <a:rPr lang="en-US" dirty="0"/>
              <a:t>?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2C78FFF-4002-0B42-F7F6-CD9D1F7CF8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790700"/>
          <a:ext cx="10101909" cy="478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8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2FBC-EB49-CD6B-2A50-764DAAE7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 err="1"/>
              <a:t>PAlvelulupaus</a:t>
            </a:r>
            <a:br>
              <a:rPr lang="en-US" dirty="0"/>
            </a:b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27134-C45A-961B-1139-C70EF6600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906221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5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6596B-1A80-9C33-6446-2E13CA0E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Kohderyhmä</a:t>
            </a:r>
            <a:endParaRPr lang="en-US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0279-AF0B-D8A8-6A60-3629F540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 dirty="0" err="1">
                <a:solidFill>
                  <a:schemeClr val="tx1"/>
                </a:solidFill>
              </a:rPr>
              <a:t>Kohderyhmänä</a:t>
            </a:r>
            <a:r>
              <a:rPr lang="en-US" dirty="0">
                <a:solidFill>
                  <a:schemeClr val="tx1"/>
                </a:solidFill>
              </a:rPr>
              <a:t> on ARK: Survival evolved </a:t>
            </a:r>
            <a:r>
              <a:rPr lang="en-US" dirty="0" err="1">
                <a:solidFill>
                  <a:schemeClr val="tx1"/>
                </a:solidFill>
              </a:rPr>
              <a:t>pelin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pelaajat</a:t>
            </a:r>
            <a:r>
              <a:rPr lang="en-US" dirty="0">
                <a:solidFill>
                  <a:schemeClr val="tx1"/>
                </a:solidFill>
              </a:rPr>
              <a:t> ja </a:t>
            </a:r>
            <a:r>
              <a:rPr lang="en-US" dirty="0" err="1">
                <a:solidFill>
                  <a:schemeClr val="tx1"/>
                </a:solidFill>
              </a:rPr>
              <a:t>kaikki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ketkä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ajattelevat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aloitavan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pelaamisen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73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9AFD-840D-0AA6-AE63-20BF788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4323-70F0-FF56-7560-66C2B053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 err="1">
                <a:solidFill>
                  <a:schemeClr val="tx1"/>
                </a:solidFill>
              </a:rPr>
              <a:t>Vahvuudet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tiedon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haku</a:t>
            </a:r>
            <a:r>
              <a:rPr lang="en-US" dirty="0">
                <a:solidFill>
                  <a:schemeClr val="tx1"/>
                </a:solidFill>
              </a:rPr>
              <a:t> ja </a:t>
            </a:r>
            <a:r>
              <a:rPr lang="en-US" dirty="0" err="1">
                <a:solidFill>
                  <a:schemeClr val="tx1"/>
                </a:solidFill>
              </a:rPr>
              <a:t>luotettavuus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59410" indent="-359410">
              <a:buClr>
                <a:srgbClr val="B8B6E7"/>
              </a:buClr>
            </a:pPr>
            <a:r>
              <a:rPr lang="en-US" dirty="0" err="1">
                <a:solidFill>
                  <a:schemeClr val="tx1"/>
                </a:solidFill>
              </a:rPr>
              <a:t>Heikkoudet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kommunikaatio</a:t>
            </a:r>
            <a:r>
              <a:rPr lang="en-US" dirty="0">
                <a:solidFill>
                  <a:schemeClr val="tx1"/>
                </a:solidFill>
              </a:rPr>
              <a:t> ja </a:t>
            </a:r>
            <a:r>
              <a:rPr lang="en-US" dirty="0" err="1">
                <a:solidFill>
                  <a:schemeClr val="tx1"/>
                </a:solidFill>
              </a:rPr>
              <a:t>huono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markkinointi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59410" indent="-359410">
              <a:buClr>
                <a:srgbClr val="B8B6E7"/>
              </a:buClr>
            </a:pPr>
            <a:r>
              <a:rPr lang="en-US" err="1">
                <a:solidFill>
                  <a:schemeClr val="tx1"/>
                </a:solidFill>
              </a:rPr>
              <a:t>Mahdollisuudet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err="1">
                <a:solidFill>
                  <a:schemeClr val="tx1"/>
                </a:solidFill>
              </a:rPr>
              <a:t>uusille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markkinoille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laajentuminen</a:t>
            </a:r>
            <a:r>
              <a:rPr lang="en-US" dirty="0">
                <a:solidFill>
                  <a:schemeClr val="tx1"/>
                </a:solidFill>
              </a:rPr>
              <a:t> ja </a:t>
            </a:r>
            <a:r>
              <a:rPr lang="en-US" err="1">
                <a:solidFill>
                  <a:schemeClr val="tx1"/>
                </a:solidFill>
              </a:rPr>
              <a:t>yhteistyöt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59410" indent="-359410">
              <a:buClr>
                <a:srgbClr val="B8B6E7"/>
              </a:buClr>
            </a:pPr>
            <a:r>
              <a:rPr lang="en-US" err="1">
                <a:solidFill>
                  <a:schemeClr val="tx1"/>
                </a:solidFill>
              </a:rPr>
              <a:t>Uhat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err="1">
                <a:solidFill>
                  <a:schemeClr val="tx1"/>
                </a:solidFill>
              </a:rPr>
              <a:t>taloudelliset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tekijät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21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0AB50-8FD7-C6F7-E33E-068807AE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 err="1"/>
              <a:t>Yhteistyökumppanit</a:t>
            </a:r>
            <a:endParaRPr lang="en-US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2C833-6D02-45AE-CC44-45843071A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66099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30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EDC5-FB88-56EF-2C9A-916F7B1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Rahoitus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7376-47BA-77AB-469A-5C3103E1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err="1">
                <a:solidFill>
                  <a:schemeClr val="tx1"/>
                </a:solidFill>
              </a:rPr>
              <a:t>Tuotteen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tekemisen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err="1">
                <a:solidFill>
                  <a:schemeClr val="tx1"/>
                </a:solidFill>
              </a:rPr>
              <a:t>kustannus</a:t>
            </a:r>
            <a:r>
              <a:rPr lang="en-US" dirty="0">
                <a:solidFill>
                  <a:schemeClr val="tx1"/>
                </a:solidFill>
              </a:rPr>
              <a:t> 0€</a:t>
            </a:r>
          </a:p>
          <a:p>
            <a:pPr marL="359410" indent="-359410">
              <a:buClr>
                <a:srgbClr val="B8B6E7"/>
              </a:buClr>
            </a:pPr>
            <a:r>
              <a:rPr lang="en-US" err="1">
                <a:solidFill>
                  <a:schemeClr val="tx1"/>
                </a:solidFill>
              </a:rPr>
              <a:t>Tietokoneiden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yhteishinta</a:t>
            </a:r>
            <a:r>
              <a:rPr lang="en-US" dirty="0">
                <a:solidFill>
                  <a:schemeClr val="tx1"/>
                </a:solidFill>
              </a:rPr>
              <a:t> 10 000€</a:t>
            </a:r>
          </a:p>
          <a:p>
            <a:pPr marL="359410" indent="-359410">
              <a:buClr>
                <a:srgbClr val="B8B6E7"/>
              </a:buClr>
            </a:pPr>
            <a:r>
              <a:rPr lang="en-US" dirty="0">
                <a:solidFill>
                  <a:schemeClr val="tx1"/>
                </a:solidFill>
              </a:rPr>
              <a:t>Virtual Basement </a:t>
            </a:r>
            <a:r>
              <a:rPr lang="en-US" err="1">
                <a:solidFill>
                  <a:schemeClr val="tx1"/>
                </a:solidFill>
              </a:rPr>
              <a:t>rahoittaa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meidän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tietokoneet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59410" indent="-359410">
              <a:buClr>
                <a:srgbClr val="B8B6E7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B8B6E7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7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D524-94B8-A283-73D4-10787C58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8347CF-99A7-801A-9E25-4A8DA7C2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275" y="22108"/>
            <a:ext cx="9287099" cy="6819311"/>
          </a:xfrm>
        </p:spPr>
      </p:pic>
    </p:spTree>
    <p:extLst>
      <p:ext uri="{BB962C8B-B14F-4D97-AF65-F5344CB8AC3E}">
        <p14:creationId xmlns:p14="http://schemas.microsoft.com/office/powerpoint/2010/main" val="274569675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LeafVTI</vt:lpstr>
      <vt:lpstr>Liiketoimintasuunnitelma</vt:lpstr>
      <vt:lpstr>Tiimimme</vt:lpstr>
      <vt:lpstr>Mitä teemme?</vt:lpstr>
      <vt:lpstr>PAlvelulupaus </vt:lpstr>
      <vt:lpstr>Kohderyhmä</vt:lpstr>
      <vt:lpstr>SWOT</vt:lpstr>
      <vt:lpstr>Yhteistyökumppanit</vt:lpstr>
      <vt:lpstr>Rahoitus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214</cp:revision>
  <dcterms:created xsi:type="dcterms:W3CDTF">2023-05-24T06:27:17Z</dcterms:created>
  <dcterms:modified xsi:type="dcterms:W3CDTF">2023-05-24T10:49:24Z</dcterms:modified>
</cp:coreProperties>
</file>