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A9D3C-BC76-41D7-B35F-0166EB48DD36}" v="24" dt="2023-06-05T06:12:38.487"/>
    <p1510:client id="{4EB7DB05-A41C-8452-AACF-C7C3D82C508A}" v="1" dt="2023-06-05T09:28:48.315"/>
    <p1510:client id="{5147DE04-7C67-785F-D9E0-7B5E9157D59A}" v="52" dt="2023-06-05T12:29:50.814"/>
    <p1510:client id="{605D139A-E285-FF5C-E8FB-B30412DDEBB6}" v="4" dt="2023-06-05T12:28:47.971"/>
    <p1510:client id="{A8BC0BCD-6475-403E-8E22-E787731B7C40}" v="109" dt="2023-06-05T09:55:44.794"/>
    <p1510:client id="{F91FCF1F-92F9-8EF1-4415-E4150EC2B00A}" v="81" dt="2023-06-05T06:23:2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AC08975-4DBE-D553-89E1-1C5283E80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20" r="-2" b="-2"/>
          <a:stretch/>
        </p:blipFill>
        <p:spPr>
          <a:xfrm>
            <a:off x="20" y="519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US" sz="4800" err="1"/>
              <a:t>Velothink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err="1"/>
              <a:t>Velothink</a:t>
            </a:r>
            <a:r>
              <a:rPr lang="en-US"/>
              <a:t> nettisivu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44BB-B224-1F6F-5586-E5C21AB6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84008"/>
            <a:ext cx="6944436" cy="2090634"/>
          </a:xfrm>
        </p:spPr>
        <p:txBody>
          <a:bodyPr anchor="b">
            <a:normAutofit/>
          </a:bodyPr>
          <a:lstStyle/>
          <a:p>
            <a:r>
              <a:rPr lang="en-US" sz="6000" err="1"/>
              <a:t>Jäsenet</a:t>
            </a:r>
            <a:r>
              <a:rPr lang="en-US" sz="6000"/>
              <a:t> ja </a:t>
            </a:r>
            <a:r>
              <a:rPr lang="en-US" sz="6000" err="1"/>
              <a:t>roolit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33019"/>
            <a:ext cx="6017791" cy="2834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ingdings"/>
                <a:sym typeface="Wingdings"/>
              </a:rPr>
              <a:t></a:t>
            </a:r>
            <a:r>
              <a:rPr lang="en-US" err="1">
                <a:ea typeface="+mn-lt"/>
                <a:cs typeface="+mn-lt"/>
              </a:rPr>
              <a:t>Tiimimme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jäsenet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ovat</a:t>
            </a:r>
            <a:r>
              <a:rPr lang="en-US">
                <a:ea typeface="+mn-lt"/>
                <a:cs typeface="+mn-lt"/>
              </a:rPr>
              <a:t> Kenny, Leevi ja Jarno.</a:t>
            </a:r>
            <a:endParaRPr lang="en-US"/>
          </a:p>
          <a:p>
            <a:r>
              <a:rPr lang="en-US">
                <a:latin typeface="Wingdings"/>
                <a:sym typeface="Wingdings"/>
              </a:rPr>
              <a:t></a:t>
            </a:r>
            <a:r>
              <a:rPr lang="en-US" err="1">
                <a:ea typeface="+mn-lt"/>
                <a:cs typeface="+mn-lt"/>
              </a:rPr>
              <a:t>Meidän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tekee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nettisivua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latin typeface="Wingdings"/>
                <a:sym typeface="Wingdings"/>
              </a:rPr>
              <a:t></a:t>
            </a:r>
            <a:r>
              <a:rPr lang="en-US" err="1">
                <a:ea typeface="+mn-lt"/>
                <a:cs typeface="+mn-lt"/>
              </a:rPr>
              <a:t>Työnjako</a:t>
            </a:r>
            <a:r>
              <a:rPr lang="en-US">
                <a:ea typeface="+mn-lt"/>
                <a:cs typeface="+mn-lt"/>
              </a:rPr>
              <a:t>: Jarno </a:t>
            </a:r>
            <a:r>
              <a:rPr lang="en-US" err="1">
                <a:ea typeface="+mn-lt"/>
                <a:cs typeface="+mn-lt"/>
              </a:rPr>
              <a:t>toimii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kehittäjänä</a:t>
            </a:r>
            <a:r>
              <a:rPr lang="en-US">
                <a:ea typeface="+mn-lt"/>
                <a:cs typeface="+mn-lt"/>
              </a:rPr>
              <a:t>, Kenny </a:t>
            </a:r>
            <a:r>
              <a:rPr lang="en-US" err="1">
                <a:ea typeface="+mn-lt"/>
                <a:cs typeface="+mn-lt"/>
              </a:rPr>
              <a:t>suunnittelijana</a:t>
            </a:r>
            <a:r>
              <a:rPr lang="en-US">
                <a:ea typeface="+mn-lt"/>
                <a:cs typeface="+mn-lt"/>
              </a:rPr>
              <a:t> ja Leevi </a:t>
            </a:r>
            <a:r>
              <a:rPr lang="en-US" err="1">
                <a:ea typeface="+mn-lt"/>
                <a:cs typeface="+mn-lt"/>
              </a:rPr>
              <a:t>sisällöntuottajana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6/5/2023</a:t>
            </a:fld>
            <a:endParaRPr lang="en-US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8C45-695A-A481-7DA5-E8FE6C86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6196885" cy="1655289"/>
          </a:xfrm>
        </p:spPr>
        <p:txBody>
          <a:bodyPr>
            <a:normAutofit/>
          </a:bodyPr>
          <a:lstStyle/>
          <a:p>
            <a:r>
              <a:rPr lang="en-US" sz="4800"/>
              <a:t>Vaatimusmäärittely</a:t>
            </a:r>
          </a:p>
        </p:txBody>
      </p:sp>
      <p:sp>
        <p:nvSpPr>
          <p:cNvPr id="24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05193"/>
            <a:ext cx="7544428" cy="42148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err="1">
                <a:latin typeface="Arial"/>
                <a:cs typeface="Arial"/>
              </a:rPr>
              <a:t>Kenelle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ohjelmisto</a:t>
            </a:r>
            <a:r>
              <a:rPr lang="en-US" sz="1400" b="1">
                <a:latin typeface="Arial"/>
                <a:cs typeface="Arial"/>
              </a:rPr>
              <a:t>/</a:t>
            </a:r>
            <a:r>
              <a:rPr lang="en-US" sz="1400" b="1" err="1">
                <a:latin typeface="Arial"/>
                <a:cs typeface="Arial"/>
              </a:rPr>
              <a:t>tuote</a:t>
            </a:r>
            <a:r>
              <a:rPr lang="en-US" sz="1400" b="1">
                <a:latin typeface="Arial"/>
                <a:cs typeface="Arial"/>
              </a:rPr>
              <a:t>/</a:t>
            </a:r>
            <a:r>
              <a:rPr lang="en-US" sz="1400" b="1" err="1">
                <a:latin typeface="Arial"/>
                <a:cs typeface="Arial"/>
              </a:rPr>
              <a:t>palvelu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tehdään</a:t>
            </a:r>
            <a:r>
              <a:rPr lang="en-US" sz="1400" b="1">
                <a:latin typeface="Arial"/>
                <a:cs typeface="Arial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latin typeface="Arial"/>
                <a:cs typeface="Arial"/>
              </a:rPr>
              <a:t>Henkilöille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kenellä</a:t>
            </a:r>
            <a:r>
              <a:rPr lang="en-US" sz="1400">
                <a:latin typeface="Arial"/>
                <a:cs typeface="Arial"/>
              </a:rPr>
              <a:t> on </a:t>
            </a:r>
            <a:r>
              <a:rPr lang="en-US" sz="1400" err="1">
                <a:latin typeface="Arial"/>
                <a:cs typeface="Arial"/>
              </a:rPr>
              <a:t>ongelmia</a:t>
            </a:r>
            <a:r>
              <a:rPr lang="en-US" sz="1400">
                <a:latin typeface="Arial"/>
                <a:cs typeface="Arial"/>
              </a:rPr>
              <a:t> tai </a:t>
            </a:r>
            <a:r>
              <a:rPr lang="en-US" sz="1400" err="1">
                <a:latin typeface="Arial"/>
                <a:cs typeface="Arial"/>
              </a:rPr>
              <a:t>tarvitsee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apua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eri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asioiden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kanssa</a:t>
            </a:r>
            <a:r>
              <a:rPr lang="en-US" sz="1400">
                <a:latin typeface="Arial"/>
                <a:cs typeface="Arial"/>
              </a:rPr>
              <a:t> ARK: Survival evolved </a:t>
            </a:r>
            <a:r>
              <a:rPr lang="en-US" sz="1400" err="1">
                <a:latin typeface="Arial"/>
                <a:cs typeface="Arial"/>
              </a:rPr>
              <a:t>pelin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kanssa</a:t>
            </a: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err="1">
                <a:latin typeface="Arial"/>
                <a:cs typeface="Arial"/>
              </a:rPr>
              <a:t>Ketkä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sitä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tulevat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käyttämään</a:t>
            </a:r>
            <a:r>
              <a:rPr lang="en-US" sz="1400" b="1">
                <a:latin typeface="Arial"/>
                <a:cs typeface="Arial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latin typeface="Arial"/>
                <a:cs typeface="Arial"/>
              </a:rPr>
              <a:t>Erityisesti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uudet</a:t>
            </a:r>
            <a:r>
              <a:rPr lang="en-US" sz="1400">
                <a:latin typeface="Arial"/>
                <a:cs typeface="Arial"/>
              </a:rPr>
              <a:t> ja </a:t>
            </a:r>
            <a:r>
              <a:rPr lang="en-US" sz="1400" err="1">
                <a:latin typeface="Arial"/>
                <a:cs typeface="Arial"/>
              </a:rPr>
              <a:t>kokemattomat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henkilöt</a:t>
            </a:r>
            <a:r>
              <a:rPr lang="en-US" sz="1400">
                <a:latin typeface="Arial"/>
                <a:cs typeface="Arial"/>
              </a:rPr>
              <a:t>, ja </a:t>
            </a:r>
            <a:r>
              <a:rPr lang="en-US" sz="1400" err="1">
                <a:latin typeface="Arial"/>
                <a:cs typeface="Arial"/>
              </a:rPr>
              <a:t>henkilöt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jotka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ei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tiedä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miten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tiettyjä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asioita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tehdään</a:t>
            </a:r>
            <a:r>
              <a:rPr lang="en-US" sz="1400">
                <a:latin typeface="Arial"/>
                <a:cs typeface="Arial"/>
              </a:rPr>
              <a:t> (</a:t>
            </a:r>
            <a:r>
              <a:rPr lang="en-US" sz="1400" err="1">
                <a:latin typeface="Arial"/>
                <a:cs typeface="Arial"/>
              </a:rPr>
              <a:t>kuten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dinosaurusten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kesyttäminen</a:t>
            </a:r>
            <a:r>
              <a:rPr lang="en-US" sz="1400">
                <a:latin typeface="Arial"/>
                <a:cs typeface="Arial"/>
              </a:rPr>
              <a:t>)</a:t>
            </a: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err="1">
                <a:latin typeface="Arial"/>
                <a:cs typeface="Arial"/>
              </a:rPr>
              <a:t>Mitä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ohjelmistolla</a:t>
            </a:r>
            <a:r>
              <a:rPr lang="en-US" sz="1400" b="1">
                <a:latin typeface="Arial"/>
                <a:cs typeface="Arial"/>
              </a:rPr>
              <a:t>/</a:t>
            </a:r>
            <a:r>
              <a:rPr lang="en-US" sz="1400" b="1" err="1">
                <a:latin typeface="Arial"/>
                <a:cs typeface="Arial"/>
              </a:rPr>
              <a:t>tuotteella</a:t>
            </a:r>
            <a:r>
              <a:rPr lang="en-US" sz="1400" b="1">
                <a:latin typeface="Arial"/>
                <a:cs typeface="Arial"/>
              </a:rPr>
              <a:t>/</a:t>
            </a:r>
            <a:r>
              <a:rPr lang="en-US" sz="1400" b="1" err="1">
                <a:latin typeface="Arial"/>
                <a:cs typeface="Arial"/>
              </a:rPr>
              <a:t>palvelulla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tehdään</a:t>
            </a:r>
            <a:r>
              <a:rPr lang="en-US" sz="1400" b="1">
                <a:latin typeface="Arial"/>
                <a:cs typeface="Arial"/>
              </a:rPr>
              <a:t>? </a:t>
            </a:r>
            <a:r>
              <a:rPr lang="en-US" sz="1400" b="1" err="1">
                <a:latin typeface="Arial"/>
                <a:cs typeface="Arial"/>
              </a:rPr>
              <a:t>Miksi</a:t>
            </a:r>
            <a:r>
              <a:rPr lang="en-US" sz="1400" b="1">
                <a:latin typeface="Arial"/>
                <a:cs typeface="Arial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latin typeface="Arial"/>
                <a:cs typeface="Arial"/>
              </a:rPr>
              <a:t>Neuvotaan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henkilöitä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suorittamaan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asioita</a:t>
            </a:r>
            <a:r>
              <a:rPr lang="en-US" sz="1400">
                <a:latin typeface="Arial"/>
                <a:cs typeface="Arial"/>
              </a:rPr>
              <a:t>, </a:t>
            </a:r>
            <a:r>
              <a:rPr lang="en-US" sz="1400" err="1">
                <a:latin typeface="Arial"/>
                <a:cs typeface="Arial"/>
              </a:rPr>
              <a:t>sillä</a:t>
            </a:r>
            <a:r>
              <a:rPr lang="en-US" sz="1400">
                <a:latin typeface="Arial"/>
                <a:cs typeface="Arial"/>
              </a:rPr>
              <a:t> ARK on </a:t>
            </a:r>
            <a:r>
              <a:rPr lang="en-US" sz="1400" err="1">
                <a:latin typeface="Arial"/>
                <a:cs typeface="Arial"/>
              </a:rPr>
              <a:t>hankala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peli</a:t>
            </a:r>
            <a:r>
              <a:rPr lang="en-US" sz="1400">
                <a:latin typeface="Arial"/>
                <a:cs typeface="Arial"/>
              </a:rPr>
              <a:t>.</a:t>
            </a: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latin typeface="Arial"/>
                <a:cs typeface="Arial"/>
              </a:rPr>
              <a:t>Miten </a:t>
            </a:r>
            <a:r>
              <a:rPr lang="en-US" sz="1400" b="1" err="1">
                <a:latin typeface="Arial"/>
                <a:cs typeface="Arial"/>
              </a:rPr>
              <a:t>sen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tulee</a:t>
            </a:r>
            <a:r>
              <a:rPr lang="en-US" sz="1400" b="1">
                <a:latin typeface="Arial"/>
                <a:cs typeface="Arial"/>
              </a:rPr>
              <a:t> </a:t>
            </a:r>
            <a:r>
              <a:rPr lang="en-US" sz="1400" b="1" err="1">
                <a:latin typeface="Arial"/>
                <a:cs typeface="Arial"/>
              </a:rPr>
              <a:t>toimia</a:t>
            </a:r>
            <a:r>
              <a:rPr lang="en-US" sz="1400" b="1">
                <a:latin typeface="Arial"/>
                <a:cs typeface="Arial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err="1">
                <a:latin typeface="Arial"/>
                <a:cs typeface="Arial"/>
              </a:rPr>
              <a:t>Etsimällä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asioita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jossa</a:t>
            </a:r>
            <a:r>
              <a:rPr lang="en-US" sz="1400">
                <a:latin typeface="Arial"/>
                <a:cs typeface="Arial"/>
              </a:rPr>
              <a:t> on </a:t>
            </a:r>
            <a:r>
              <a:rPr lang="en-US" sz="1400" err="1">
                <a:latin typeface="Arial"/>
                <a:cs typeface="Arial"/>
              </a:rPr>
              <a:t>onglema</a:t>
            </a:r>
            <a:r>
              <a:rPr lang="en-US" sz="1400">
                <a:latin typeface="Arial"/>
                <a:cs typeface="Arial"/>
              </a:rPr>
              <a:t> ja </a:t>
            </a:r>
            <a:r>
              <a:rPr lang="en-US" sz="1400" err="1">
                <a:latin typeface="Arial"/>
                <a:cs typeface="Arial"/>
              </a:rPr>
              <a:t>löytämällä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siihen</a:t>
            </a:r>
            <a:r>
              <a:rPr lang="en-US" sz="1400">
                <a:latin typeface="Arial"/>
                <a:cs typeface="Arial"/>
              </a:rPr>
              <a:t> </a:t>
            </a:r>
            <a:r>
              <a:rPr lang="en-US" sz="1400" err="1">
                <a:latin typeface="Arial"/>
                <a:cs typeface="Arial"/>
              </a:rPr>
              <a:t>ratkaisu</a:t>
            </a:r>
            <a:r>
              <a:rPr lang="en-US" sz="1400">
                <a:latin typeface="Arial"/>
                <a:cs typeface="Arial"/>
              </a:rPr>
              <a:t>.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8F934D-B69C-6114-644A-68334C9A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BD14A5-F12E-4BEB-864B-AB2AA0190870}" type="datetime1">
              <a:rPr lang="en-US" smtClean="0"/>
              <a:pPr>
                <a:spcAft>
                  <a:spcPts val="600"/>
                </a:spcAft>
              </a:pPr>
              <a:t>6/5/2023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73FAA3-2CB6-5F50-577D-A0BC3C1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58A4-4711-99E2-A884-569CEF8C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810491"/>
            <a:ext cx="6255894" cy="1684021"/>
          </a:xfrm>
        </p:spPr>
        <p:txBody>
          <a:bodyPr anchor="b">
            <a:normAutofit/>
          </a:bodyPr>
          <a:lstStyle/>
          <a:p>
            <a:r>
              <a:rPr lang="en-US" sz="4800"/>
              <a:t>Käyttäjätarinat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88450"/>
            <a:ext cx="5923618" cy="3696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err="1">
                <a:ea typeface="+mn-lt"/>
                <a:cs typeface="+mn-lt"/>
              </a:rPr>
              <a:t>Nettisivun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käyttäjänä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haluan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että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nettisivulla</a:t>
            </a:r>
            <a:r>
              <a:rPr lang="en-US" sz="1600">
                <a:ea typeface="+mn-lt"/>
                <a:cs typeface="+mn-lt"/>
              </a:rPr>
              <a:t> on </a:t>
            </a:r>
            <a:r>
              <a:rPr lang="en-US" sz="1600" err="1">
                <a:ea typeface="+mn-lt"/>
                <a:cs typeface="+mn-lt"/>
              </a:rPr>
              <a:t>Hakukenttä</a:t>
            </a:r>
            <a:endParaRPr lang="en-US" sz="1600">
              <a:ea typeface="+mn-lt"/>
              <a:cs typeface="+mn-lt"/>
            </a:endParaRPr>
          </a:p>
          <a:p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Nettisivun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käyttäjänä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haluan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että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nettisivulla</a:t>
            </a:r>
            <a:r>
              <a:rPr lang="en-US" sz="1600">
                <a:ea typeface="+mn-lt"/>
                <a:cs typeface="+mn-lt"/>
              </a:rPr>
              <a:t> on </a:t>
            </a:r>
            <a:r>
              <a:rPr lang="en-US" sz="1600" err="1">
                <a:ea typeface="+mn-lt"/>
                <a:cs typeface="+mn-lt"/>
              </a:rPr>
              <a:t>kuva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kaikista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dinosauruksista</a:t>
            </a:r>
            <a:endParaRPr lang="en-US" sz="1600" err="1"/>
          </a:p>
          <a:p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käyttäjä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vaihtaa</a:t>
            </a:r>
            <a:r>
              <a:rPr lang="en-US" sz="1600">
                <a:ea typeface="+mn-lt"/>
                <a:cs typeface="+mn-lt"/>
              </a:rPr>
              <a:t> light </a:t>
            </a:r>
            <a:r>
              <a:rPr lang="en-US" sz="1600" err="1">
                <a:ea typeface="+mn-lt"/>
                <a:cs typeface="+mn-lt"/>
              </a:rPr>
              <a:t>moden</a:t>
            </a:r>
            <a:r>
              <a:rPr lang="en-US" sz="1600">
                <a:ea typeface="+mn-lt"/>
                <a:cs typeface="+mn-lt"/>
              </a:rPr>
              <a:t> ja dark </a:t>
            </a:r>
            <a:r>
              <a:rPr lang="en-US" sz="1600" err="1">
                <a:ea typeface="+mn-lt"/>
                <a:cs typeface="+mn-lt"/>
              </a:rPr>
              <a:t>moden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välillä</a:t>
            </a:r>
            <a:endParaRPr lang="en-US" sz="1600" err="1"/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Netisivun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käyttäjänä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haluan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ettei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minun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tarvitse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luoda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tiliä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jotta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voin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selata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sivua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sp>
        <p:nvSpPr>
          <p:cNvPr id="47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6/5/2023</a:t>
            </a:fld>
            <a:endParaRPr lang="en-US"/>
          </a:p>
        </p:txBody>
      </p:sp>
      <p:sp>
        <p:nvSpPr>
          <p:cNvPr id="49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216-6635-DE1D-90C0-1BE6F190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58529"/>
            <a:ext cx="4018672" cy="1824151"/>
          </a:xfrm>
        </p:spPr>
        <p:txBody>
          <a:bodyPr anchor="ctr">
            <a:normAutofit/>
          </a:bodyPr>
          <a:lstStyle/>
          <a:p>
            <a:r>
              <a:rPr lang="en-US" sz="3000" err="1"/>
              <a:t>Käyttöliittymäkuvat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ED2F736-1E2E-F0EE-3C2A-76498983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96" y="898503"/>
            <a:ext cx="4510160" cy="2539903"/>
          </a:xfrm>
          <a:prstGeom prst="rect">
            <a:avLst/>
          </a:prstGeom>
          <a:noFill/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46FA597-5282-8906-A75E-7FEAE203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6635" y="541250"/>
            <a:ext cx="5078380" cy="2897156"/>
          </a:xfrm>
          <a:noFill/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8A772D9-48D2-A8D8-22A6-4BC64A3D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15" y="936039"/>
            <a:ext cx="2407547" cy="2497110"/>
          </a:xfrm>
          <a:prstGeom prst="rect">
            <a:avLst/>
          </a:prstGeom>
          <a:noFill/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579" y="4007780"/>
            <a:ext cx="5029202" cy="19709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7BC9C75-266B-4D02-BA55-5D6212DFA7B6}" type="datetime1">
              <a:rPr lang="en-US" smtClean="0"/>
              <a:pPr>
                <a:spcAft>
                  <a:spcPts val="600"/>
                </a:spcAft>
              </a:pPr>
              <a:t>6/5/2023</a:t>
            </a:fld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097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5758D5D-07A0-0F93-D4FA-FD37AAF68E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6359" b="2178"/>
          <a:stretch/>
        </p:blipFill>
        <p:spPr>
          <a:xfrm>
            <a:off x="20" y="10"/>
            <a:ext cx="12191979" cy="68579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CFD06-1D23-7F7C-260B-BBC796E39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6903" y="4124657"/>
            <a:ext cx="1908568" cy="899391"/>
          </a:xfrm>
        </p:spPr>
        <p:txBody>
          <a:bodyPr>
            <a:normAutofit/>
          </a:bodyPr>
          <a:lstStyle/>
          <a:p>
            <a:r>
              <a:rPr lang="en-US" sz="4400"/>
              <a:t>Trello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D5B12-A1F2-4ECF-8831-47128DB1FEF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6/5/2023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44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502B-2917-1B57-2A9F-526EC31E6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531" y="71105"/>
            <a:ext cx="6944436" cy="1393683"/>
          </a:xfrm>
        </p:spPr>
        <p:txBody>
          <a:bodyPr anchor="b">
            <a:normAutofit/>
          </a:bodyPr>
          <a:lstStyle/>
          <a:p>
            <a:r>
              <a:rPr lang="en-US" sz="6000"/>
              <a:t>Testaus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6/5/2023</a:t>
            </a:fld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9B805396-2285-59F0-7159-D8E258A8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5" y="1645805"/>
            <a:ext cx="3571051" cy="4750575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E17C28-E2E1-8FEB-F0C7-BE24E241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81" y="1643458"/>
            <a:ext cx="3749792" cy="4754353"/>
          </a:xfrm>
          <a:prstGeom prst="rect">
            <a:avLst/>
          </a:prstGeom>
        </p:spPr>
      </p:pic>
      <p:pic>
        <p:nvPicPr>
          <p:cNvPr id="10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2C15EAC-2A55-9607-EFFC-DA164DE5A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945" y="1646234"/>
            <a:ext cx="3335866" cy="47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8187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SwellVTI</vt:lpstr>
      <vt:lpstr>Velothink</vt:lpstr>
      <vt:lpstr>Jäsenet ja roolit</vt:lpstr>
      <vt:lpstr>Vaatimusmäärittely</vt:lpstr>
      <vt:lpstr>Käyttäjätarinat</vt:lpstr>
      <vt:lpstr>Käyttöliittymäkuvat</vt:lpstr>
      <vt:lpstr>Trello</vt:lpstr>
      <vt:lpstr>Testaus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45</cp:revision>
  <dcterms:created xsi:type="dcterms:W3CDTF">2023-06-05T05:37:38Z</dcterms:created>
  <dcterms:modified xsi:type="dcterms:W3CDTF">2023-06-05T12:30:31Z</dcterms:modified>
</cp:coreProperties>
</file>