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67" r:id="rId3"/>
    <p:sldId id="257" r:id="rId4"/>
    <p:sldId id="262" r:id="rId5"/>
    <p:sldId id="263" r:id="rId6"/>
    <p:sldId id="264" r:id="rId7"/>
    <p:sldId id="265" r:id="rId8"/>
    <p:sldId id="266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44"/>
    <p:restoredTop sz="94599"/>
  </p:normalViewPr>
  <p:slideViewPr>
    <p:cSldViewPr snapToGrid="0" snapToObjects="1">
      <p:cViewPr varScale="1">
        <p:scale>
          <a:sx n="108" d="100"/>
          <a:sy n="108" d="100"/>
        </p:scale>
        <p:origin x="4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3600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 sz="3600" dirty="0">
                <a:solidFill>
                  <a:schemeClr val="bg1"/>
                </a:solidFill>
              </a:rPr>
              <a:t>Solar Energy Blocked</a:t>
            </a:r>
            <a:r>
              <a:rPr lang="en-US" sz="3600" baseline="0" dirty="0">
                <a:solidFill>
                  <a:schemeClr val="bg1"/>
                </a:solidFill>
              </a:rPr>
              <a:t> by Orbital Debris</a:t>
            </a:r>
            <a:endParaRPr lang="en-US" sz="3600" dirty="0">
              <a:solidFill>
                <a:schemeClr val="bg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600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Blocked Solar Energy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Sheet1!$A$2:$A$182</c:f>
              <c:numCache>
                <c:formatCode>General</c:formatCode>
                <c:ptCount val="181"/>
                <c:pt idx="0">
                  <c:v>-90</c:v>
                </c:pt>
                <c:pt idx="1">
                  <c:v>-89</c:v>
                </c:pt>
                <c:pt idx="2">
                  <c:v>-88</c:v>
                </c:pt>
                <c:pt idx="3">
                  <c:v>-87</c:v>
                </c:pt>
                <c:pt idx="4">
                  <c:v>-86</c:v>
                </c:pt>
                <c:pt idx="5">
                  <c:v>-85</c:v>
                </c:pt>
                <c:pt idx="6">
                  <c:v>-84</c:v>
                </c:pt>
                <c:pt idx="7">
                  <c:v>-83</c:v>
                </c:pt>
                <c:pt idx="8">
                  <c:v>-82</c:v>
                </c:pt>
                <c:pt idx="9">
                  <c:v>-81</c:v>
                </c:pt>
                <c:pt idx="10">
                  <c:v>-80</c:v>
                </c:pt>
                <c:pt idx="11">
                  <c:v>-79</c:v>
                </c:pt>
                <c:pt idx="12">
                  <c:v>-78</c:v>
                </c:pt>
                <c:pt idx="13">
                  <c:v>-77</c:v>
                </c:pt>
                <c:pt idx="14">
                  <c:v>-76</c:v>
                </c:pt>
                <c:pt idx="15">
                  <c:v>-75</c:v>
                </c:pt>
                <c:pt idx="16">
                  <c:v>-74</c:v>
                </c:pt>
                <c:pt idx="17">
                  <c:v>-73</c:v>
                </c:pt>
                <c:pt idx="18">
                  <c:v>-72</c:v>
                </c:pt>
                <c:pt idx="19">
                  <c:v>-71</c:v>
                </c:pt>
                <c:pt idx="20">
                  <c:v>-70</c:v>
                </c:pt>
                <c:pt idx="21">
                  <c:v>-69</c:v>
                </c:pt>
                <c:pt idx="22">
                  <c:v>-68</c:v>
                </c:pt>
                <c:pt idx="23">
                  <c:v>-67</c:v>
                </c:pt>
                <c:pt idx="24">
                  <c:v>-66</c:v>
                </c:pt>
                <c:pt idx="25">
                  <c:v>-65</c:v>
                </c:pt>
                <c:pt idx="26">
                  <c:v>-64</c:v>
                </c:pt>
                <c:pt idx="27">
                  <c:v>-63</c:v>
                </c:pt>
                <c:pt idx="28">
                  <c:v>-62</c:v>
                </c:pt>
                <c:pt idx="29">
                  <c:v>-61</c:v>
                </c:pt>
                <c:pt idx="30">
                  <c:v>-60</c:v>
                </c:pt>
                <c:pt idx="31">
                  <c:v>-59</c:v>
                </c:pt>
                <c:pt idx="32">
                  <c:v>-58</c:v>
                </c:pt>
                <c:pt idx="33">
                  <c:v>-57</c:v>
                </c:pt>
                <c:pt idx="34">
                  <c:v>-56</c:v>
                </c:pt>
                <c:pt idx="35">
                  <c:v>-55</c:v>
                </c:pt>
                <c:pt idx="36">
                  <c:v>-54</c:v>
                </c:pt>
                <c:pt idx="37">
                  <c:v>-53</c:v>
                </c:pt>
                <c:pt idx="38">
                  <c:v>-52</c:v>
                </c:pt>
                <c:pt idx="39">
                  <c:v>-51</c:v>
                </c:pt>
                <c:pt idx="40">
                  <c:v>-50</c:v>
                </c:pt>
                <c:pt idx="41">
                  <c:v>-49</c:v>
                </c:pt>
                <c:pt idx="42">
                  <c:v>-48</c:v>
                </c:pt>
                <c:pt idx="43">
                  <c:v>-47</c:v>
                </c:pt>
                <c:pt idx="44">
                  <c:v>-46</c:v>
                </c:pt>
                <c:pt idx="45">
                  <c:v>-45</c:v>
                </c:pt>
                <c:pt idx="46">
                  <c:v>-44</c:v>
                </c:pt>
                <c:pt idx="47">
                  <c:v>-43</c:v>
                </c:pt>
                <c:pt idx="48">
                  <c:v>-42</c:v>
                </c:pt>
                <c:pt idx="49">
                  <c:v>-41</c:v>
                </c:pt>
                <c:pt idx="50">
                  <c:v>-40</c:v>
                </c:pt>
                <c:pt idx="51">
                  <c:v>-39</c:v>
                </c:pt>
                <c:pt idx="52">
                  <c:v>-38</c:v>
                </c:pt>
                <c:pt idx="53">
                  <c:v>-37</c:v>
                </c:pt>
                <c:pt idx="54">
                  <c:v>-36</c:v>
                </c:pt>
                <c:pt idx="55">
                  <c:v>-35</c:v>
                </c:pt>
                <c:pt idx="56">
                  <c:v>-34</c:v>
                </c:pt>
                <c:pt idx="57">
                  <c:v>-33</c:v>
                </c:pt>
                <c:pt idx="58">
                  <c:v>-32</c:v>
                </c:pt>
                <c:pt idx="59">
                  <c:v>-31</c:v>
                </c:pt>
                <c:pt idx="60">
                  <c:v>-30</c:v>
                </c:pt>
                <c:pt idx="61">
                  <c:v>-29</c:v>
                </c:pt>
                <c:pt idx="62">
                  <c:v>-28</c:v>
                </c:pt>
                <c:pt idx="63">
                  <c:v>-27</c:v>
                </c:pt>
                <c:pt idx="64">
                  <c:v>-26</c:v>
                </c:pt>
                <c:pt idx="65">
                  <c:v>-25</c:v>
                </c:pt>
                <c:pt idx="66">
                  <c:v>-24</c:v>
                </c:pt>
                <c:pt idx="67">
                  <c:v>-23</c:v>
                </c:pt>
                <c:pt idx="68">
                  <c:v>-22</c:v>
                </c:pt>
                <c:pt idx="69">
                  <c:v>-21</c:v>
                </c:pt>
                <c:pt idx="70">
                  <c:v>-20</c:v>
                </c:pt>
                <c:pt idx="71">
                  <c:v>-19</c:v>
                </c:pt>
                <c:pt idx="72">
                  <c:v>-18</c:v>
                </c:pt>
                <c:pt idx="73">
                  <c:v>-17</c:v>
                </c:pt>
                <c:pt idx="74">
                  <c:v>-16</c:v>
                </c:pt>
                <c:pt idx="75">
                  <c:v>-15</c:v>
                </c:pt>
                <c:pt idx="76">
                  <c:v>-14</c:v>
                </c:pt>
                <c:pt idx="77">
                  <c:v>-13</c:v>
                </c:pt>
                <c:pt idx="78">
                  <c:v>-12</c:v>
                </c:pt>
                <c:pt idx="79">
                  <c:v>-11</c:v>
                </c:pt>
                <c:pt idx="80">
                  <c:v>-10</c:v>
                </c:pt>
                <c:pt idx="81">
                  <c:v>-9</c:v>
                </c:pt>
                <c:pt idx="82">
                  <c:v>-8</c:v>
                </c:pt>
                <c:pt idx="83">
                  <c:v>-7</c:v>
                </c:pt>
                <c:pt idx="84">
                  <c:v>-6</c:v>
                </c:pt>
                <c:pt idx="85">
                  <c:v>-5</c:v>
                </c:pt>
                <c:pt idx="86">
                  <c:v>-4</c:v>
                </c:pt>
                <c:pt idx="87">
                  <c:v>-3</c:v>
                </c:pt>
                <c:pt idx="88">
                  <c:v>-2</c:v>
                </c:pt>
                <c:pt idx="89">
                  <c:v>-1</c:v>
                </c:pt>
                <c:pt idx="90">
                  <c:v>0</c:v>
                </c:pt>
                <c:pt idx="91">
                  <c:v>1</c:v>
                </c:pt>
                <c:pt idx="92">
                  <c:v>2</c:v>
                </c:pt>
                <c:pt idx="93">
                  <c:v>3</c:v>
                </c:pt>
                <c:pt idx="94">
                  <c:v>4</c:v>
                </c:pt>
                <c:pt idx="95">
                  <c:v>5</c:v>
                </c:pt>
                <c:pt idx="96">
                  <c:v>6</c:v>
                </c:pt>
                <c:pt idx="97">
                  <c:v>7</c:v>
                </c:pt>
                <c:pt idx="98">
                  <c:v>8</c:v>
                </c:pt>
                <c:pt idx="99">
                  <c:v>9</c:v>
                </c:pt>
                <c:pt idx="100">
                  <c:v>10</c:v>
                </c:pt>
                <c:pt idx="101">
                  <c:v>11</c:v>
                </c:pt>
                <c:pt idx="102">
                  <c:v>12</c:v>
                </c:pt>
                <c:pt idx="103">
                  <c:v>13</c:v>
                </c:pt>
                <c:pt idx="104">
                  <c:v>14</c:v>
                </c:pt>
                <c:pt idx="105">
                  <c:v>15</c:v>
                </c:pt>
                <c:pt idx="106">
                  <c:v>16</c:v>
                </c:pt>
                <c:pt idx="107">
                  <c:v>17</c:v>
                </c:pt>
                <c:pt idx="108">
                  <c:v>18</c:v>
                </c:pt>
                <c:pt idx="109">
                  <c:v>19</c:v>
                </c:pt>
                <c:pt idx="110">
                  <c:v>20</c:v>
                </c:pt>
                <c:pt idx="111">
                  <c:v>21</c:v>
                </c:pt>
                <c:pt idx="112">
                  <c:v>22</c:v>
                </c:pt>
                <c:pt idx="113">
                  <c:v>23</c:v>
                </c:pt>
                <c:pt idx="114">
                  <c:v>24</c:v>
                </c:pt>
                <c:pt idx="115">
                  <c:v>25</c:v>
                </c:pt>
                <c:pt idx="116">
                  <c:v>26</c:v>
                </c:pt>
                <c:pt idx="117">
                  <c:v>27</c:v>
                </c:pt>
                <c:pt idx="118">
                  <c:v>28</c:v>
                </c:pt>
                <c:pt idx="119">
                  <c:v>29</c:v>
                </c:pt>
                <c:pt idx="120">
                  <c:v>30</c:v>
                </c:pt>
                <c:pt idx="121">
                  <c:v>31</c:v>
                </c:pt>
                <c:pt idx="122">
                  <c:v>32</c:v>
                </c:pt>
                <c:pt idx="123">
                  <c:v>33</c:v>
                </c:pt>
                <c:pt idx="124">
                  <c:v>34</c:v>
                </c:pt>
                <c:pt idx="125">
                  <c:v>35</c:v>
                </c:pt>
                <c:pt idx="126">
                  <c:v>36</c:v>
                </c:pt>
                <c:pt idx="127">
                  <c:v>37</c:v>
                </c:pt>
                <c:pt idx="128">
                  <c:v>38</c:v>
                </c:pt>
                <c:pt idx="129">
                  <c:v>39</c:v>
                </c:pt>
                <c:pt idx="130">
                  <c:v>40</c:v>
                </c:pt>
                <c:pt idx="131">
                  <c:v>41</c:v>
                </c:pt>
                <c:pt idx="132">
                  <c:v>42</c:v>
                </c:pt>
                <c:pt idx="133">
                  <c:v>43</c:v>
                </c:pt>
                <c:pt idx="134">
                  <c:v>44</c:v>
                </c:pt>
                <c:pt idx="135">
                  <c:v>45</c:v>
                </c:pt>
                <c:pt idx="136">
                  <c:v>46</c:v>
                </c:pt>
                <c:pt idx="137">
                  <c:v>47</c:v>
                </c:pt>
                <c:pt idx="138">
                  <c:v>48</c:v>
                </c:pt>
                <c:pt idx="139">
                  <c:v>49</c:v>
                </c:pt>
                <c:pt idx="140">
                  <c:v>50</c:v>
                </c:pt>
                <c:pt idx="141">
                  <c:v>51</c:v>
                </c:pt>
                <c:pt idx="142">
                  <c:v>52</c:v>
                </c:pt>
                <c:pt idx="143">
                  <c:v>53</c:v>
                </c:pt>
                <c:pt idx="144">
                  <c:v>54</c:v>
                </c:pt>
                <c:pt idx="145">
                  <c:v>55</c:v>
                </c:pt>
                <c:pt idx="146">
                  <c:v>56</c:v>
                </c:pt>
                <c:pt idx="147">
                  <c:v>57</c:v>
                </c:pt>
                <c:pt idx="148">
                  <c:v>58</c:v>
                </c:pt>
                <c:pt idx="149">
                  <c:v>59</c:v>
                </c:pt>
                <c:pt idx="150">
                  <c:v>60</c:v>
                </c:pt>
                <c:pt idx="151">
                  <c:v>61</c:v>
                </c:pt>
                <c:pt idx="152">
                  <c:v>62</c:v>
                </c:pt>
                <c:pt idx="153">
                  <c:v>63</c:v>
                </c:pt>
                <c:pt idx="154">
                  <c:v>64</c:v>
                </c:pt>
                <c:pt idx="155">
                  <c:v>65</c:v>
                </c:pt>
                <c:pt idx="156">
                  <c:v>66</c:v>
                </c:pt>
                <c:pt idx="157">
                  <c:v>67</c:v>
                </c:pt>
                <c:pt idx="158">
                  <c:v>68</c:v>
                </c:pt>
                <c:pt idx="159">
                  <c:v>69</c:v>
                </c:pt>
                <c:pt idx="160">
                  <c:v>70</c:v>
                </c:pt>
                <c:pt idx="161">
                  <c:v>71</c:v>
                </c:pt>
                <c:pt idx="162">
                  <c:v>72</c:v>
                </c:pt>
                <c:pt idx="163">
                  <c:v>73</c:v>
                </c:pt>
                <c:pt idx="164">
                  <c:v>74</c:v>
                </c:pt>
                <c:pt idx="165">
                  <c:v>75</c:v>
                </c:pt>
                <c:pt idx="166">
                  <c:v>76</c:v>
                </c:pt>
                <c:pt idx="167">
                  <c:v>77</c:v>
                </c:pt>
                <c:pt idx="168">
                  <c:v>78</c:v>
                </c:pt>
                <c:pt idx="169">
                  <c:v>79</c:v>
                </c:pt>
                <c:pt idx="170">
                  <c:v>80</c:v>
                </c:pt>
                <c:pt idx="171">
                  <c:v>81</c:v>
                </c:pt>
                <c:pt idx="172">
                  <c:v>82</c:v>
                </c:pt>
                <c:pt idx="173">
                  <c:v>83</c:v>
                </c:pt>
                <c:pt idx="174">
                  <c:v>84</c:v>
                </c:pt>
                <c:pt idx="175">
                  <c:v>85</c:v>
                </c:pt>
                <c:pt idx="176">
                  <c:v>86</c:v>
                </c:pt>
                <c:pt idx="177">
                  <c:v>87</c:v>
                </c:pt>
                <c:pt idx="178">
                  <c:v>88</c:v>
                </c:pt>
                <c:pt idx="179">
                  <c:v>89</c:v>
                </c:pt>
                <c:pt idx="180">
                  <c:v>90</c:v>
                </c:pt>
              </c:numCache>
            </c:numRef>
          </c:cat>
          <c:val>
            <c:numRef>
              <c:f>Sheet1!$B$2:$B$182</c:f>
              <c:numCache>
                <c:formatCode>General</c:formatCode>
                <c:ptCount val="181"/>
                <c:pt idx="0">
                  <c:v>0</c:v>
                </c:pt>
                <c:pt idx="1">
                  <c:v>13.11</c:v>
                </c:pt>
                <c:pt idx="2">
                  <c:v>25.56</c:v>
                </c:pt>
                <c:pt idx="3">
                  <c:v>43.56</c:v>
                </c:pt>
                <c:pt idx="4">
                  <c:v>65.55</c:v>
                </c:pt>
                <c:pt idx="5">
                  <c:v>89.04</c:v>
                </c:pt>
                <c:pt idx="6">
                  <c:v>98.45</c:v>
                </c:pt>
                <c:pt idx="7">
                  <c:v>111.74</c:v>
                </c:pt>
                <c:pt idx="8">
                  <c:v>101.36</c:v>
                </c:pt>
                <c:pt idx="9">
                  <c:v>142.63999999999999</c:v>
                </c:pt>
                <c:pt idx="10">
                  <c:v>159.66</c:v>
                </c:pt>
                <c:pt idx="11">
                  <c:v>147.49</c:v>
                </c:pt>
                <c:pt idx="12">
                  <c:v>181.74</c:v>
                </c:pt>
                <c:pt idx="13">
                  <c:v>186.06</c:v>
                </c:pt>
                <c:pt idx="14">
                  <c:v>201.76</c:v>
                </c:pt>
                <c:pt idx="15">
                  <c:v>206.63</c:v>
                </c:pt>
                <c:pt idx="16">
                  <c:v>253.12</c:v>
                </c:pt>
                <c:pt idx="17">
                  <c:v>234.24</c:v>
                </c:pt>
                <c:pt idx="18">
                  <c:v>259.81</c:v>
                </c:pt>
                <c:pt idx="19">
                  <c:v>253.1</c:v>
                </c:pt>
                <c:pt idx="20">
                  <c:v>283.05</c:v>
                </c:pt>
                <c:pt idx="21">
                  <c:v>276.12</c:v>
                </c:pt>
                <c:pt idx="22">
                  <c:v>299.33999999999997</c:v>
                </c:pt>
                <c:pt idx="23">
                  <c:v>294.99</c:v>
                </c:pt>
                <c:pt idx="24">
                  <c:v>287.27</c:v>
                </c:pt>
                <c:pt idx="25">
                  <c:v>324.38</c:v>
                </c:pt>
                <c:pt idx="26">
                  <c:v>295.69</c:v>
                </c:pt>
                <c:pt idx="27">
                  <c:v>328.24</c:v>
                </c:pt>
                <c:pt idx="28">
                  <c:v>369.26</c:v>
                </c:pt>
                <c:pt idx="29">
                  <c:v>321.85000000000002</c:v>
                </c:pt>
                <c:pt idx="30">
                  <c:v>358.08</c:v>
                </c:pt>
                <c:pt idx="31">
                  <c:v>373.68</c:v>
                </c:pt>
                <c:pt idx="32">
                  <c:v>330.59</c:v>
                </c:pt>
                <c:pt idx="33">
                  <c:v>392.55</c:v>
                </c:pt>
                <c:pt idx="34">
                  <c:v>404.19</c:v>
                </c:pt>
                <c:pt idx="35">
                  <c:v>389.09</c:v>
                </c:pt>
                <c:pt idx="36">
                  <c:v>422.9</c:v>
                </c:pt>
                <c:pt idx="37">
                  <c:v>411.35</c:v>
                </c:pt>
                <c:pt idx="38">
                  <c:v>431.66</c:v>
                </c:pt>
                <c:pt idx="39">
                  <c:v>404.98</c:v>
                </c:pt>
                <c:pt idx="40">
                  <c:v>448.46</c:v>
                </c:pt>
                <c:pt idx="41">
                  <c:v>454.23</c:v>
                </c:pt>
                <c:pt idx="42">
                  <c:v>456.58</c:v>
                </c:pt>
                <c:pt idx="43">
                  <c:v>438.24</c:v>
                </c:pt>
                <c:pt idx="44">
                  <c:v>469.19</c:v>
                </c:pt>
                <c:pt idx="45">
                  <c:v>482.22</c:v>
                </c:pt>
                <c:pt idx="46">
                  <c:v>481.7</c:v>
                </c:pt>
                <c:pt idx="47">
                  <c:v>483.03</c:v>
                </c:pt>
                <c:pt idx="48">
                  <c:v>462.2</c:v>
                </c:pt>
                <c:pt idx="49">
                  <c:v>504.35</c:v>
                </c:pt>
                <c:pt idx="50">
                  <c:v>530.28</c:v>
                </c:pt>
                <c:pt idx="51">
                  <c:v>576.49</c:v>
                </c:pt>
                <c:pt idx="52">
                  <c:v>550.74</c:v>
                </c:pt>
                <c:pt idx="53">
                  <c:v>520.35</c:v>
                </c:pt>
                <c:pt idx="54">
                  <c:v>569.24</c:v>
                </c:pt>
                <c:pt idx="55">
                  <c:v>596.12</c:v>
                </c:pt>
                <c:pt idx="56">
                  <c:v>580.91999999999996</c:v>
                </c:pt>
                <c:pt idx="57">
                  <c:v>592.20000000000005</c:v>
                </c:pt>
                <c:pt idx="58">
                  <c:v>577.01</c:v>
                </c:pt>
                <c:pt idx="59">
                  <c:v>571.24</c:v>
                </c:pt>
                <c:pt idx="60">
                  <c:v>581.1</c:v>
                </c:pt>
                <c:pt idx="61">
                  <c:v>576.9</c:v>
                </c:pt>
                <c:pt idx="62">
                  <c:v>598.57000000000005</c:v>
                </c:pt>
                <c:pt idx="63">
                  <c:v>609.6</c:v>
                </c:pt>
                <c:pt idx="64">
                  <c:v>621.04999999999995</c:v>
                </c:pt>
                <c:pt idx="65">
                  <c:v>602.75</c:v>
                </c:pt>
                <c:pt idx="66">
                  <c:v>624.22</c:v>
                </c:pt>
                <c:pt idx="67">
                  <c:v>658.6</c:v>
                </c:pt>
                <c:pt idx="68">
                  <c:v>652.46</c:v>
                </c:pt>
                <c:pt idx="69">
                  <c:v>641.99</c:v>
                </c:pt>
                <c:pt idx="70">
                  <c:v>662.66</c:v>
                </c:pt>
                <c:pt idx="71">
                  <c:v>670.57</c:v>
                </c:pt>
                <c:pt idx="72">
                  <c:v>640.32000000000005</c:v>
                </c:pt>
                <c:pt idx="73">
                  <c:v>671.34</c:v>
                </c:pt>
                <c:pt idx="74">
                  <c:v>683.82</c:v>
                </c:pt>
                <c:pt idx="75">
                  <c:v>703.59</c:v>
                </c:pt>
                <c:pt idx="76">
                  <c:v>676.78</c:v>
                </c:pt>
                <c:pt idx="77">
                  <c:v>694.68</c:v>
                </c:pt>
                <c:pt idx="78">
                  <c:v>728.49</c:v>
                </c:pt>
                <c:pt idx="79">
                  <c:v>745.28</c:v>
                </c:pt>
                <c:pt idx="80">
                  <c:v>724.29</c:v>
                </c:pt>
                <c:pt idx="81">
                  <c:v>761.24</c:v>
                </c:pt>
                <c:pt idx="82">
                  <c:v>759.54</c:v>
                </c:pt>
                <c:pt idx="83">
                  <c:v>787.59</c:v>
                </c:pt>
                <c:pt idx="84">
                  <c:v>773.65</c:v>
                </c:pt>
                <c:pt idx="85">
                  <c:v>792.4</c:v>
                </c:pt>
                <c:pt idx="86">
                  <c:v>838.12</c:v>
                </c:pt>
                <c:pt idx="87">
                  <c:v>824.54</c:v>
                </c:pt>
                <c:pt idx="88">
                  <c:v>900.15</c:v>
                </c:pt>
                <c:pt idx="89">
                  <c:v>1102.17</c:v>
                </c:pt>
                <c:pt idx="90">
                  <c:v>9327.44</c:v>
                </c:pt>
                <c:pt idx="91">
                  <c:v>1126.7</c:v>
                </c:pt>
                <c:pt idx="92">
                  <c:v>982.63</c:v>
                </c:pt>
                <c:pt idx="93">
                  <c:v>926.66</c:v>
                </c:pt>
                <c:pt idx="94">
                  <c:v>873.22</c:v>
                </c:pt>
                <c:pt idx="95">
                  <c:v>794.97</c:v>
                </c:pt>
                <c:pt idx="96">
                  <c:v>858.06</c:v>
                </c:pt>
                <c:pt idx="97">
                  <c:v>846.21</c:v>
                </c:pt>
                <c:pt idx="98">
                  <c:v>711.59</c:v>
                </c:pt>
                <c:pt idx="99">
                  <c:v>652.85</c:v>
                </c:pt>
                <c:pt idx="100">
                  <c:v>651.12</c:v>
                </c:pt>
                <c:pt idx="101">
                  <c:v>650.29999999999995</c:v>
                </c:pt>
                <c:pt idx="102">
                  <c:v>632.25</c:v>
                </c:pt>
                <c:pt idx="103">
                  <c:v>595.54999999999995</c:v>
                </c:pt>
                <c:pt idx="104">
                  <c:v>622.62</c:v>
                </c:pt>
                <c:pt idx="105">
                  <c:v>622.44000000000005</c:v>
                </c:pt>
                <c:pt idx="106">
                  <c:v>622.78</c:v>
                </c:pt>
                <c:pt idx="107">
                  <c:v>630.61</c:v>
                </c:pt>
                <c:pt idx="108">
                  <c:v>653.67999999999995</c:v>
                </c:pt>
                <c:pt idx="109">
                  <c:v>648.39</c:v>
                </c:pt>
                <c:pt idx="110">
                  <c:v>620.02</c:v>
                </c:pt>
                <c:pt idx="111">
                  <c:v>631.14</c:v>
                </c:pt>
                <c:pt idx="112">
                  <c:v>635.88</c:v>
                </c:pt>
                <c:pt idx="113">
                  <c:v>634.13</c:v>
                </c:pt>
                <c:pt idx="114">
                  <c:v>619.61</c:v>
                </c:pt>
                <c:pt idx="115">
                  <c:v>620.52</c:v>
                </c:pt>
                <c:pt idx="116">
                  <c:v>629.74</c:v>
                </c:pt>
                <c:pt idx="117">
                  <c:v>594.29999999999995</c:v>
                </c:pt>
                <c:pt idx="118">
                  <c:v>596.84</c:v>
                </c:pt>
                <c:pt idx="119">
                  <c:v>585.04999999999995</c:v>
                </c:pt>
                <c:pt idx="120">
                  <c:v>567.52</c:v>
                </c:pt>
                <c:pt idx="121">
                  <c:v>560.30999999999995</c:v>
                </c:pt>
                <c:pt idx="122">
                  <c:v>551.45000000000005</c:v>
                </c:pt>
                <c:pt idx="123">
                  <c:v>527.86</c:v>
                </c:pt>
                <c:pt idx="124">
                  <c:v>502.26</c:v>
                </c:pt>
                <c:pt idx="125">
                  <c:v>513.55999999999995</c:v>
                </c:pt>
                <c:pt idx="126">
                  <c:v>533.11</c:v>
                </c:pt>
                <c:pt idx="127">
                  <c:v>513.04</c:v>
                </c:pt>
                <c:pt idx="128">
                  <c:v>521.80999999999995</c:v>
                </c:pt>
                <c:pt idx="129">
                  <c:v>472.5</c:v>
                </c:pt>
                <c:pt idx="130">
                  <c:v>465.67</c:v>
                </c:pt>
                <c:pt idx="131">
                  <c:v>466.97</c:v>
                </c:pt>
                <c:pt idx="132">
                  <c:v>444.12</c:v>
                </c:pt>
                <c:pt idx="133">
                  <c:v>437.59</c:v>
                </c:pt>
                <c:pt idx="134">
                  <c:v>429.01</c:v>
                </c:pt>
                <c:pt idx="135">
                  <c:v>420.45</c:v>
                </c:pt>
                <c:pt idx="136">
                  <c:v>422.24</c:v>
                </c:pt>
                <c:pt idx="137">
                  <c:v>443.69</c:v>
                </c:pt>
                <c:pt idx="138">
                  <c:v>437.29</c:v>
                </c:pt>
                <c:pt idx="139">
                  <c:v>404.68</c:v>
                </c:pt>
                <c:pt idx="140">
                  <c:v>420.16</c:v>
                </c:pt>
                <c:pt idx="141">
                  <c:v>420.47</c:v>
                </c:pt>
                <c:pt idx="142">
                  <c:v>450.86</c:v>
                </c:pt>
                <c:pt idx="143">
                  <c:v>409.73</c:v>
                </c:pt>
                <c:pt idx="144">
                  <c:v>402.65</c:v>
                </c:pt>
                <c:pt idx="145">
                  <c:v>415.84</c:v>
                </c:pt>
                <c:pt idx="146">
                  <c:v>390.21</c:v>
                </c:pt>
                <c:pt idx="147">
                  <c:v>353.93</c:v>
                </c:pt>
                <c:pt idx="148">
                  <c:v>354.66</c:v>
                </c:pt>
                <c:pt idx="149">
                  <c:v>351.33</c:v>
                </c:pt>
                <c:pt idx="150">
                  <c:v>334.76</c:v>
                </c:pt>
                <c:pt idx="151">
                  <c:v>335.5</c:v>
                </c:pt>
                <c:pt idx="152">
                  <c:v>330.52</c:v>
                </c:pt>
                <c:pt idx="153">
                  <c:v>308.88</c:v>
                </c:pt>
                <c:pt idx="154">
                  <c:v>314.23</c:v>
                </c:pt>
                <c:pt idx="155">
                  <c:v>289.97000000000003</c:v>
                </c:pt>
                <c:pt idx="156">
                  <c:v>303.31</c:v>
                </c:pt>
                <c:pt idx="157">
                  <c:v>294.19</c:v>
                </c:pt>
                <c:pt idx="158">
                  <c:v>290.05</c:v>
                </c:pt>
                <c:pt idx="159">
                  <c:v>285.92</c:v>
                </c:pt>
                <c:pt idx="160">
                  <c:v>264.56</c:v>
                </c:pt>
                <c:pt idx="161">
                  <c:v>267.29000000000002</c:v>
                </c:pt>
                <c:pt idx="162">
                  <c:v>253.23</c:v>
                </c:pt>
                <c:pt idx="163">
                  <c:v>263.95</c:v>
                </c:pt>
                <c:pt idx="164">
                  <c:v>246.74</c:v>
                </c:pt>
                <c:pt idx="165">
                  <c:v>230.11</c:v>
                </c:pt>
                <c:pt idx="166">
                  <c:v>200.06</c:v>
                </c:pt>
                <c:pt idx="167">
                  <c:v>179.54</c:v>
                </c:pt>
                <c:pt idx="168">
                  <c:v>213.51</c:v>
                </c:pt>
                <c:pt idx="169">
                  <c:v>142.34</c:v>
                </c:pt>
                <c:pt idx="170">
                  <c:v>148.63999999999999</c:v>
                </c:pt>
                <c:pt idx="171">
                  <c:v>163.31</c:v>
                </c:pt>
                <c:pt idx="172">
                  <c:v>128.56</c:v>
                </c:pt>
                <c:pt idx="173">
                  <c:v>108.95</c:v>
                </c:pt>
                <c:pt idx="174">
                  <c:v>86.72</c:v>
                </c:pt>
                <c:pt idx="175">
                  <c:v>74.790000000000006</c:v>
                </c:pt>
                <c:pt idx="176">
                  <c:v>73.78</c:v>
                </c:pt>
                <c:pt idx="177">
                  <c:v>49.92</c:v>
                </c:pt>
                <c:pt idx="178">
                  <c:v>35.33</c:v>
                </c:pt>
                <c:pt idx="179">
                  <c:v>14.25</c:v>
                </c:pt>
                <c:pt idx="180">
                  <c:v>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FC3-8144-970B-AA90D7BD95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85899760"/>
        <c:axId val="2086185184"/>
      </c:lineChart>
      <c:catAx>
        <c:axId val="208589976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 dirty="0">
                    <a:solidFill>
                      <a:schemeClr val="bg1">
                        <a:lumMod val="95000"/>
                      </a:schemeClr>
                    </a:solidFill>
                  </a:rPr>
                  <a:t>Latitude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solidFill>
            <a:schemeClr val="tx1">
              <a:lumMod val="85000"/>
              <a:lumOff val="15000"/>
            </a:schemeClr>
          </a:solidFill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86185184"/>
        <c:crosses val="autoZero"/>
        <c:auto val="1"/>
        <c:lblAlgn val="ctr"/>
        <c:lblOffset val="100"/>
        <c:tickLblSkip val="10"/>
        <c:tickMarkSkip val="10"/>
        <c:noMultiLvlLbl val="0"/>
      </c:catAx>
      <c:valAx>
        <c:axId val="20861851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 dirty="0">
                    <a:solidFill>
                      <a:schemeClr val="bg1">
                        <a:lumMod val="95000"/>
                      </a:schemeClr>
                    </a:solidFill>
                  </a:rPr>
                  <a:t>Blocked</a:t>
                </a:r>
                <a:r>
                  <a:rPr lang="en-US" sz="2000" baseline="0" dirty="0">
                    <a:solidFill>
                      <a:schemeClr val="bg1">
                        <a:lumMod val="95000"/>
                      </a:schemeClr>
                    </a:solidFill>
                  </a:rPr>
                  <a:t> Solar Energy (1000s Kw)</a:t>
                </a:r>
                <a:endParaRPr lang="en-US" sz="2000" dirty="0">
                  <a:solidFill>
                    <a:schemeClr val="bg1">
                      <a:lumMod val="95000"/>
                    </a:schemeClr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858997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2597E0-90FD-CF4C-8A28-806BAB807E22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F53B3C-537F-8B43-9E81-0C9573495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088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53B3C-537F-8B43-9E81-0C9573495E4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039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7CE12-6DAE-6343-8569-E68E130510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532995-B215-4244-B7B2-3ED4731482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24728-E226-1B45-9792-D979392A4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21E90-DCBB-3C4E-9920-10E8BF6775BE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5C61D-872A-284B-881E-3A67B850B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75DC59-7B00-FD46-BB21-F0616CCFA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7AF06-67F3-6C48-9470-418A58329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221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D798B-F64C-684E-8093-B48705A5A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58BEAE-BDEE-E644-969A-3D25067AD0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3E34E5-F55E-674F-82CB-23FAB622C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21E90-DCBB-3C4E-9920-10E8BF6775BE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CB5587-8E46-504C-97DB-E93F4D1D0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39A285-42E2-9F48-880A-9495F3A35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7AF06-67F3-6C48-9470-418A58329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4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1B3080-FB8A-9E4C-B8B0-D19D9D3E70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E1E2ED-8F35-A642-92C2-CAEA5EDD3B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D47A7-AA02-F343-96A6-440A17B71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21E90-DCBB-3C4E-9920-10E8BF6775BE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EC860D-5B1C-184C-9E4F-D32CE9A2F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507BE6-F1D4-3942-9B09-4EF4B4A92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7AF06-67F3-6C48-9470-418A58329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760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4DE79-B6FE-BD46-B9B2-5F54C6695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B8CC7-7840-664E-8782-EF36E47036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3F218B-7802-7840-B1E2-989321C92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21E90-DCBB-3C4E-9920-10E8BF6775BE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483F34-43FA-2642-8E7D-1C44B9CF7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E0C56D-0CD9-9D46-9464-C18A9B42C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7AF06-67F3-6C48-9470-418A58329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228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E2560-8D2D-BD44-803D-38ADE87E4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815F77-0FD4-694B-A3D2-F9D20C7AE2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7F5103-1FF6-5645-B417-4D941B6A8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21E90-DCBB-3C4E-9920-10E8BF6775BE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1EBB9A-7BCC-CD48-9F88-C7E3253F9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C84BDB-5F11-6F4E-8F0C-378E62EA0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7AF06-67F3-6C48-9470-418A58329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483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65EE1-AB7B-3342-A000-422FF0FFC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706C98-6D29-1A40-B02A-1EB3F1DE63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D5AB9B-8CE2-024A-A82B-9A8C10426C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7FF5F7-370A-8F4E-AFFF-DF3A68DC4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21E90-DCBB-3C4E-9920-10E8BF6775BE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63A123-2D99-C44B-8527-95C130A95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9193C4-7F6A-E94D-965C-D6C386AB6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7AF06-67F3-6C48-9470-418A58329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654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381AF-4598-8448-A508-A0ABBCB56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569F5C-F044-0D49-A1C9-EACAD2F219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AB6841-E4C3-1E4C-B4E3-4A2026A4B9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13ABEC-DF3C-9D4C-A790-18BC6C8D21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9407AD-046C-FB45-A3A4-27E2EAC103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1164A6-913C-4D4C-9D27-12A4E3B41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21E90-DCBB-3C4E-9920-10E8BF6775BE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1275E9-5BA5-C843-901E-C7EA37C21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45E28B-151C-A44F-B02E-89AA4B025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7AF06-67F3-6C48-9470-418A58329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741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F62B9-7669-F84E-A29B-A0DBD420E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F89662-EACA-6E47-945B-18C7E9E92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21E90-DCBB-3C4E-9920-10E8BF6775BE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F21F90-30F9-1440-94A0-0A5A578EA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09899C-413E-9345-ABC5-52B219D73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7AF06-67F3-6C48-9470-418A58329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67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F1E924-CAA7-FB4D-A1D8-424C017EC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21E90-DCBB-3C4E-9920-10E8BF6775BE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E4296E-3DC7-1E4A-AC7A-A9907CA4E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FC1E01-1897-7F47-AFD3-FFC6C082C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7AF06-67F3-6C48-9470-418A58329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980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C6264-1111-0945-A4CF-C7C8A62DB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F3E2F-C52A-7145-8C03-8696A4900E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BEBAC3-32E2-0D45-8D89-83B1EAEAE6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F9EFF7-5F5D-FF46-B5B5-B3BE8347D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21E90-DCBB-3C4E-9920-10E8BF6775BE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7532BE-1B7E-6543-BCC1-B0FAEF4D6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95B805-063A-1E4C-96AE-75BFDD3EC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7AF06-67F3-6C48-9470-418A58329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469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A33D3-DFE7-8B48-B847-1B5B3C7A2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84696A-73FF-F644-9D60-7994DA9E2E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631F49-31AC-9C47-89B1-CE2797D126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91667F-A113-194D-89D3-DFA659D46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21E90-DCBB-3C4E-9920-10E8BF6775BE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0C328E-BD00-7443-A77C-9FD2E8877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E24145-889E-E44E-A0A2-1B4BC6AD7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7AF06-67F3-6C48-9470-418A58329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460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094ADB-35A6-D14E-B66A-881F718F7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14DF6F-8A48-A441-BDC0-311829BDEE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966653-8F94-BC4B-9DBF-6838DE8AB2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921E90-DCBB-3C4E-9920-10E8BF6775BE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067B0-DE95-8F49-8057-B267F8B869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8336A7-8899-1940-9609-B9B4B2C5A9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17AF06-67F3-6C48-9470-418A58329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185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>
              <a:lumMod val="95000"/>
            </a:schemeClr>
          </a:solidFill>
          <a:latin typeface="Futura Medium" panose="020B0602020204020303" pitchFamily="34" charset="-79"/>
          <a:ea typeface="+mj-ea"/>
          <a:cs typeface="Futura Medium" panose="020B0602020204020303" pitchFamily="34" charset="-79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</a:schemeClr>
          </a:solidFill>
          <a:latin typeface="Futura Medium" panose="020B0602020204020303" pitchFamily="34" charset="-79"/>
          <a:ea typeface="+mn-ea"/>
          <a:cs typeface="Futura Medium" panose="020B0602020204020303" pitchFamily="34" charset="-79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>
              <a:lumMod val="95000"/>
            </a:schemeClr>
          </a:solidFill>
          <a:latin typeface="Futura Medium" panose="020B0602020204020303" pitchFamily="34" charset="-79"/>
          <a:ea typeface="+mn-ea"/>
          <a:cs typeface="Futura Medium" panose="020B0602020204020303" pitchFamily="34" charset="-79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>
              <a:lumMod val="95000"/>
            </a:schemeClr>
          </a:solidFill>
          <a:latin typeface="Futura Medium" panose="020B0602020204020303" pitchFamily="34" charset="-79"/>
          <a:ea typeface="+mn-ea"/>
          <a:cs typeface="Futura Medium" panose="020B0602020204020303" pitchFamily="34" charset="-79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95000"/>
            </a:schemeClr>
          </a:solidFill>
          <a:latin typeface="Futura Medium" panose="020B0602020204020303" pitchFamily="34" charset="-79"/>
          <a:ea typeface="+mn-ea"/>
          <a:cs typeface="Futura Medium" panose="020B0602020204020303" pitchFamily="34" charset="-79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95000"/>
            </a:schemeClr>
          </a:solidFill>
          <a:latin typeface="Futura Medium" panose="020B0602020204020303" pitchFamily="34" charset="-79"/>
          <a:ea typeface="+mn-ea"/>
          <a:cs typeface="Futura Medium" panose="020B0602020204020303" pitchFamily="34" charset="-79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3.wdp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microsoft.com/office/2007/relationships/hdphoto" Target="../media/hdphoto4.wdp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pace-track.org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microsoft.com/office/2007/relationships/hdphoto" Target="../media/hdphoto2.wdp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AAE8C-6FF2-3749-AA4A-E39865A293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34579"/>
            <a:ext cx="9144000" cy="2387600"/>
          </a:xfrm>
        </p:spPr>
        <p:txBody>
          <a:bodyPr/>
          <a:lstStyle/>
          <a:p>
            <a:r>
              <a:rPr lang="en-US" dirty="0"/>
              <a:t>Orbit Debris and its Effect on Insolation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757B9E-5A92-E94C-A277-8A139C951F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822179"/>
            <a:ext cx="9144000" cy="1655762"/>
          </a:xfrm>
        </p:spPr>
        <p:txBody>
          <a:bodyPr/>
          <a:lstStyle/>
          <a:p>
            <a:r>
              <a:rPr lang="en-US" dirty="0"/>
              <a:t>Jarod </a:t>
            </a:r>
            <a:r>
              <a:rPr lang="en-US" dirty="0" err="1"/>
              <a:t>Aerts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DCE991-0B7A-4745-9B42-C37267CB41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893" b="95179" l="10000" r="90000">
                        <a14:foregroundMark x1="41444" y1="7857" x2="50556" y2="5893"/>
                        <a14:foregroundMark x1="50556" y1="5893" x2="55667" y2="6786"/>
                        <a14:foregroundMark x1="39222" y1="85893" x2="42667" y2="91071"/>
                        <a14:foregroundMark x1="42667" y1="91071" x2="46778" y2="94464"/>
                        <a14:foregroundMark x1="46778" y1="94464" x2="51222" y2="95179"/>
                        <a14:foregroundMark x1="51222" y1="95179" x2="53889" y2="9321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5107" y="3429000"/>
            <a:ext cx="11021786" cy="6858000"/>
          </a:xfrm>
          <a:prstGeom prst="rect">
            <a:avLst/>
          </a:prstGeom>
        </p:spPr>
      </p:pic>
      <p:pic>
        <p:nvPicPr>
          <p:cNvPr id="9" name="Picture 8" descr="A close up of an object&#10;&#10;Description automatically generated">
            <a:extLst>
              <a:ext uri="{FF2B5EF4-FFF2-40B4-BE49-F238E27FC236}">
                <a16:creationId xmlns:a16="http://schemas.microsoft.com/office/drawing/2014/main" id="{FF5010CA-7910-F643-8DDF-D8C150CBB9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375" b="89286" l="3125" r="94643">
                        <a14:foregroundMark x1="90179" y1="18304" x2="89286" y2="27232"/>
                        <a14:foregroundMark x1="94643" y1="24554" x2="94643" y2="24554"/>
                        <a14:foregroundMark x1="3125" y1="74554" x2="4464" y2="7678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0465853">
            <a:off x="2232374" y="3950884"/>
            <a:ext cx="1054114" cy="1054114"/>
          </a:xfrm>
          <a:prstGeom prst="rect">
            <a:avLst/>
          </a:prstGeom>
        </p:spPr>
      </p:pic>
      <p:pic>
        <p:nvPicPr>
          <p:cNvPr id="10" name="Picture 9" descr="A close up of an object&#10;&#10;Description automatically generated">
            <a:extLst>
              <a:ext uri="{FF2B5EF4-FFF2-40B4-BE49-F238E27FC236}">
                <a16:creationId xmlns:a16="http://schemas.microsoft.com/office/drawing/2014/main" id="{47F1EC43-5598-C74A-A95E-4217851DB1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375" b="89286" l="3125" r="94643">
                        <a14:foregroundMark x1="90179" y1="18304" x2="89286" y2="27232"/>
                        <a14:foregroundMark x1="94643" y1="24554" x2="94643" y2="24554"/>
                        <a14:foregroundMark x1="3125" y1="74554" x2="4464" y2="7678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400000">
            <a:off x="8763193" y="3950884"/>
            <a:ext cx="1054114" cy="1054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378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E8B7946-E190-4809-9CC7-A21D1BC5FC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92" b="1092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3C3A0A1-2EB9-4B97-86AC-F299B46EE21B}"/>
              </a:ext>
            </a:extLst>
          </p:cNvPr>
          <p:cNvSpPr/>
          <p:nvPr/>
        </p:nvSpPr>
        <p:spPr>
          <a:xfrm>
            <a:off x="0" y="0"/>
            <a:ext cx="12191980" cy="685799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74DA77E-465B-43C2-952C-3A27252BB895}"/>
              </a:ext>
            </a:extLst>
          </p:cNvPr>
          <p:cNvSpPr txBox="1">
            <a:spLocks/>
          </p:cNvSpPr>
          <p:nvPr/>
        </p:nvSpPr>
        <p:spPr>
          <a:xfrm>
            <a:off x="807919" y="1582780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>
                    <a:lumMod val="95000"/>
                  </a:schemeClr>
                </a:solidFill>
                <a:latin typeface="Futura Medium" panose="020B0602020204020303" pitchFamily="34" charset="-79"/>
                <a:ea typeface="+mj-ea"/>
                <a:cs typeface="Futura Medium" panose="020B0602020204020303" pitchFamily="34" charset="-79"/>
              </a:defRPr>
            </a:lvl1pPr>
          </a:lstStyle>
          <a:p>
            <a:r>
              <a:rPr lang="en-US" dirty="0"/>
              <a:t>Question 1: Does orbital debris have a significant effect on insolation?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8BF84D6-D5D4-4D76-94DE-C58240FA772C}"/>
              </a:ext>
            </a:extLst>
          </p:cNvPr>
          <p:cNvSpPr txBox="1">
            <a:spLocks/>
          </p:cNvSpPr>
          <p:nvPr/>
        </p:nvSpPr>
        <p:spPr>
          <a:xfrm>
            <a:off x="838200" y="3949657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>
                    <a:lumMod val="95000"/>
                  </a:schemeClr>
                </a:solidFill>
                <a:latin typeface="Futura Medium" panose="020B0602020204020303" pitchFamily="34" charset="-79"/>
                <a:ea typeface="+mj-ea"/>
                <a:cs typeface="Futura Medium" panose="020B0602020204020303" pitchFamily="34" charset="-79"/>
              </a:defRPr>
            </a:lvl1pPr>
          </a:lstStyle>
          <a:p>
            <a:r>
              <a:rPr lang="en-US" dirty="0"/>
              <a:t>Question 2: If yes, could we use orbital reflectors to curb global warming?</a:t>
            </a:r>
          </a:p>
        </p:txBody>
      </p:sp>
    </p:spTree>
    <p:extLst>
      <p:ext uri="{BB962C8B-B14F-4D97-AF65-F5344CB8AC3E}">
        <p14:creationId xmlns:p14="http://schemas.microsoft.com/office/powerpoint/2010/main" val="3010847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CAF6B45-31CE-D649-802B-FF6F2B8291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588" y="1690688"/>
            <a:ext cx="804672" cy="30175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FB80F54-B864-054E-AFA8-0BD49AD6D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orbital debris?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B73D48-29B6-CB4E-B1CD-0BFED94FE9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893" b="95179" l="10000" r="90000">
                        <a14:foregroundMark x1="41444" y1="7857" x2="50556" y2="5893"/>
                        <a14:foregroundMark x1="50556" y1="5893" x2="55667" y2="6786"/>
                        <a14:foregroundMark x1="39222" y1="85893" x2="42667" y2="91071"/>
                        <a14:foregroundMark x1="42667" y1="91071" x2="46778" y2="94464"/>
                        <a14:foregroundMark x1="46778" y1="94464" x2="51222" y2="95179"/>
                        <a14:foregroundMark x1="51222" y1="95179" x2="53889" y2="9321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386142" y="1690688"/>
            <a:ext cx="11021786" cy="6858000"/>
          </a:xfrm>
          <a:prstGeom prst="rect">
            <a:avLst/>
          </a:prstGeom>
        </p:spPr>
      </p:pic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77409CE9-50C6-684B-93C9-C4F2D8015F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3836894"/>
            <a:ext cx="805612" cy="30210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1A01C83-3297-AE42-BDF4-311E151A7BD2}"/>
              </a:ext>
            </a:extLst>
          </p:cNvPr>
          <p:cNvSpPr txBox="1"/>
          <p:nvPr/>
        </p:nvSpPr>
        <p:spPr>
          <a:xfrm>
            <a:off x="3266115" y="3198167"/>
            <a:ext cx="2266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Second Stage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C23322-FA6F-1F46-81D5-C216195A6E97}"/>
              </a:ext>
            </a:extLst>
          </p:cNvPr>
          <p:cNvSpPr txBox="1"/>
          <p:nvPr/>
        </p:nvSpPr>
        <p:spPr>
          <a:xfrm>
            <a:off x="266655" y="3198167"/>
            <a:ext cx="2266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First Stage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603E733-51B4-8C4D-AEC8-EBDBA86222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7254" y="3658551"/>
            <a:ext cx="804672" cy="30175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34473C6-B90F-5140-B691-1D2185F4C7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687079">
            <a:off x="6855076" y="2330580"/>
            <a:ext cx="243840" cy="914400"/>
          </a:xfrm>
          <a:prstGeom prst="rect">
            <a:avLst/>
          </a:prstGeom>
        </p:spPr>
      </p:pic>
      <p:pic>
        <p:nvPicPr>
          <p:cNvPr id="11" name="Picture 10" descr="A close up of an object&#10;&#10;Description automatically generated">
            <a:extLst>
              <a:ext uri="{FF2B5EF4-FFF2-40B4-BE49-F238E27FC236}">
                <a16:creationId xmlns:a16="http://schemas.microsoft.com/office/drawing/2014/main" id="{D059BF0B-95EE-3F4D-A639-4D50DB075F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375" b="89286" l="3125" r="94643">
                        <a14:foregroundMark x1="90179" y1="18304" x2="89286" y2="27232"/>
                        <a14:foregroundMark x1="94643" y1="24554" x2="94643" y2="24554"/>
                        <a14:foregroundMark x1="3125" y1="74554" x2="4464" y2="7678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5545649">
            <a:off x="7424724" y="1948107"/>
            <a:ext cx="457200" cy="4572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28A8DBB-33F6-EE43-8550-2715EE2312E9}"/>
              </a:ext>
            </a:extLst>
          </p:cNvPr>
          <p:cNvSpPr txBox="1"/>
          <p:nvPr/>
        </p:nvSpPr>
        <p:spPr>
          <a:xfrm>
            <a:off x="823011" y="1423020"/>
            <a:ext cx="4800600" cy="1686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Broken Down Satellites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Rocket Second Stages</a:t>
            </a:r>
          </a:p>
        </p:txBody>
      </p:sp>
    </p:spTree>
    <p:extLst>
      <p:ext uri="{BB962C8B-B14F-4D97-AF65-F5344CB8AC3E}">
        <p14:creationId xmlns:p14="http://schemas.microsoft.com/office/powerpoint/2010/main" val="3453708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4.81481E-6 L 0.25691 0.2870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839" y="143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-2.22222E-6 C 0.01693 -0.11203 0.03529 -0.22361 0.07057 -0.28194 C 0.10586 -0.34051 0.1582 -0.34583 0.21094 -0.35069 " pathEditMode="relative" rAng="0" ptsTypes="AAA">
                                      <p:cBhvr>
                                        <p:cTn id="3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99" y="-17546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</p:cBhvr>
                                      <p:by x="30000" y="30000"/>
                                    </p:animScale>
                                  </p:childTnLst>
                                </p:cTn>
                              </p:par>
                              <p:par>
                                <p:cTn id="36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700000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8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5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8" grpId="0"/>
      <p:bldP spid="8" grpId="1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80F54-B864-054E-AFA8-0BD49AD6D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this effect climate?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B73D48-29B6-CB4E-B1CD-0BFED94FE9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893" b="95179" l="10000" r="90000">
                        <a14:foregroundMark x1="41444" y1="7857" x2="50556" y2="5893"/>
                        <a14:foregroundMark x1="50556" y1="5893" x2="55667" y2="6786"/>
                        <a14:foregroundMark x1="39222" y1="85893" x2="42667" y2="91071"/>
                        <a14:foregroundMark x1="42667" y1="91071" x2="46778" y2="94464"/>
                        <a14:foregroundMark x1="46778" y1="94464" x2="51222" y2="95179"/>
                        <a14:foregroundMark x1="51222" y1="95179" x2="53889" y2="9321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386142" y="1690688"/>
            <a:ext cx="11021786" cy="6858000"/>
          </a:xfrm>
          <a:prstGeom prst="rect">
            <a:avLst/>
          </a:prstGeom>
        </p:spPr>
      </p:pic>
      <p:sp>
        <p:nvSpPr>
          <p:cNvPr id="3" name="Sun 2">
            <a:extLst>
              <a:ext uri="{FF2B5EF4-FFF2-40B4-BE49-F238E27FC236}">
                <a16:creationId xmlns:a16="http://schemas.microsoft.com/office/drawing/2014/main" id="{EA42794E-3D1E-FE41-B988-69C2C344161C}"/>
              </a:ext>
            </a:extLst>
          </p:cNvPr>
          <p:cNvSpPr/>
          <p:nvPr/>
        </p:nvSpPr>
        <p:spPr>
          <a:xfrm>
            <a:off x="-1453936" y="2028825"/>
            <a:ext cx="2914650" cy="2800350"/>
          </a:xfrm>
          <a:prstGeom prst="sun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E1045EA-BD81-FF44-95A5-E6F3B712CB55}"/>
              </a:ext>
            </a:extLst>
          </p:cNvPr>
          <p:cNvGrpSpPr/>
          <p:nvPr/>
        </p:nvGrpSpPr>
        <p:grpSpPr>
          <a:xfrm>
            <a:off x="6855076" y="2330580"/>
            <a:ext cx="932109" cy="914400"/>
            <a:chOff x="6855076" y="2330580"/>
            <a:chExt cx="932109" cy="91440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534473C6-B90F-5140-B691-1D2185F4C74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2687079">
              <a:off x="6855076" y="2330580"/>
              <a:ext cx="243840" cy="914400"/>
            </a:xfrm>
            <a:prstGeom prst="rect">
              <a:avLst/>
            </a:prstGeom>
          </p:spPr>
        </p:pic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DF39F20-36A1-6B43-9612-660672A8065A}"/>
                </a:ext>
              </a:extLst>
            </p:cNvPr>
            <p:cNvSpPr/>
            <p:nvPr/>
          </p:nvSpPr>
          <p:spPr>
            <a:xfrm>
              <a:off x="7519463" y="2787780"/>
              <a:ext cx="267722" cy="410388"/>
            </a:xfrm>
            <a:prstGeom prst="ellipse">
              <a:avLst/>
            </a:prstGeom>
            <a:solidFill>
              <a:schemeClr val="tx1">
                <a:lumMod val="85000"/>
                <a:lumOff val="15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ACE1B018-3BCD-0D4F-83FC-3A638EE2FF57}"/>
              </a:ext>
            </a:extLst>
          </p:cNvPr>
          <p:cNvGrpSpPr/>
          <p:nvPr/>
        </p:nvGrpSpPr>
        <p:grpSpPr>
          <a:xfrm>
            <a:off x="7424724" y="1948107"/>
            <a:ext cx="1045812" cy="701516"/>
            <a:chOff x="7424724" y="1948107"/>
            <a:chExt cx="1045812" cy="701516"/>
          </a:xfrm>
        </p:grpSpPr>
        <p:pic>
          <p:nvPicPr>
            <p:cNvPr id="11" name="Picture 10" descr="A close up of an object&#10;&#10;Description automatically generated">
              <a:extLst>
                <a:ext uri="{FF2B5EF4-FFF2-40B4-BE49-F238E27FC236}">
                  <a16:creationId xmlns:a16="http://schemas.microsoft.com/office/drawing/2014/main" id="{D059BF0B-95EE-3F4D-A639-4D50DB075F0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375" b="89286" l="3125" r="94643">
                          <a14:foregroundMark x1="90179" y1="18304" x2="89286" y2="27232"/>
                          <a14:foregroundMark x1="94643" y1="24554" x2="94643" y2="24554"/>
                          <a14:foregroundMark x1="3125" y1="74554" x2="4464" y2="76786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15545649">
              <a:off x="7424724" y="1948107"/>
              <a:ext cx="457200" cy="457200"/>
            </a:xfrm>
            <a:prstGeom prst="rect">
              <a:avLst/>
            </a:prstGeom>
          </p:spPr>
        </p:pic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14F20E0-02E7-7D40-B685-F1BA07F94EA4}"/>
                </a:ext>
              </a:extLst>
            </p:cNvPr>
            <p:cNvSpPr/>
            <p:nvPr/>
          </p:nvSpPr>
          <p:spPr>
            <a:xfrm>
              <a:off x="8202814" y="2239235"/>
              <a:ext cx="267722" cy="410388"/>
            </a:xfrm>
            <a:prstGeom prst="ellipse">
              <a:avLst/>
            </a:prstGeom>
            <a:solidFill>
              <a:schemeClr val="tx1">
                <a:lumMod val="85000"/>
                <a:lumOff val="15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A3AD67F-2948-8349-8294-88D1E2669F9E}"/>
              </a:ext>
            </a:extLst>
          </p:cNvPr>
          <p:cNvSpPr txBox="1"/>
          <p:nvPr/>
        </p:nvSpPr>
        <p:spPr>
          <a:xfrm>
            <a:off x="1626907" y="2951946"/>
            <a:ext cx="4800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Orbital debris will block incoming solar radiation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3A7D76F-1038-BD43-BCD2-3AE4621A63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687079">
            <a:off x="6848054" y="2345400"/>
            <a:ext cx="243840" cy="914400"/>
          </a:xfrm>
          <a:prstGeom prst="rect">
            <a:avLst/>
          </a:prstGeom>
        </p:spPr>
      </p:pic>
      <p:pic>
        <p:nvPicPr>
          <p:cNvPr id="18" name="Picture 17" descr="A close up of an object&#10;&#10;Description automatically generated">
            <a:extLst>
              <a:ext uri="{FF2B5EF4-FFF2-40B4-BE49-F238E27FC236}">
                <a16:creationId xmlns:a16="http://schemas.microsoft.com/office/drawing/2014/main" id="{F2793BD1-2E6A-0947-9893-B1B06BA645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375" b="89286" l="3125" r="94643">
                        <a14:foregroundMark x1="90179" y1="18304" x2="89286" y2="27232"/>
                        <a14:foregroundMark x1="94643" y1="24554" x2="94643" y2="24554"/>
                        <a14:foregroundMark x1="3125" y1="74554" x2="4464" y2="7678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5545649">
            <a:off x="7417702" y="1965427"/>
            <a:ext cx="457200" cy="457200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45EDE43B-E345-714A-9C74-7904D24A9FDC}"/>
              </a:ext>
            </a:extLst>
          </p:cNvPr>
          <p:cNvGrpSpPr/>
          <p:nvPr/>
        </p:nvGrpSpPr>
        <p:grpSpPr>
          <a:xfrm>
            <a:off x="6037865" y="3926747"/>
            <a:ext cx="932109" cy="914400"/>
            <a:chOff x="6855076" y="2330580"/>
            <a:chExt cx="932109" cy="914400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38559691-EDFF-4A4E-AB9A-BEB019FE812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2687079">
              <a:off x="6855076" y="2330580"/>
              <a:ext cx="243840" cy="914400"/>
            </a:xfrm>
            <a:prstGeom prst="rect">
              <a:avLst/>
            </a:prstGeom>
          </p:spPr>
        </p:pic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0DA042D-2FE2-BF4C-9795-3E2CAE0F6F8E}"/>
                </a:ext>
              </a:extLst>
            </p:cNvPr>
            <p:cNvSpPr/>
            <p:nvPr/>
          </p:nvSpPr>
          <p:spPr>
            <a:xfrm>
              <a:off x="7519463" y="2787780"/>
              <a:ext cx="267722" cy="410388"/>
            </a:xfrm>
            <a:prstGeom prst="ellipse">
              <a:avLst/>
            </a:prstGeom>
            <a:solidFill>
              <a:schemeClr val="tx1">
                <a:lumMod val="85000"/>
                <a:lumOff val="15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53421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1.48148E-6 C -0.01797 0.03634 -0.03581 0.07269 -0.04687 0.11158 C -0.0582 0.15046 -0.06706 0.23333 -0.06706 0.23357 L -0.06706 0.23333 " pathEditMode="relative" rAng="0" ptsTypes="AAAA">
                                      <p:cBhvr>
                                        <p:cTn id="2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59" y="1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4.07407E-6 C 0.00456 -0.00926 0.00912 -0.01851 0.0168 -0.02685 C 0.02448 -0.03495 0.03529 -0.04189 0.04623 -0.04884 " pathEditMode="relative" rAng="0" ptsTypes="AAA">
                                      <p:cBhvr>
                                        <p:cTn id="3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05" y="-2454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1A86D4D-6DF4-5D4A-AC85-A2E199EC0383}"/>
              </a:ext>
            </a:extLst>
          </p:cNvPr>
          <p:cNvCxnSpPr/>
          <p:nvPr/>
        </p:nvCxnSpPr>
        <p:spPr>
          <a:xfrm>
            <a:off x="1460714" y="3053166"/>
            <a:ext cx="511444" cy="0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A6CDB65-88C6-8F4B-8BB8-C64EDB99FB29}"/>
              </a:ext>
            </a:extLst>
          </p:cNvPr>
          <p:cNvCxnSpPr/>
          <p:nvPr/>
        </p:nvCxnSpPr>
        <p:spPr>
          <a:xfrm>
            <a:off x="1204992" y="4412360"/>
            <a:ext cx="511444" cy="0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85FA9C1-3270-B948-86C4-328D6EE5480E}"/>
              </a:ext>
            </a:extLst>
          </p:cNvPr>
          <p:cNvCxnSpPr/>
          <p:nvPr/>
        </p:nvCxnSpPr>
        <p:spPr>
          <a:xfrm>
            <a:off x="1204992" y="2384156"/>
            <a:ext cx="511444" cy="0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C147342-A2B7-0244-9100-99F3BABA7D49}"/>
              </a:ext>
            </a:extLst>
          </p:cNvPr>
          <p:cNvCxnSpPr/>
          <p:nvPr/>
        </p:nvCxnSpPr>
        <p:spPr>
          <a:xfrm>
            <a:off x="1460714" y="3856495"/>
            <a:ext cx="511444" cy="0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A776098-E0B5-914E-8D00-76BC4A334160}"/>
              </a:ext>
            </a:extLst>
          </p:cNvPr>
          <p:cNvCxnSpPr/>
          <p:nvPr/>
        </p:nvCxnSpPr>
        <p:spPr>
          <a:xfrm>
            <a:off x="1716436" y="3445789"/>
            <a:ext cx="511444" cy="0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B80F54-B864-054E-AFA8-0BD49AD6D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we test it?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B73D48-29B6-CB4E-B1CD-0BFED94FE9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893" b="95179" l="10000" r="90000">
                        <a14:foregroundMark x1="41444" y1="7857" x2="50556" y2="5893"/>
                        <a14:foregroundMark x1="50556" y1="5893" x2="55667" y2="6786"/>
                        <a14:foregroundMark x1="39222" y1="85893" x2="42667" y2="91071"/>
                        <a14:foregroundMark x1="42667" y1="91071" x2="46778" y2="94464"/>
                        <a14:foregroundMark x1="46778" y1="94464" x2="51222" y2="95179"/>
                        <a14:foregroundMark x1="51222" y1="95179" x2="53889" y2="9321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386142" y="1690688"/>
            <a:ext cx="11021786" cy="6858000"/>
          </a:xfrm>
          <a:prstGeom prst="rect">
            <a:avLst/>
          </a:prstGeom>
        </p:spPr>
      </p:pic>
      <p:sp>
        <p:nvSpPr>
          <p:cNvPr id="3" name="Sun 2">
            <a:extLst>
              <a:ext uri="{FF2B5EF4-FFF2-40B4-BE49-F238E27FC236}">
                <a16:creationId xmlns:a16="http://schemas.microsoft.com/office/drawing/2014/main" id="{EA42794E-3D1E-FE41-B988-69C2C344161C}"/>
              </a:ext>
            </a:extLst>
          </p:cNvPr>
          <p:cNvSpPr/>
          <p:nvPr/>
        </p:nvSpPr>
        <p:spPr>
          <a:xfrm>
            <a:off x="-1453936" y="2028825"/>
            <a:ext cx="2914650" cy="2800350"/>
          </a:xfrm>
          <a:prstGeom prst="sun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8559691-EDFF-4A4E-AB9A-BEB019FE81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687079">
            <a:off x="6037865" y="3926747"/>
            <a:ext cx="243840" cy="914400"/>
          </a:xfrm>
          <a:prstGeom prst="rect">
            <a:avLst/>
          </a:prstGeom>
        </p:spPr>
      </p:pic>
      <p:sp>
        <p:nvSpPr>
          <p:cNvPr id="21" name="Oval 20">
            <a:extLst>
              <a:ext uri="{FF2B5EF4-FFF2-40B4-BE49-F238E27FC236}">
                <a16:creationId xmlns:a16="http://schemas.microsoft.com/office/drawing/2014/main" id="{50DA042D-2FE2-BF4C-9795-3E2CAE0F6F8E}"/>
              </a:ext>
            </a:extLst>
          </p:cNvPr>
          <p:cNvSpPr/>
          <p:nvPr/>
        </p:nvSpPr>
        <p:spPr>
          <a:xfrm>
            <a:off x="6702252" y="4383947"/>
            <a:ext cx="267722" cy="410388"/>
          </a:xfrm>
          <a:prstGeom prst="ellipse">
            <a:avLst/>
          </a:prstGeom>
          <a:solidFill>
            <a:schemeClr val="tx1">
              <a:lumMod val="85000"/>
              <a:lumOff val="1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0D3F4DD-04E2-7B4C-968E-17E6B44B3720}"/>
              </a:ext>
            </a:extLst>
          </p:cNvPr>
          <p:cNvSpPr txBox="1"/>
          <p:nvPr/>
        </p:nvSpPr>
        <p:spPr>
          <a:xfrm>
            <a:off x="1716436" y="1719440"/>
            <a:ext cx="5831239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Map orbits of debris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Find total surface area in orbit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Calculate blocked sunlight </a:t>
            </a:r>
          </a:p>
        </p:txBody>
      </p:sp>
    </p:spTree>
    <p:extLst>
      <p:ext uri="{BB962C8B-B14F-4D97-AF65-F5344CB8AC3E}">
        <p14:creationId xmlns:p14="http://schemas.microsoft.com/office/powerpoint/2010/main" val="3432481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0" presetClass="path" presetSubtype="0" ac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57084 0 " pathEditMode="relative" ptsTypes="AA">
                                      <p:cBhvr>
                                        <p:cTn id="22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57084 0 " pathEditMode="relative" ptsTypes="AA">
                                      <p:cBhvr>
                                        <p:cTn id="2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57084 0 " pathEditMode="relative" ptsTypes="AA">
                                      <p:cBhvr>
                                        <p:cTn id="2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57084 0 " pathEditMode="relative" ptsTypes="AA">
                                      <p:cBhvr>
                                        <p:cTn id="2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2.96296E-6 L 0.38021 -0.00486 " pathEditMode="relative" rAng="0" ptsTypes="AA">
                                      <p:cBhvr>
                                        <p:cTn id="30" dur="1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010" y="-255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6" presetClass="emph" presetSubtype="0" accel="50000" decel="50000" autoRev="1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Scale>
                                      <p:cBhvr>
                                        <p:cTn id="34" dur="500" fill="hold"/>
                                        <p:tgtEl>
                                          <p:spTgt spid="2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25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909C733-91C3-EB46-BB7F-44EAB48D02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68572" y="-53340"/>
            <a:ext cx="13729143" cy="69646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FB80F54-B864-054E-AFA8-0BD49AD6D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Orbits Plotted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0DEE0E-4A2B-413C-9C3E-B87A37A46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10312"/>
            <a:ext cx="4114800" cy="365125"/>
          </a:xfrm>
        </p:spPr>
        <p:txBody>
          <a:bodyPr/>
          <a:lstStyle/>
          <a:p>
            <a:pPr algn="l"/>
            <a:r>
              <a:rPr lang="en-US" dirty="0">
                <a:hlinkClick r:id="rId3"/>
              </a:rPr>
              <a:t>https://www.space-track.org/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765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29975815-8897-624A-98F1-FD896CE93F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92215596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093470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6000"/>
                                        <p:tgtEl>
                                          <p:spTgt spid="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Chart bld="series" animBg="0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>
            <a:extLst>
              <a:ext uri="{FF2B5EF4-FFF2-40B4-BE49-F238E27FC236}">
                <a16:creationId xmlns:a16="http://schemas.microsoft.com/office/drawing/2014/main" id="{9D0F04EE-D4F7-0A44-98CA-1EED7ED920D3}"/>
              </a:ext>
            </a:extLst>
          </p:cNvPr>
          <p:cNvSpPr txBox="1"/>
          <p:nvPr/>
        </p:nvSpPr>
        <p:spPr>
          <a:xfrm>
            <a:off x="843103" y="507685"/>
            <a:ext cx="590778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"/>
            <a:r>
              <a:rPr lang="en-US" sz="540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</a:rPr>
              <a:t>0.000000000052%</a:t>
            </a:r>
          </a:p>
          <a:p>
            <a:pPr fontAlgn="b"/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</a:rPr>
              <a:t>Total solar energy blocked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A0F7AD6-0986-064C-8579-680774324DDA}"/>
              </a:ext>
            </a:extLst>
          </p:cNvPr>
          <p:cNvSpPr/>
          <p:nvPr/>
        </p:nvSpPr>
        <p:spPr>
          <a:xfrm>
            <a:off x="843103" y="574852"/>
            <a:ext cx="5342639" cy="74724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B73D48-29B6-CB4E-B1CD-0BFED94FE9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893" b="95179" l="10000" r="90000">
                        <a14:foregroundMark x1="41444" y1="7857" x2="50556" y2="5893"/>
                        <a14:foregroundMark x1="50556" y1="5893" x2="55667" y2="6786"/>
                        <a14:foregroundMark x1="39222" y1="85893" x2="42667" y2="91071"/>
                        <a14:foregroundMark x1="42667" y1="91071" x2="46778" y2="94464"/>
                        <a14:foregroundMark x1="46778" y1="94464" x2="51222" y2="95179"/>
                        <a14:foregroundMark x1="51222" y1="95179" x2="53889" y2="9321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386142" y="1690688"/>
            <a:ext cx="11021786" cy="6858000"/>
          </a:xfrm>
          <a:prstGeom prst="rect">
            <a:avLst/>
          </a:prstGeom>
        </p:spPr>
      </p:pic>
      <p:pic>
        <p:nvPicPr>
          <p:cNvPr id="8" name="Picture 7" descr="A close up of an object&#10;&#10;Description automatically generated">
            <a:extLst>
              <a:ext uri="{FF2B5EF4-FFF2-40B4-BE49-F238E27FC236}">
                <a16:creationId xmlns:a16="http://schemas.microsoft.com/office/drawing/2014/main" id="{AC8AE1DE-28D2-BD44-B3F1-D42812B3CE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375" b="89286" l="3125" r="94643">
                        <a14:foregroundMark x1="3125" y1="74554" x2="4464" y2="76786"/>
                        <a14:backgroundMark x1="84821" y1="25446" x2="84821" y2="25446"/>
                        <a14:backgroundMark x1="84821" y1="39286" x2="87054" y2="24107"/>
                        <a14:backgroundMark x1="89286" y1="2679" x2="87946" y2="32143"/>
                        <a14:backgroundMark x1="8929" y1="58929" x2="5804" y2="71429"/>
                        <a14:backgroundMark x1="13393" y1="69643" x2="13393" y2="69643"/>
                        <a14:backgroundMark x1="17411" y1="52679" x2="13393" y2="69643"/>
                        <a14:backgroundMark x1="15625" y1="76786" x2="4018" y2="64286"/>
                      </a14:backgroundRemoval>
                    </a14:imgEffect>
                    <a14:imgEffect>
                      <a14:artisticGlass scaling="1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5545649">
            <a:off x="7424724" y="1948107"/>
            <a:ext cx="457200" cy="457200"/>
          </a:xfrm>
          <a:prstGeom prst="rect">
            <a:avLst/>
          </a:prstGeom>
        </p:spPr>
      </p:pic>
      <p:pic>
        <p:nvPicPr>
          <p:cNvPr id="9" name="Picture 8" descr="A close up of an object&#10;&#10;Description automatically generated">
            <a:extLst>
              <a:ext uri="{FF2B5EF4-FFF2-40B4-BE49-F238E27FC236}">
                <a16:creationId xmlns:a16="http://schemas.microsoft.com/office/drawing/2014/main" id="{9F03A218-AD37-9444-A634-716EA50A88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375" b="89286" l="3125" r="94643">
                        <a14:foregroundMark x1="3125" y1="74554" x2="4464" y2="76786"/>
                        <a14:backgroundMark x1="84821" y1="25446" x2="84821" y2="25446"/>
                        <a14:backgroundMark x1="84821" y1="39286" x2="87054" y2="24107"/>
                        <a14:backgroundMark x1="89286" y1="2679" x2="87946" y2="32143"/>
                        <a14:backgroundMark x1="8929" y1="58929" x2="5804" y2="71429"/>
                        <a14:backgroundMark x1="13393" y1="69643" x2="13393" y2="69643"/>
                        <a14:backgroundMark x1="17411" y1="52679" x2="13393" y2="69643"/>
                        <a14:backgroundMark x1="15625" y1="76786" x2="4018" y2="64286"/>
                      </a14:backgroundRemoval>
                    </a14:imgEffect>
                    <a14:imgEffect>
                      <a14:artisticGlass scaling="1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5545649">
            <a:off x="7860902" y="1729809"/>
            <a:ext cx="457200" cy="457200"/>
          </a:xfrm>
          <a:prstGeom prst="rect">
            <a:avLst/>
          </a:prstGeom>
        </p:spPr>
      </p:pic>
      <p:pic>
        <p:nvPicPr>
          <p:cNvPr id="10" name="Picture 9" descr="A close up of an object&#10;&#10;Description automatically generated">
            <a:extLst>
              <a:ext uri="{FF2B5EF4-FFF2-40B4-BE49-F238E27FC236}">
                <a16:creationId xmlns:a16="http://schemas.microsoft.com/office/drawing/2014/main" id="{55BA368B-8938-8C4A-8D2D-B3A795C3AC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375" b="89286" l="3125" r="94643">
                        <a14:foregroundMark x1="3125" y1="74554" x2="4464" y2="76786"/>
                        <a14:backgroundMark x1="84821" y1="25446" x2="84821" y2="25446"/>
                        <a14:backgroundMark x1="84821" y1="39286" x2="87054" y2="24107"/>
                        <a14:backgroundMark x1="89286" y1="2679" x2="87946" y2="32143"/>
                        <a14:backgroundMark x1="8929" y1="58929" x2="5804" y2="71429"/>
                        <a14:backgroundMark x1="13393" y1="69643" x2="13393" y2="69643"/>
                        <a14:backgroundMark x1="17411" y1="52679" x2="13393" y2="69643"/>
                        <a14:backgroundMark x1="15625" y1="76786" x2="4018" y2="64286"/>
                      </a14:backgroundRemoval>
                    </a14:imgEffect>
                    <a14:imgEffect>
                      <a14:artisticGlass scaling="1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5545649">
            <a:off x="7107369" y="1948105"/>
            <a:ext cx="457200" cy="457200"/>
          </a:xfrm>
          <a:prstGeom prst="rect">
            <a:avLst/>
          </a:prstGeom>
        </p:spPr>
      </p:pic>
      <p:pic>
        <p:nvPicPr>
          <p:cNvPr id="11" name="Picture 10" descr="A close up of an object&#10;&#10;Description automatically generated">
            <a:extLst>
              <a:ext uri="{FF2B5EF4-FFF2-40B4-BE49-F238E27FC236}">
                <a16:creationId xmlns:a16="http://schemas.microsoft.com/office/drawing/2014/main" id="{F5BD3095-5BFF-DB4F-A7A1-592F5F842C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375" b="89286" l="3125" r="94643">
                        <a14:foregroundMark x1="3125" y1="74554" x2="4464" y2="76786"/>
                        <a14:backgroundMark x1="84821" y1="25446" x2="84821" y2="25446"/>
                        <a14:backgroundMark x1="84821" y1="39286" x2="87054" y2="24107"/>
                        <a14:backgroundMark x1="89286" y1="2679" x2="87946" y2="32143"/>
                        <a14:backgroundMark x1="8929" y1="58929" x2="5804" y2="71429"/>
                        <a14:backgroundMark x1="13393" y1="69643" x2="13393" y2="69643"/>
                        <a14:backgroundMark x1="17411" y1="52679" x2="13393" y2="69643"/>
                        <a14:backgroundMark x1="15625" y1="76786" x2="4018" y2="64286"/>
                      </a14:backgroundRemoval>
                    </a14:imgEffect>
                    <a14:imgEffect>
                      <a14:artisticGlass scaling="1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5545649">
            <a:off x="6948692" y="2235487"/>
            <a:ext cx="457200" cy="457200"/>
          </a:xfrm>
          <a:prstGeom prst="rect">
            <a:avLst/>
          </a:prstGeom>
        </p:spPr>
      </p:pic>
      <p:pic>
        <p:nvPicPr>
          <p:cNvPr id="12" name="Picture 11" descr="A close up of an object&#10;&#10;Description automatically generated">
            <a:extLst>
              <a:ext uri="{FF2B5EF4-FFF2-40B4-BE49-F238E27FC236}">
                <a16:creationId xmlns:a16="http://schemas.microsoft.com/office/drawing/2014/main" id="{CDB2CB59-C8BA-CB46-9FF5-47DF5BC27C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375" b="89286" l="3125" r="94643">
                        <a14:foregroundMark x1="3125" y1="74554" x2="4464" y2="76786"/>
                        <a14:backgroundMark x1="84821" y1="25446" x2="84821" y2="25446"/>
                        <a14:backgroundMark x1="84821" y1="39286" x2="87054" y2="24107"/>
                        <a14:backgroundMark x1="89286" y1="2679" x2="87946" y2="32143"/>
                        <a14:backgroundMark x1="8929" y1="58929" x2="5804" y2="71429"/>
                        <a14:backgroundMark x1="13393" y1="69643" x2="13393" y2="69643"/>
                        <a14:backgroundMark x1="17411" y1="52679" x2="13393" y2="69643"/>
                        <a14:backgroundMark x1="15625" y1="76786" x2="4018" y2="64286"/>
                      </a14:backgroundRemoval>
                    </a14:imgEffect>
                    <a14:imgEffect>
                      <a14:artisticGlass scaling="1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5545649">
            <a:off x="6651265" y="2419861"/>
            <a:ext cx="457200" cy="457200"/>
          </a:xfrm>
          <a:prstGeom prst="rect">
            <a:avLst/>
          </a:prstGeom>
        </p:spPr>
      </p:pic>
      <p:pic>
        <p:nvPicPr>
          <p:cNvPr id="13" name="Picture 12" descr="A close up of an object&#10;&#10;Description automatically generated">
            <a:extLst>
              <a:ext uri="{FF2B5EF4-FFF2-40B4-BE49-F238E27FC236}">
                <a16:creationId xmlns:a16="http://schemas.microsoft.com/office/drawing/2014/main" id="{B2B863A6-2306-474E-88AD-A9AD72B44B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375" b="89286" l="3125" r="94643">
                        <a14:foregroundMark x1="3125" y1="74554" x2="4464" y2="76786"/>
                        <a14:backgroundMark x1="84821" y1="25446" x2="84821" y2="25446"/>
                        <a14:backgroundMark x1="84821" y1="39286" x2="87054" y2="24107"/>
                        <a14:backgroundMark x1="89286" y1="2679" x2="87946" y2="32143"/>
                        <a14:backgroundMark x1="8929" y1="58929" x2="5804" y2="71429"/>
                        <a14:backgroundMark x1="13393" y1="69643" x2="13393" y2="69643"/>
                        <a14:backgroundMark x1="17411" y1="52679" x2="13393" y2="69643"/>
                        <a14:backgroundMark x1="15625" y1="76786" x2="4018" y2="64286"/>
                      </a14:backgroundRemoval>
                    </a14:imgEffect>
                    <a14:imgEffect>
                      <a14:artisticGlass scaling="1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5545649">
            <a:off x="6522292" y="2741164"/>
            <a:ext cx="457200" cy="457200"/>
          </a:xfrm>
          <a:prstGeom prst="rect">
            <a:avLst/>
          </a:prstGeom>
        </p:spPr>
      </p:pic>
      <p:pic>
        <p:nvPicPr>
          <p:cNvPr id="14" name="Picture 13" descr="A close up of an object&#10;&#10;Description automatically generated">
            <a:extLst>
              <a:ext uri="{FF2B5EF4-FFF2-40B4-BE49-F238E27FC236}">
                <a16:creationId xmlns:a16="http://schemas.microsoft.com/office/drawing/2014/main" id="{FA908EBC-A018-B443-8F88-8BF58AE8E7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375" b="89286" l="3125" r="94643">
                        <a14:foregroundMark x1="3125" y1="74554" x2="4464" y2="76786"/>
                        <a14:backgroundMark x1="84821" y1="25446" x2="84821" y2="25446"/>
                        <a14:backgroundMark x1="84821" y1="39286" x2="87054" y2="24107"/>
                        <a14:backgroundMark x1="89286" y1="2679" x2="87946" y2="32143"/>
                        <a14:backgroundMark x1="8929" y1="58929" x2="5804" y2="71429"/>
                        <a14:backgroundMark x1="13393" y1="69643" x2="13393" y2="69643"/>
                        <a14:backgroundMark x1="17411" y1="52679" x2="13393" y2="69643"/>
                        <a14:backgroundMark x1="15625" y1="76786" x2="4018" y2="64286"/>
                      </a14:backgroundRemoval>
                    </a14:imgEffect>
                    <a14:imgEffect>
                      <a14:artisticGlass scaling="1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5545649">
            <a:off x="6224864" y="2955305"/>
            <a:ext cx="457200" cy="457200"/>
          </a:xfrm>
          <a:prstGeom prst="rect">
            <a:avLst/>
          </a:prstGeom>
        </p:spPr>
      </p:pic>
      <p:pic>
        <p:nvPicPr>
          <p:cNvPr id="15" name="Picture 14" descr="A close up of an object&#10;&#10;Description automatically generated">
            <a:extLst>
              <a:ext uri="{FF2B5EF4-FFF2-40B4-BE49-F238E27FC236}">
                <a16:creationId xmlns:a16="http://schemas.microsoft.com/office/drawing/2014/main" id="{60BE1916-72C3-594B-BD03-808B93455F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375" b="89286" l="3125" r="94643">
                        <a14:foregroundMark x1="3125" y1="74554" x2="4464" y2="76786"/>
                        <a14:backgroundMark x1="84821" y1="25446" x2="84821" y2="25446"/>
                        <a14:backgroundMark x1="84821" y1="39286" x2="87054" y2="24107"/>
                        <a14:backgroundMark x1="89286" y1="2679" x2="87946" y2="32143"/>
                        <a14:backgroundMark x1="8929" y1="58929" x2="5804" y2="71429"/>
                        <a14:backgroundMark x1="13393" y1="69643" x2="13393" y2="69643"/>
                        <a14:backgroundMark x1="17411" y1="52679" x2="13393" y2="69643"/>
                        <a14:backgroundMark x1="15625" y1="76786" x2="4018" y2="64286"/>
                      </a14:backgroundRemoval>
                    </a14:imgEffect>
                    <a14:imgEffect>
                      <a14:artisticGlass scaling="1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5545649">
            <a:off x="6135121" y="3276608"/>
            <a:ext cx="457200" cy="457200"/>
          </a:xfrm>
          <a:prstGeom prst="rect">
            <a:avLst/>
          </a:prstGeom>
        </p:spPr>
      </p:pic>
      <p:pic>
        <p:nvPicPr>
          <p:cNvPr id="16" name="Picture 15" descr="A close up of an object&#10;&#10;Description automatically generated">
            <a:extLst>
              <a:ext uri="{FF2B5EF4-FFF2-40B4-BE49-F238E27FC236}">
                <a16:creationId xmlns:a16="http://schemas.microsoft.com/office/drawing/2014/main" id="{4E1B8AEB-4152-7D44-8790-22E70C1916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375" b="89286" l="3125" r="94643">
                        <a14:foregroundMark x1="3125" y1="74554" x2="4464" y2="76786"/>
                        <a14:backgroundMark x1="84821" y1="25446" x2="84821" y2="25446"/>
                        <a14:backgroundMark x1="84821" y1="39286" x2="87054" y2="24107"/>
                        <a14:backgroundMark x1="89286" y1="2679" x2="87946" y2="32143"/>
                        <a14:backgroundMark x1="8929" y1="58929" x2="5804" y2="71429"/>
                        <a14:backgroundMark x1="13393" y1="69643" x2="13393" y2="69643"/>
                        <a14:backgroundMark x1="17411" y1="52679" x2="13393" y2="69643"/>
                        <a14:backgroundMark x1="15625" y1="76786" x2="4018" y2="64286"/>
                      </a14:backgroundRemoval>
                    </a14:imgEffect>
                    <a14:imgEffect>
                      <a14:artisticGlass scaling="1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5545649">
            <a:off x="5988932" y="3518200"/>
            <a:ext cx="457200" cy="457200"/>
          </a:xfrm>
          <a:prstGeom prst="rect">
            <a:avLst/>
          </a:prstGeom>
        </p:spPr>
      </p:pic>
      <p:pic>
        <p:nvPicPr>
          <p:cNvPr id="17" name="Picture 16" descr="A close up of an object&#10;&#10;Description automatically generated">
            <a:extLst>
              <a:ext uri="{FF2B5EF4-FFF2-40B4-BE49-F238E27FC236}">
                <a16:creationId xmlns:a16="http://schemas.microsoft.com/office/drawing/2014/main" id="{34DCB453-C736-0942-A4CE-502D9D663B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375" b="89286" l="3125" r="94643">
                        <a14:foregroundMark x1="3125" y1="74554" x2="4464" y2="76786"/>
                        <a14:backgroundMark x1="84821" y1="25446" x2="84821" y2="25446"/>
                        <a14:backgroundMark x1="84821" y1="39286" x2="87054" y2="24107"/>
                        <a14:backgroundMark x1="89286" y1="2679" x2="87946" y2="32143"/>
                        <a14:backgroundMark x1="8929" y1="58929" x2="5804" y2="71429"/>
                        <a14:backgroundMark x1="13393" y1="69643" x2="13393" y2="69643"/>
                        <a14:backgroundMark x1="17411" y1="52679" x2="13393" y2="69643"/>
                        <a14:backgroundMark x1="15625" y1="76786" x2="4018" y2="64286"/>
                      </a14:backgroundRemoval>
                    </a14:imgEffect>
                    <a14:imgEffect>
                      <a14:artisticGlass scaling="1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5545649">
            <a:off x="5341105" y="3816936"/>
            <a:ext cx="457200" cy="457200"/>
          </a:xfrm>
          <a:prstGeom prst="rect">
            <a:avLst/>
          </a:prstGeom>
        </p:spPr>
      </p:pic>
      <p:pic>
        <p:nvPicPr>
          <p:cNvPr id="18" name="Picture 17" descr="A close up of an object&#10;&#10;Description automatically generated">
            <a:extLst>
              <a:ext uri="{FF2B5EF4-FFF2-40B4-BE49-F238E27FC236}">
                <a16:creationId xmlns:a16="http://schemas.microsoft.com/office/drawing/2014/main" id="{9A370983-EFC1-F042-A7CC-679A07A90C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375" b="89286" l="3125" r="94643">
                        <a14:foregroundMark x1="3125" y1="74554" x2="4464" y2="76786"/>
                        <a14:backgroundMark x1="84821" y1="25446" x2="84821" y2="25446"/>
                        <a14:backgroundMark x1="84821" y1="39286" x2="87054" y2="24107"/>
                        <a14:backgroundMark x1="89286" y1="2679" x2="87946" y2="32143"/>
                        <a14:backgroundMark x1="8929" y1="58929" x2="5804" y2="71429"/>
                        <a14:backgroundMark x1="13393" y1="69643" x2="13393" y2="69643"/>
                        <a14:backgroundMark x1="17411" y1="52679" x2="13393" y2="69643"/>
                        <a14:backgroundMark x1="15625" y1="76786" x2="4018" y2="64286"/>
                      </a14:backgroundRemoval>
                    </a14:imgEffect>
                    <a14:imgEffect>
                      <a14:artisticGlass scaling="1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5545649">
            <a:off x="5932741" y="3984488"/>
            <a:ext cx="457200" cy="457200"/>
          </a:xfrm>
          <a:prstGeom prst="rect">
            <a:avLst/>
          </a:prstGeom>
        </p:spPr>
      </p:pic>
      <p:pic>
        <p:nvPicPr>
          <p:cNvPr id="19" name="Picture 18" descr="A close up of an object&#10;&#10;Description automatically generated">
            <a:extLst>
              <a:ext uri="{FF2B5EF4-FFF2-40B4-BE49-F238E27FC236}">
                <a16:creationId xmlns:a16="http://schemas.microsoft.com/office/drawing/2014/main" id="{8F039184-2704-6142-9955-BFCF355E05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375" b="89286" l="3125" r="94643">
                        <a14:foregroundMark x1="3125" y1="74554" x2="4464" y2="76786"/>
                        <a14:backgroundMark x1="84821" y1="25446" x2="84821" y2="25446"/>
                        <a14:backgroundMark x1="84821" y1="39286" x2="87054" y2="24107"/>
                        <a14:backgroundMark x1="89286" y1="2679" x2="87946" y2="32143"/>
                        <a14:backgroundMark x1="8929" y1="58929" x2="5804" y2="71429"/>
                        <a14:backgroundMark x1="13393" y1="69643" x2="13393" y2="69643"/>
                        <a14:backgroundMark x1="17411" y1="52679" x2="13393" y2="69643"/>
                        <a14:backgroundMark x1="15625" y1="76786" x2="4018" y2="64286"/>
                      </a14:backgroundRemoval>
                    </a14:imgEffect>
                    <a14:imgEffect>
                      <a14:artisticGlass scaling="1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5545649">
            <a:off x="5674607" y="3785922"/>
            <a:ext cx="457200" cy="457200"/>
          </a:xfrm>
          <a:prstGeom prst="rect">
            <a:avLst/>
          </a:prstGeom>
        </p:spPr>
      </p:pic>
      <p:pic>
        <p:nvPicPr>
          <p:cNvPr id="20" name="Picture 19" descr="A close up of an object&#10;&#10;Description automatically generated">
            <a:extLst>
              <a:ext uri="{FF2B5EF4-FFF2-40B4-BE49-F238E27FC236}">
                <a16:creationId xmlns:a16="http://schemas.microsoft.com/office/drawing/2014/main" id="{6B90E9D5-1182-9840-AE4B-995A1E8B04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375" b="89286" l="3125" r="94643">
                        <a14:foregroundMark x1="3125" y1="74554" x2="4464" y2="76786"/>
                        <a14:backgroundMark x1="84821" y1="25446" x2="84821" y2="25446"/>
                        <a14:backgroundMark x1="84821" y1="39286" x2="87054" y2="24107"/>
                        <a14:backgroundMark x1="89286" y1="2679" x2="87946" y2="32143"/>
                        <a14:backgroundMark x1="8929" y1="58929" x2="5804" y2="71429"/>
                        <a14:backgroundMark x1="13393" y1="69643" x2="13393" y2="69643"/>
                        <a14:backgroundMark x1="17411" y1="52679" x2="13393" y2="69643"/>
                        <a14:backgroundMark x1="15625" y1="76786" x2="4018" y2="64286"/>
                      </a14:backgroundRemoval>
                    </a14:imgEffect>
                    <a14:imgEffect>
                      <a14:artisticGlass scaling="1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5545649">
            <a:off x="5867398" y="4352380"/>
            <a:ext cx="457200" cy="457200"/>
          </a:xfrm>
          <a:prstGeom prst="rect">
            <a:avLst/>
          </a:prstGeom>
        </p:spPr>
      </p:pic>
      <p:pic>
        <p:nvPicPr>
          <p:cNvPr id="21" name="Picture 20" descr="A close up of an object&#10;&#10;Description automatically generated">
            <a:extLst>
              <a:ext uri="{FF2B5EF4-FFF2-40B4-BE49-F238E27FC236}">
                <a16:creationId xmlns:a16="http://schemas.microsoft.com/office/drawing/2014/main" id="{CABD05B4-9D65-5D4B-9E67-FD15E4D9D4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375" b="89286" l="3125" r="94643">
                        <a14:foregroundMark x1="3125" y1="74554" x2="4464" y2="76786"/>
                        <a14:backgroundMark x1="84821" y1="25446" x2="84821" y2="25446"/>
                        <a14:backgroundMark x1="84821" y1="39286" x2="87054" y2="24107"/>
                        <a14:backgroundMark x1="89286" y1="2679" x2="87946" y2="32143"/>
                        <a14:backgroundMark x1="8929" y1="58929" x2="5804" y2="71429"/>
                        <a14:backgroundMark x1="13393" y1="69643" x2="13393" y2="69643"/>
                        <a14:backgroundMark x1="17411" y1="52679" x2="13393" y2="69643"/>
                        <a14:backgroundMark x1="15625" y1="76786" x2="4018" y2="64286"/>
                      </a14:backgroundRemoval>
                    </a14:imgEffect>
                    <a14:imgEffect>
                      <a14:artisticGlass scaling="1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5545649">
            <a:off x="5632349" y="4575525"/>
            <a:ext cx="457200" cy="457200"/>
          </a:xfrm>
          <a:prstGeom prst="rect">
            <a:avLst/>
          </a:prstGeom>
        </p:spPr>
      </p:pic>
      <p:pic>
        <p:nvPicPr>
          <p:cNvPr id="22" name="Picture 21" descr="A close up of an object&#10;&#10;Description automatically generated">
            <a:extLst>
              <a:ext uri="{FF2B5EF4-FFF2-40B4-BE49-F238E27FC236}">
                <a16:creationId xmlns:a16="http://schemas.microsoft.com/office/drawing/2014/main" id="{FA671849-E780-274E-A129-4AB7AF273D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375" b="89286" l="3125" r="94643">
                        <a14:foregroundMark x1="3125" y1="74554" x2="4464" y2="76786"/>
                        <a14:backgroundMark x1="84821" y1="25446" x2="84821" y2="25446"/>
                        <a14:backgroundMark x1="84821" y1="39286" x2="87054" y2="24107"/>
                        <a14:backgroundMark x1="89286" y1="2679" x2="87946" y2="32143"/>
                        <a14:backgroundMark x1="8929" y1="58929" x2="5804" y2="71429"/>
                        <a14:backgroundMark x1="13393" y1="69643" x2="13393" y2="69643"/>
                        <a14:backgroundMark x1="17411" y1="52679" x2="13393" y2="69643"/>
                        <a14:backgroundMark x1="15625" y1="76786" x2="4018" y2="64286"/>
                      </a14:backgroundRemoval>
                    </a14:imgEffect>
                    <a14:imgEffect>
                      <a14:artisticGlass scaling="1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5545649">
            <a:off x="5942328" y="4945827"/>
            <a:ext cx="457200" cy="457200"/>
          </a:xfrm>
          <a:prstGeom prst="rect">
            <a:avLst/>
          </a:prstGeom>
        </p:spPr>
      </p:pic>
      <p:pic>
        <p:nvPicPr>
          <p:cNvPr id="23" name="Picture 22" descr="A close up of an object&#10;&#10;Description automatically generated">
            <a:extLst>
              <a:ext uri="{FF2B5EF4-FFF2-40B4-BE49-F238E27FC236}">
                <a16:creationId xmlns:a16="http://schemas.microsoft.com/office/drawing/2014/main" id="{1CD61DF5-9557-6D40-A3D9-71574DC347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375" b="89286" l="3125" r="94643">
                        <a14:foregroundMark x1="3125" y1="74554" x2="4464" y2="76786"/>
                        <a14:backgroundMark x1="84821" y1="25446" x2="84821" y2="25446"/>
                        <a14:backgroundMark x1="84821" y1="39286" x2="87054" y2="24107"/>
                        <a14:backgroundMark x1="89286" y1="2679" x2="87946" y2="32143"/>
                        <a14:backgroundMark x1="8929" y1="58929" x2="5804" y2="71429"/>
                        <a14:backgroundMark x1="13393" y1="69643" x2="13393" y2="69643"/>
                        <a14:backgroundMark x1="17411" y1="52679" x2="13393" y2="69643"/>
                        <a14:backgroundMark x1="15625" y1="76786" x2="4018" y2="64286"/>
                      </a14:backgroundRemoval>
                    </a14:imgEffect>
                    <a14:imgEffect>
                      <a14:artisticGlass scaling="1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5545649">
            <a:off x="5865830" y="5438020"/>
            <a:ext cx="457200" cy="457200"/>
          </a:xfrm>
          <a:prstGeom prst="rect">
            <a:avLst/>
          </a:prstGeom>
        </p:spPr>
      </p:pic>
      <p:pic>
        <p:nvPicPr>
          <p:cNvPr id="24" name="Picture 23" descr="A close up of an object&#10;&#10;Description automatically generated">
            <a:extLst>
              <a:ext uri="{FF2B5EF4-FFF2-40B4-BE49-F238E27FC236}">
                <a16:creationId xmlns:a16="http://schemas.microsoft.com/office/drawing/2014/main" id="{36897D17-0553-FB4B-92E7-2F65C89C14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375" b="89286" l="3125" r="94643">
                        <a14:foregroundMark x1="3125" y1="74554" x2="4464" y2="76786"/>
                        <a14:backgroundMark x1="84821" y1="25446" x2="84821" y2="25446"/>
                        <a14:backgroundMark x1="84821" y1="39286" x2="87054" y2="24107"/>
                        <a14:backgroundMark x1="89286" y1="2679" x2="87946" y2="32143"/>
                        <a14:backgroundMark x1="8929" y1="58929" x2="5804" y2="71429"/>
                        <a14:backgroundMark x1="13393" y1="69643" x2="13393" y2="69643"/>
                        <a14:backgroundMark x1="17411" y1="52679" x2="13393" y2="69643"/>
                        <a14:backgroundMark x1="15625" y1="76786" x2="4018" y2="64286"/>
                      </a14:backgroundRemoval>
                    </a14:imgEffect>
                    <a14:imgEffect>
                      <a14:artisticGlass scaling="1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5545649">
            <a:off x="5998606" y="5905649"/>
            <a:ext cx="457200" cy="457200"/>
          </a:xfrm>
          <a:prstGeom prst="rect">
            <a:avLst/>
          </a:prstGeom>
        </p:spPr>
      </p:pic>
      <p:pic>
        <p:nvPicPr>
          <p:cNvPr id="25" name="Picture 24" descr="A close up of an object&#10;&#10;Description automatically generated">
            <a:extLst>
              <a:ext uri="{FF2B5EF4-FFF2-40B4-BE49-F238E27FC236}">
                <a16:creationId xmlns:a16="http://schemas.microsoft.com/office/drawing/2014/main" id="{12D25B7F-6DF0-5C4F-A56A-D00C4269E1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375" b="89286" l="3125" r="94643">
                        <a14:foregroundMark x1="3125" y1="74554" x2="4464" y2="76786"/>
                        <a14:backgroundMark x1="84821" y1="25446" x2="84821" y2="25446"/>
                        <a14:backgroundMark x1="84821" y1="39286" x2="87054" y2="24107"/>
                        <a14:backgroundMark x1="89286" y1="2679" x2="87946" y2="32143"/>
                        <a14:backgroundMark x1="8929" y1="58929" x2="5804" y2="71429"/>
                        <a14:backgroundMark x1="13393" y1="69643" x2="13393" y2="69643"/>
                        <a14:backgroundMark x1="17411" y1="52679" x2="13393" y2="69643"/>
                        <a14:backgroundMark x1="15625" y1="76786" x2="4018" y2="64286"/>
                      </a14:backgroundRemoval>
                    </a14:imgEffect>
                    <a14:imgEffect>
                      <a14:artisticGlass scaling="1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5545649">
            <a:off x="5745647" y="5689606"/>
            <a:ext cx="457200" cy="457200"/>
          </a:xfrm>
          <a:prstGeom prst="rect">
            <a:avLst/>
          </a:prstGeom>
        </p:spPr>
      </p:pic>
      <p:pic>
        <p:nvPicPr>
          <p:cNvPr id="26" name="Picture 25" descr="A close up of an object&#10;&#10;Description automatically generated">
            <a:extLst>
              <a:ext uri="{FF2B5EF4-FFF2-40B4-BE49-F238E27FC236}">
                <a16:creationId xmlns:a16="http://schemas.microsoft.com/office/drawing/2014/main" id="{92E50594-E752-8541-9FEB-0D904F13AE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375" b="89286" l="3125" r="94643">
                        <a14:foregroundMark x1="3125" y1="74554" x2="4464" y2="76786"/>
                        <a14:backgroundMark x1="84821" y1="25446" x2="84821" y2="25446"/>
                        <a14:backgroundMark x1="84821" y1="39286" x2="87054" y2="24107"/>
                        <a14:backgroundMark x1="89286" y1="2679" x2="87946" y2="32143"/>
                        <a14:backgroundMark x1="8929" y1="58929" x2="5804" y2="71429"/>
                        <a14:backgroundMark x1="13393" y1="69643" x2="13393" y2="69643"/>
                        <a14:backgroundMark x1="17411" y1="52679" x2="13393" y2="69643"/>
                        <a14:backgroundMark x1="15625" y1="76786" x2="4018" y2="64286"/>
                      </a14:backgroundRemoval>
                    </a14:imgEffect>
                    <a14:imgEffect>
                      <a14:artisticGlass scaling="1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5545649">
            <a:off x="5664496" y="5158016"/>
            <a:ext cx="457200" cy="457200"/>
          </a:xfrm>
          <a:prstGeom prst="rect">
            <a:avLst/>
          </a:prstGeom>
        </p:spPr>
      </p:pic>
      <p:pic>
        <p:nvPicPr>
          <p:cNvPr id="27" name="Picture 26" descr="A close up of an object&#10;&#10;Description automatically generated">
            <a:extLst>
              <a:ext uri="{FF2B5EF4-FFF2-40B4-BE49-F238E27FC236}">
                <a16:creationId xmlns:a16="http://schemas.microsoft.com/office/drawing/2014/main" id="{04D3ED08-7B16-D24B-9FD1-4574A6BDB3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375" b="89286" l="3125" r="94643">
                        <a14:foregroundMark x1="3125" y1="74554" x2="4464" y2="76786"/>
                        <a14:backgroundMark x1="84821" y1="25446" x2="84821" y2="25446"/>
                        <a14:backgroundMark x1="84821" y1="39286" x2="87054" y2="24107"/>
                        <a14:backgroundMark x1="89286" y1="2679" x2="87946" y2="32143"/>
                        <a14:backgroundMark x1="8929" y1="58929" x2="5804" y2="71429"/>
                        <a14:backgroundMark x1="13393" y1="69643" x2="13393" y2="69643"/>
                        <a14:backgroundMark x1="17411" y1="52679" x2="13393" y2="69643"/>
                        <a14:backgroundMark x1="15625" y1="76786" x2="4018" y2="64286"/>
                      </a14:backgroundRemoval>
                    </a14:imgEffect>
                    <a14:imgEffect>
                      <a14:artisticGlass scaling="1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5545649">
            <a:off x="6185059" y="6197935"/>
            <a:ext cx="457200" cy="457200"/>
          </a:xfrm>
          <a:prstGeom prst="rect">
            <a:avLst/>
          </a:prstGeom>
        </p:spPr>
      </p:pic>
      <p:pic>
        <p:nvPicPr>
          <p:cNvPr id="28" name="Picture 27" descr="A close up of an object&#10;&#10;Description automatically generated">
            <a:extLst>
              <a:ext uri="{FF2B5EF4-FFF2-40B4-BE49-F238E27FC236}">
                <a16:creationId xmlns:a16="http://schemas.microsoft.com/office/drawing/2014/main" id="{E260E362-757E-5C4E-9C97-461613952E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375" b="89286" l="3125" r="94643">
                        <a14:foregroundMark x1="3125" y1="74554" x2="4464" y2="76786"/>
                        <a14:backgroundMark x1="84821" y1="25446" x2="84821" y2="25446"/>
                        <a14:backgroundMark x1="84821" y1="39286" x2="87054" y2="24107"/>
                        <a14:backgroundMark x1="89286" y1="2679" x2="87946" y2="32143"/>
                        <a14:backgroundMark x1="8929" y1="58929" x2="5804" y2="71429"/>
                        <a14:backgroundMark x1="13393" y1="69643" x2="13393" y2="69643"/>
                        <a14:backgroundMark x1="17411" y1="52679" x2="13393" y2="69643"/>
                        <a14:backgroundMark x1="15625" y1="76786" x2="4018" y2="64286"/>
                      </a14:backgroundRemoval>
                    </a14:imgEffect>
                    <a14:imgEffect>
                      <a14:artisticGlass scaling="1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5545649">
            <a:off x="6108289" y="6397842"/>
            <a:ext cx="457200" cy="457200"/>
          </a:xfrm>
          <a:prstGeom prst="rect">
            <a:avLst/>
          </a:prstGeom>
        </p:spPr>
      </p:pic>
      <p:pic>
        <p:nvPicPr>
          <p:cNvPr id="29" name="Picture 28" descr="A close up of an object&#10;&#10;Description automatically generated">
            <a:extLst>
              <a:ext uri="{FF2B5EF4-FFF2-40B4-BE49-F238E27FC236}">
                <a16:creationId xmlns:a16="http://schemas.microsoft.com/office/drawing/2014/main" id="{2B5CAF5B-5665-5849-91B5-0B8419E608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375" b="89286" l="3125" r="94643">
                        <a14:foregroundMark x1="3125" y1="74554" x2="4464" y2="76786"/>
                        <a14:backgroundMark x1="84821" y1="25446" x2="84821" y2="25446"/>
                        <a14:backgroundMark x1="84821" y1="39286" x2="87054" y2="24107"/>
                        <a14:backgroundMark x1="89286" y1="2679" x2="87946" y2="32143"/>
                        <a14:backgroundMark x1="8929" y1="58929" x2="5804" y2="71429"/>
                        <a14:backgroundMark x1="13393" y1="69643" x2="13393" y2="69643"/>
                        <a14:backgroundMark x1="17411" y1="52679" x2="13393" y2="69643"/>
                        <a14:backgroundMark x1="15625" y1="76786" x2="4018" y2="64286"/>
                      </a14:backgroundRemoval>
                    </a14:imgEffect>
                    <a14:imgEffect>
                      <a14:artisticGlass scaling="1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5545649">
            <a:off x="6426982" y="6493108"/>
            <a:ext cx="457200" cy="457200"/>
          </a:xfrm>
          <a:prstGeom prst="rect">
            <a:avLst/>
          </a:prstGeom>
        </p:spPr>
      </p:pic>
      <p:pic>
        <p:nvPicPr>
          <p:cNvPr id="30" name="Picture 29" descr="A close up of an object&#10;&#10;Description automatically generated">
            <a:extLst>
              <a:ext uri="{FF2B5EF4-FFF2-40B4-BE49-F238E27FC236}">
                <a16:creationId xmlns:a16="http://schemas.microsoft.com/office/drawing/2014/main" id="{9CC64068-57F3-AF4A-B803-014160C5CF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375" b="89286" l="3125" r="94643">
                        <a14:foregroundMark x1="3125" y1="74554" x2="4464" y2="76786"/>
                        <a14:backgroundMark x1="84821" y1="25446" x2="84821" y2="25446"/>
                        <a14:backgroundMark x1="84821" y1="39286" x2="87054" y2="24107"/>
                        <a14:backgroundMark x1="89286" y1="2679" x2="87946" y2="32143"/>
                        <a14:backgroundMark x1="8929" y1="58929" x2="5804" y2="71429"/>
                        <a14:backgroundMark x1="13393" y1="69643" x2="13393" y2="69643"/>
                        <a14:backgroundMark x1="17411" y1="52679" x2="13393" y2="69643"/>
                        <a14:backgroundMark x1="15625" y1="76786" x2="4018" y2="64286"/>
                      </a14:backgroundRemoval>
                    </a14:imgEffect>
                    <a14:imgEffect>
                      <a14:artisticGlass scaling="1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5545649">
            <a:off x="7484135" y="1680380"/>
            <a:ext cx="457200" cy="457200"/>
          </a:xfrm>
          <a:prstGeom prst="rect">
            <a:avLst/>
          </a:prstGeom>
        </p:spPr>
      </p:pic>
      <p:pic>
        <p:nvPicPr>
          <p:cNvPr id="31" name="Picture 30" descr="A close up of an object&#10;&#10;Description automatically generated">
            <a:extLst>
              <a:ext uri="{FF2B5EF4-FFF2-40B4-BE49-F238E27FC236}">
                <a16:creationId xmlns:a16="http://schemas.microsoft.com/office/drawing/2014/main" id="{C21E84DE-83A5-4F4E-8355-E4ACDBF585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375" b="89286" l="3125" r="94643">
                        <a14:foregroundMark x1="3125" y1="74554" x2="4464" y2="76786"/>
                        <a14:backgroundMark x1="84821" y1="25446" x2="84821" y2="25446"/>
                        <a14:backgroundMark x1="84821" y1="39286" x2="87054" y2="24107"/>
                        <a14:backgroundMark x1="89286" y1="2679" x2="87946" y2="32143"/>
                        <a14:backgroundMark x1="8929" y1="58929" x2="5804" y2="71429"/>
                        <a14:backgroundMark x1="13393" y1="69643" x2="13393" y2="69643"/>
                        <a14:backgroundMark x1="17411" y1="52679" x2="13393" y2="69643"/>
                        <a14:backgroundMark x1="15625" y1="76786" x2="4018" y2="64286"/>
                      </a14:backgroundRemoval>
                    </a14:imgEffect>
                    <a14:imgEffect>
                      <a14:artisticGlass scaling="1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5545649">
            <a:off x="5370977" y="4239794"/>
            <a:ext cx="457200" cy="457200"/>
          </a:xfrm>
          <a:prstGeom prst="rect">
            <a:avLst/>
          </a:prstGeom>
        </p:spPr>
      </p:pic>
      <p:pic>
        <p:nvPicPr>
          <p:cNvPr id="32" name="Picture 31" descr="A close up of an object&#10;&#10;Description automatically generated">
            <a:extLst>
              <a:ext uri="{FF2B5EF4-FFF2-40B4-BE49-F238E27FC236}">
                <a16:creationId xmlns:a16="http://schemas.microsoft.com/office/drawing/2014/main" id="{3C3B4186-8E7D-4B49-9BA4-EE79C0FB95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375" b="89286" l="3125" r="94643">
                        <a14:foregroundMark x1="3125" y1="74554" x2="4464" y2="76786"/>
                        <a14:backgroundMark x1="84821" y1="25446" x2="84821" y2="25446"/>
                        <a14:backgroundMark x1="84821" y1="39286" x2="87054" y2="24107"/>
                        <a14:backgroundMark x1="89286" y1="2679" x2="87946" y2="32143"/>
                        <a14:backgroundMark x1="8929" y1="58929" x2="5804" y2="71429"/>
                        <a14:backgroundMark x1="13393" y1="69643" x2="13393" y2="69643"/>
                        <a14:backgroundMark x1="17411" y1="52679" x2="13393" y2="69643"/>
                        <a14:backgroundMark x1="15625" y1="76786" x2="4018" y2="64286"/>
                      </a14:backgroundRemoval>
                    </a14:imgEffect>
                    <a14:imgEffect>
                      <a14:artisticGlass scaling="1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5545649">
            <a:off x="5325734" y="4643626"/>
            <a:ext cx="457200" cy="457200"/>
          </a:xfrm>
          <a:prstGeom prst="rect">
            <a:avLst/>
          </a:prstGeom>
        </p:spPr>
      </p:pic>
      <p:pic>
        <p:nvPicPr>
          <p:cNvPr id="33" name="Picture 32" descr="A close up of an object&#10;&#10;Description automatically generated">
            <a:extLst>
              <a:ext uri="{FF2B5EF4-FFF2-40B4-BE49-F238E27FC236}">
                <a16:creationId xmlns:a16="http://schemas.microsoft.com/office/drawing/2014/main" id="{A16559D2-A6C7-9A4C-9FD5-52D4D5B0C0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375" b="89286" l="3125" r="94643">
                        <a14:foregroundMark x1="3125" y1="74554" x2="4464" y2="76786"/>
                        <a14:backgroundMark x1="84821" y1="25446" x2="84821" y2="25446"/>
                        <a14:backgroundMark x1="84821" y1="39286" x2="87054" y2="24107"/>
                        <a14:backgroundMark x1="89286" y1="2679" x2="87946" y2="32143"/>
                        <a14:backgroundMark x1="8929" y1="58929" x2="5804" y2="71429"/>
                        <a14:backgroundMark x1="13393" y1="69643" x2="13393" y2="69643"/>
                        <a14:backgroundMark x1="17411" y1="52679" x2="13393" y2="69643"/>
                        <a14:backgroundMark x1="15625" y1="76786" x2="4018" y2="64286"/>
                      </a14:backgroundRemoval>
                    </a14:imgEffect>
                    <a14:imgEffect>
                      <a14:artisticGlass scaling="1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5545649">
            <a:off x="5075160" y="4495062"/>
            <a:ext cx="457200" cy="457200"/>
          </a:xfrm>
          <a:prstGeom prst="rect">
            <a:avLst/>
          </a:prstGeom>
        </p:spPr>
      </p:pic>
      <p:pic>
        <p:nvPicPr>
          <p:cNvPr id="34" name="Picture 33" descr="A close up of an object&#10;&#10;Description automatically generated">
            <a:extLst>
              <a:ext uri="{FF2B5EF4-FFF2-40B4-BE49-F238E27FC236}">
                <a16:creationId xmlns:a16="http://schemas.microsoft.com/office/drawing/2014/main" id="{855EA063-8C96-CA44-9656-4E9E6B9892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375" b="89286" l="3125" r="94643">
                        <a14:foregroundMark x1="3125" y1="74554" x2="4464" y2="76786"/>
                        <a14:backgroundMark x1="84821" y1="25446" x2="84821" y2="25446"/>
                        <a14:backgroundMark x1="84821" y1="39286" x2="87054" y2="24107"/>
                        <a14:backgroundMark x1="89286" y1="2679" x2="87946" y2="32143"/>
                        <a14:backgroundMark x1="8929" y1="58929" x2="5804" y2="71429"/>
                        <a14:backgroundMark x1="13393" y1="69643" x2="13393" y2="69643"/>
                        <a14:backgroundMark x1="17411" y1="52679" x2="13393" y2="69643"/>
                        <a14:backgroundMark x1="15625" y1="76786" x2="4018" y2="64286"/>
                      </a14:backgroundRemoval>
                    </a14:imgEffect>
                    <a14:imgEffect>
                      <a14:artisticGlass scaling="1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5545649">
            <a:off x="7969945" y="1462082"/>
            <a:ext cx="457200" cy="457200"/>
          </a:xfrm>
          <a:prstGeom prst="rect">
            <a:avLst/>
          </a:prstGeom>
        </p:spPr>
      </p:pic>
      <p:pic>
        <p:nvPicPr>
          <p:cNvPr id="35" name="Picture 34" descr="A close up of an object&#10;&#10;Description automatically generated">
            <a:extLst>
              <a:ext uri="{FF2B5EF4-FFF2-40B4-BE49-F238E27FC236}">
                <a16:creationId xmlns:a16="http://schemas.microsoft.com/office/drawing/2014/main" id="{92229FE8-BF6B-3A4F-894F-79B51DB759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375" b="89286" l="3125" r="94643">
                        <a14:foregroundMark x1="3125" y1="74554" x2="4464" y2="76786"/>
                        <a14:backgroundMark x1="84821" y1="25446" x2="84821" y2="25446"/>
                        <a14:backgroundMark x1="84821" y1="39286" x2="87054" y2="24107"/>
                        <a14:backgroundMark x1="89286" y1="2679" x2="87946" y2="32143"/>
                        <a14:backgroundMark x1="8929" y1="58929" x2="5804" y2="71429"/>
                        <a14:backgroundMark x1="13393" y1="69643" x2="13393" y2="69643"/>
                        <a14:backgroundMark x1="17411" y1="52679" x2="13393" y2="69643"/>
                        <a14:backgroundMark x1="15625" y1="76786" x2="4018" y2="64286"/>
                      </a14:backgroundRemoval>
                    </a14:imgEffect>
                    <a14:imgEffect>
                      <a14:artisticGlass scaling="1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5545649">
            <a:off x="8341935" y="1328224"/>
            <a:ext cx="457200" cy="457200"/>
          </a:xfrm>
          <a:prstGeom prst="rect">
            <a:avLst/>
          </a:prstGeom>
        </p:spPr>
      </p:pic>
      <p:pic>
        <p:nvPicPr>
          <p:cNvPr id="36" name="Picture 35" descr="A close up of an object&#10;&#10;Description automatically generated">
            <a:extLst>
              <a:ext uri="{FF2B5EF4-FFF2-40B4-BE49-F238E27FC236}">
                <a16:creationId xmlns:a16="http://schemas.microsoft.com/office/drawing/2014/main" id="{C264A10D-4F4C-0147-9C10-A899226692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375" b="89286" l="3125" r="94643">
                        <a14:foregroundMark x1="3125" y1="74554" x2="4464" y2="76786"/>
                        <a14:backgroundMark x1="84821" y1="25446" x2="84821" y2="25446"/>
                        <a14:backgroundMark x1="84821" y1="39286" x2="87054" y2="24107"/>
                        <a14:backgroundMark x1="89286" y1="2679" x2="87946" y2="32143"/>
                        <a14:backgroundMark x1="8929" y1="58929" x2="5804" y2="71429"/>
                        <a14:backgroundMark x1="13393" y1="69643" x2="13393" y2="69643"/>
                        <a14:backgroundMark x1="17411" y1="52679" x2="13393" y2="69643"/>
                        <a14:backgroundMark x1="15625" y1="76786" x2="4018" y2="64286"/>
                      </a14:backgroundRemoval>
                    </a14:imgEffect>
                    <a14:imgEffect>
                      <a14:artisticGlass scaling="1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5545649">
            <a:off x="8611739" y="1105052"/>
            <a:ext cx="457200" cy="457200"/>
          </a:xfrm>
          <a:prstGeom prst="rect">
            <a:avLst/>
          </a:prstGeom>
        </p:spPr>
      </p:pic>
      <p:pic>
        <p:nvPicPr>
          <p:cNvPr id="37" name="Picture 36" descr="A close up of an object&#10;&#10;Description automatically generated">
            <a:extLst>
              <a:ext uri="{FF2B5EF4-FFF2-40B4-BE49-F238E27FC236}">
                <a16:creationId xmlns:a16="http://schemas.microsoft.com/office/drawing/2014/main" id="{9E9F6676-1B35-E041-958B-E9509EC4C0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375" b="89286" l="3125" r="94643">
                        <a14:foregroundMark x1="3125" y1="74554" x2="4464" y2="76786"/>
                        <a14:backgroundMark x1="84821" y1="25446" x2="84821" y2="25446"/>
                        <a14:backgroundMark x1="84821" y1="39286" x2="87054" y2="24107"/>
                        <a14:backgroundMark x1="89286" y1="2679" x2="87946" y2="32143"/>
                        <a14:backgroundMark x1="8929" y1="58929" x2="5804" y2="71429"/>
                        <a14:backgroundMark x1="13393" y1="69643" x2="13393" y2="69643"/>
                        <a14:backgroundMark x1="17411" y1="52679" x2="13393" y2="69643"/>
                        <a14:backgroundMark x1="15625" y1="76786" x2="4018" y2="64286"/>
                      </a14:backgroundRemoval>
                    </a14:imgEffect>
                    <a14:imgEffect>
                      <a14:artisticGlass scaling="1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5545649">
            <a:off x="9092815" y="1283680"/>
            <a:ext cx="457200" cy="457200"/>
          </a:xfrm>
          <a:prstGeom prst="rect">
            <a:avLst/>
          </a:prstGeom>
        </p:spPr>
      </p:pic>
      <p:pic>
        <p:nvPicPr>
          <p:cNvPr id="38" name="Picture 37" descr="A close up of an object&#10;&#10;Description automatically generated">
            <a:extLst>
              <a:ext uri="{FF2B5EF4-FFF2-40B4-BE49-F238E27FC236}">
                <a16:creationId xmlns:a16="http://schemas.microsoft.com/office/drawing/2014/main" id="{DA101369-53FE-CE4F-9C01-09E8FEB12D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375" b="89286" l="3125" r="94643">
                        <a14:foregroundMark x1="3125" y1="74554" x2="4464" y2="76786"/>
                        <a14:backgroundMark x1="84821" y1="25446" x2="84821" y2="25446"/>
                        <a14:backgroundMark x1="84821" y1="39286" x2="87054" y2="24107"/>
                        <a14:backgroundMark x1="89286" y1="2679" x2="87946" y2="32143"/>
                        <a14:backgroundMark x1="8929" y1="58929" x2="5804" y2="71429"/>
                        <a14:backgroundMark x1="13393" y1="69643" x2="13393" y2="69643"/>
                        <a14:backgroundMark x1="17411" y1="52679" x2="13393" y2="69643"/>
                        <a14:backgroundMark x1="15625" y1="76786" x2="4018" y2="64286"/>
                      </a14:backgroundRemoval>
                    </a14:imgEffect>
                    <a14:imgEffect>
                      <a14:artisticGlass scaling="1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5545649">
            <a:off x="9353676" y="993573"/>
            <a:ext cx="457200" cy="457200"/>
          </a:xfrm>
          <a:prstGeom prst="rect">
            <a:avLst/>
          </a:prstGeom>
        </p:spPr>
      </p:pic>
      <p:pic>
        <p:nvPicPr>
          <p:cNvPr id="39" name="Picture 38" descr="A close up of an object&#10;&#10;Description automatically generated">
            <a:extLst>
              <a:ext uri="{FF2B5EF4-FFF2-40B4-BE49-F238E27FC236}">
                <a16:creationId xmlns:a16="http://schemas.microsoft.com/office/drawing/2014/main" id="{AAAE5E09-EE85-7642-A561-7050232D1C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375" b="89286" l="3125" r="94643">
                        <a14:foregroundMark x1="3125" y1="74554" x2="4464" y2="76786"/>
                        <a14:backgroundMark x1="84821" y1="25446" x2="84821" y2="25446"/>
                        <a14:backgroundMark x1="84821" y1="39286" x2="87054" y2="24107"/>
                        <a14:backgroundMark x1="89286" y1="2679" x2="87946" y2="32143"/>
                        <a14:backgroundMark x1="8929" y1="58929" x2="5804" y2="71429"/>
                        <a14:backgroundMark x1="13393" y1="69643" x2="13393" y2="69643"/>
                        <a14:backgroundMark x1="17411" y1="52679" x2="13393" y2="69643"/>
                        <a14:backgroundMark x1="15625" y1="76786" x2="4018" y2="64286"/>
                      </a14:backgroundRemoval>
                    </a14:imgEffect>
                    <a14:imgEffect>
                      <a14:artisticGlass scaling="1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5545649">
            <a:off x="9827890" y="921802"/>
            <a:ext cx="457200" cy="457200"/>
          </a:xfrm>
          <a:prstGeom prst="rect">
            <a:avLst/>
          </a:prstGeom>
        </p:spPr>
      </p:pic>
      <p:pic>
        <p:nvPicPr>
          <p:cNvPr id="40" name="Picture 39" descr="A close up of an object&#10;&#10;Description automatically generated">
            <a:extLst>
              <a:ext uri="{FF2B5EF4-FFF2-40B4-BE49-F238E27FC236}">
                <a16:creationId xmlns:a16="http://schemas.microsoft.com/office/drawing/2014/main" id="{EB1C3541-29BC-0541-98A5-4964F55607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375" b="89286" l="3125" r="94643">
                        <a14:foregroundMark x1="3125" y1="74554" x2="4464" y2="76786"/>
                        <a14:backgroundMark x1="84821" y1="25446" x2="84821" y2="25446"/>
                        <a14:backgroundMark x1="84821" y1="39286" x2="87054" y2="24107"/>
                        <a14:backgroundMark x1="89286" y1="2679" x2="87946" y2="32143"/>
                        <a14:backgroundMark x1="8929" y1="58929" x2="5804" y2="71429"/>
                        <a14:backgroundMark x1="13393" y1="69643" x2="13393" y2="69643"/>
                        <a14:backgroundMark x1="17411" y1="52679" x2="13393" y2="69643"/>
                        <a14:backgroundMark x1="15625" y1="76786" x2="4018" y2="64286"/>
                      </a14:backgroundRemoval>
                    </a14:imgEffect>
                    <a14:imgEffect>
                      <a14:artisticGlass scaling="1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5545649">
            <a:off x="9714002" y="1175942"/>
            <a:ext cx="457200" cy="457200"/>
          </a:xfrm>
          <a:prstGeom prst="rect">
            <a:avLst/>
          </a:prstGeom>
        </p:spPr>
      </p:pic>
      <p:pic>
        <p:nvPicPr>
          <p:cNvPr id="41" name="Picture 40" descr="A close up of an object&#10;&#10;Description automatically generated">
            <a:extLst>
              <a:ext uri="{FF2B5EF4-FFF2-40B4-BE49-F238E27FC236}">
                <a16:creationId xmlns:a16="http://schemas.microsoft.com/office/drawing/2014/main" id="{6A41B6AB-2213-8B40-BFD9-74EB0E93DC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375" b="89286" l="3125" r="94643">
                        <a14:foregroundMark x1="3125" y1="74554" x2="4464" y2="76786"/>
                        <a14:backgroundMark x1="84821" y1="25446" x2="84821" y2="25446"/>
                        <a14:backgroundMark x1="84821" y1="39286" x2="87054" y2="24107"/>
                        <a14:backgroundMark x1="89286" y1="2679" x2="87946" y2="32143"/>
                        <a14:backgroundMark x1="8929" y1="58929" x2="5804" y2="71429"/>
                        <a14:backgroundMark x1="13393" y1="69643" x2="13393" y2="69643"/>
                        <a14:backgroundMark x1="17411" y1="52679" x2="13393" y2="69643"/>
                        <a14:backgroundMark x1="15625" y1="76786" x2="4018" y2="64286"/>
                      </a14:backgroundRemoval>
                    </a14:imgEffect>
                    <a14:imgEffect>
                      <a14:artisticGlass scaling="1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5545649">
            <a:off x="10247473" y="952879"/>
            <a:ext cx="457200" cy="457200"/>
          </a:xfrm>
          <a:prstGeom prst="rect">
            <a:avLst/>
          </a:prstGeom>
        </p:spPr>
      </p:pic>
      <p:pic>
        <p:nvPicPr>
          <p:cNvPr id="42" name="Picture 41" descr="A close up of an object&#10;&#10;Description automatically generated">
            <a:extLst>
              <a:ext uri="{FF2B5EF4-FFF2-40B4-BE49-F238E27FC236}">
                <a16:creationId xmlns:a16="http://schemas.microsoft.com/office/drawing/2014/main" id="{AA1F2670-BBEB-764D-A0A4-91F00444B0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375" b="89286" l="3125" r="94643">
                        <a14:foregroundMark x1="3125" y1="74554" x2="4464" y2="76786"/>
                        <a14:backgroundMark x1="84821" y1="25446" x2="84821" y2="25446"/>
                        <a14:backgroundMark x1="84821" y1="39286" x2="87054" y2="24107"/>
                        <a14:backgroundMark x1="89286" y1="2679" x2="87946" y2="32143"/>
                        <a14:backgroundMark x1="8929" y1="58929" x2="5804" y2="71429"/>
                        <a14:backgroundMark x1="13393" y1="69643" x2="13393" y2="69643"/>
                        <a14:backgroundMark x1="17411" y1="52679" x2="13393" y2="69643"/>
                        <a14:backgroundMark x1="15625" y1="76786" x2="4018" y2="64286"/>
                      </a14:backgroundRemoval>
                    </a14:imgEffect>
                    <a14:imgEffect>
                      <a14:artisticGlass scaling="1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5545649">
            <a:off x="10216943" y="1238953"/>
            <a:ext cx="457200" cy="457200"/>
          </a:xfrm>
          <a:prstGeom prst="rect">
            <a:avLst/>
          </a:prstGeom>
        </p:spPr>
      </p:pic>
      <p:pic>
        <p:nvPicPr>
          <p:cNvPr id="43" name="Picture 42" descr="A close up of an object&#10;&#10;Description automatically generated">
            <a:extLst>
              <a:ext uri="{FF2B5EF4-FFF2-40B4-BE49-F238E27FC236}">
                <a16:creationId xmlns:a16="http://schemas.microsoft.com/office/drawing/2014/main" id="{022C1283-AAF1-4E47-BA00-922C608758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375" b="89286" l="3125" r="94643">
                        <a14:foregroundMark x1="3125" y1="74554" x2="4464" y2="76786"/>
                        <a14:backgroundMark x1="84821" y1="25446" x2="84821" y2="25446"/>
                        <a14:backgroundMark x1="84821" y1="39286" x2="87054" y2="24107"/>
                        <a14:backgroundMark x1="89286" y1="2679" x2="87946" y2="32143"/>
                        <a14:backgroundMark x1="8929" y1="58929" x2="5804" y2="71429"/>
                        <a14:backgroundMark x1="13393" y1="69643" x2="13393" y2="69643"/>
                        <a14:backgroundMark x1="17411" y1="52679" x2="13393" y2="69643"/>
                        <a14:backgroundMark x1="15625" y1="76786" x2="4018" y2="64286"/>
                      </a14:backgroundRemoval>
                    </a14:imgEffect>
                    <a14:imgEffect>
                      <a14:artisticGlass scaling="1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5545649">
            <a:off x="10658758" y="1194360"/>
            <a:ext cx="457200" cy="457200"/>
          </a:xfrm>
          <a:prstGeom prst="rect">
            <a:avLst/>
          </a:prstGeom>
        </p:spPr>
      </p:pic>
      <p:pic>
        <p:nvPicPr>
          <p:cNvPr id="44" name="Picture 43" descr="A close up of an object&#10;&#10;Description automatically generated">
            <a:extLst>
              <a:ext uri="{FF2B5EF4-FFF2-40B4-BE49-F238E27FC236}">
                <a16:creationId xmlns:a16="http://schemas.microsoft.com/office/drawing/2014/main" id="{29356BB6-DBB2-2248-9910-ED0D6BAE5B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375" b="89286" l="3125" r="94643">
                        <a14:foregroundMark x1="3125" y1="74554" x2="4464" y2="76786"/>
                        <a14:backgroundMark x1="84821" y1="25446" x2="84821" y2="25446"/>
                        <a14:backgroundMark x1="84821" y1="39286" x2="87054" y2="24107"/>
                        <a14:backgroundMark x1="89286" y1="2679" x2="87946" y2="32143"/>
                        <a14:backgroundMark x1="8929" y1="58929" x2="5804" y2="71429"/>
                        <a14:backgroundMark x1="13393" y1="69643" x2="13393" y2="69643"/>
                        <a14:backgroundMark x1="17411" y1="52679" x2="13393" y2="69643"/>
                        <a14:backgroundMark x1="15625" y1="76786" x2="4018" y2="64286"/>
                      </a14:backgroundRemoval>
                    </a14:imgEffect>
                    <a14:imgEffect>
                      <a14:artisticGlass scaling="1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5545649">
            <a:off x="11138676" y="1456900"/>
            <a:ext cx="457200" cy="457200"/>
          </a:xfrm>
          <a:prstGeom prst="rect">
            <a:avLst/>
          </a:prstGeom>
        </p:spPr>
      </p:pic>
      <p:pic>
        <p:nvPicPr>
          <p:cNvPr id="45" name="Picture 44" descr="A close up of an object&#10;&#10;Description automatically generated">
            <a:extLst>
              <a:ext uri="{FF2B5EF4-FFF2-40B4-BE49-F238E27FC236}">
                <a16:creationId xmlns:a16="http://schemas.microsoft.com/office/drawing/2014/main" id="{7F4ADC8D-9C3C-6649-AEA7-875A5DBF55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375" b="89286" l="3125" r="94643">
                        <a14:foregroundMark x1="3125" y1="74554" x2="4464" y2="76786"/>
                        <a14:backgroundMark x1="84821" y1="25446" x2="84821" y2="25446"/>
                        <a14:backgroundMark x1="84821" y1="39286" x2="87054" y2="24107"/>
                        <a14:backgroundMark x1="89286" y1="2679" x2="87946" y2="32143"/>
                        <a14:backgroundMark x1="8929" y1="58929" x2="5804" y2="71429"/>
                        <a14:backgroundMark x1="13393" y1="69643" x2="13393" y2="69643"/>
                        <a14:backgroundMark x1="17411" y1="52679" x2="13393" y2="69643"/>
                        <a14:backgroundMark x1="15625" y1="76786" x2="4018" y2="64286"/>
                      </a14:backgroundRemoval>
                    </a14:imgEffect>
                    <a14:imgEffect>
                      <a14:artisticGlass scaling="1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5545649">
            <a:off x="11695678" y="1724622"/>
            <a:ext cx="457200" cy="457200"/>
          </a:xfrm>
          <a:prstGeom prst="rect">
            <a:avLst/>
          </a:prstGeom>
        </p:spPr>
      </p:pic>
      <p:pic>
        <p:nvPicPr>
          <p:cNvPr id="46" name="Picture 45" descr="A close up of an object&#10;&#10;Description automatically generated">
            <a:extLst>
              <a:ext uri="{FF2B5EF4-FFF2-40B4-BE49-F238E27FC236}">
                <a16:creationId xmlns:a16="http://schemas.microsoft.com/office/drawing/2014/main" id="{B85ABFFD-C8EA-9341-BFE8-8F2C588782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375" b="89286" l="3125" r="94643">
                        <a14:foregroundMark x1="3125" y1="74554" x2="4464" y2="76786"/>
                        <a14:backgroundMark x1="84821" y1="25446" x2="84821" y2="25446"/>
                        <a14:backgroundMark x1="84821" y1="39286" x2="87054" y2="24107"/>
                        <a14:backgroundMark x1="89286" y1="2679" x2="87946" y2="32143"/>
                        <a14:backgroundMark x1="8929" y1="58929" x2="5804" y2="71429"/>
                        <a14:backgroundMark x1="13393" y1="69643" x2="13393" y2="69643"/>
                        <a14:backgroundMark x1="17411" y1="52679" x2="13393" y2="69643"/>
                        <a14:backgroundMark x1="15625" y1="76786" x2="4018" y2="64286"/>
                      </a14:backgroundRemoval>
                    </a14:imgEffect>
                    <a14:imgEffect>
                      <a14:artisticGlass scaling="1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5545649">
            <a:off x="11423451" y="1320445"/>
            <a:ext cx="457200" cy="457200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3B1C3362-831D-844D-BFB9-4FA6A1AB366E}"/>
              </a:ext>
            </a:extLst>
          </p:cNvPr>
          <p:cNvSpPr/>
          <p:nvPr/>
        </p:nvSpPr>
        <p:spPr>
          <a:xfrm>
            <a:off x="6528393" y="1752435"/>
            <a:ext cx="6619985" cy="6672776"/>
          </a:xfrm>
          <a:prstGeom prst="ellipse">
            <a:avLst/>
          </a:prstGeom>
          <a:solidFill>
            <a:schemeClr val="tx1">
              <a:lumMod val="85000"/>
              <a:lumOff val="15000"/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Sun 46">
            <a:extLst>
              <a:ext uri="{FF2B5EF4-FFF2-40B4-BE49-F238E27FC236}">
                <a16:creationId xmlns:a16="http://schemas.microsoft.com/office/drawing/2014/main" id="{9A398EC5-A951-3648-ABA0-A08CBF8BE2EB}"/>
              </a:ext>
            </a:extLst>
          </p:cNvPr>
          <p:cNvSpPr/>
          <p:nvPr/>
        </p:nvSpPr>
        <p:spPr>
          <a:xfrm>
            <a:off x="-1453936" y="2028825"/>
            <a:ext cx="2914650" cy="2800350"/>
          </a:xfrm>
          <a:prstGeom prst="sun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3880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"/>
                            </p:stCondLst>
                            <p:childTnLst>
                              <p:par>
                                <p:cTn id="4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0"/>
                            </p:stCondLst>
                            <p:childTnLst>
                              <p:par>
                                <p:cTn id="4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800"/>
                            </p:stCondLst>
                            <p:childTnLst>
                              <p:par>
                                <p:cTn id="5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900"/>
                            </p:stCondLst>
                            <p:childTnLst>
                              <p:par>
                                <p:cTn id="5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100"/>
                            </p:stCondLst>
                            <p:childTnLst>
                              <p:par>
                                <p:cTn id="7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1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200"/>
                            </p:stCondLst>
                            <p:childTnLst>
                              <p:par>
                                <p:cTn id="7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1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300"/>
                            </p:stCondLst>
                            <p:childTnLst>
                              <p:par>
                                <p:cTn id="8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1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400"/>
                            </p:stCondLst>
                            <p:childTnLst>
                              <p:par>
                                <p:cTn id="8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1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500"/>
                            </p:stCondLst>
                            <p:childTnLst>
                              <p:par>
                                <p:cTn id="9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1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1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600"/>
                            </p:stCondLst>
                            <p:childTnLst>
                              <p:par>
                                <p:cTn id="10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1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1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700"/>
                            </p:stCondLst>
                            <p:childTnLst>
                              <p:par>
                                <p:cTn id="10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1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1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800"/>
                            </p:stCondLst>
                            <p:childTnLst>
                              <p:par>
                                <p:cTn id="1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1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1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900"/>
                            </p:stCondLst>
                            <p:childTnLst>
                              <p:par>
                                <p:cTn id="11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1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1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2000"/>
                            </p:stCondLst>
                            <p:childTnLst>
                              <p:par>
                                <p:cTn id="12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1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1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2100"/>
                            </p:stCondLst>
                            <p:childTnLst>
                              <p:par>
                                <p:cTn id="13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1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1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2200"/>
                            </p:stCondLst>
                            <p:childTnLst>
                              <p:par>
                                <p:cTn id="13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1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1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2300"/>
                            </p:stCondLst>
                            <p:childTnLst>
                              <p:par>
                                <p:cTn id="14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1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7" dur="1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2400"/>
                            </p:stCondLst>
                            <p:childTnLst>
                              <p:par>
                                <p:cTn id="14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1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3" dur="1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1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9" dur="1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2600"/>
                            </p:stCondLst>
                            <p:childTnLst>
                              <p:par>
                                <p:cTn id="16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1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5" dur="1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2700"/>
                            </p:stCondLst>
                            <p:childTnLst>
                              <p:par>
                                <p:cTn id="16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1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1" dur="1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2800"/>
                            </p:stCondLst>
                            <p:childTnLst>
                              <p:par>
                                <p:cTn id="17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1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7" dur="1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2900"/>
                            </p:stCondLst>
                            <p:childTnLst>
                              <p:par>
                                <p:cTn id="17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1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1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3" dur="1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3000"/>
                            </p:stCondLst>
                            <p:childTnLst>
                              <p:par>
                                <p:cTn id="18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7" dur="1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1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9" dur="1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3100"/>
                            </p:stCondLst>
                            <p:childTnLst>
                              <p:par>
                                <p:cTn id="19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3" dur="1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5" dur="1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3200"/>
                            </p:stCondLst>
                            <p:childTnLst>
                              <p:par>
                                <p:cTn id="19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9" dur="1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1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1" dur="1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3300"/>
                            </p:stCondLst>
                            <p:childTnLst>
                              <p:par>
                                <p:cTn id="20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5" dur="1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1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7" dur="1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3400"/>
                            </p:stCondLst>
                            <p:childTnLst>
                              <p:par>
                                <p:cTn id="20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1" dur="1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1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3" dur="1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3500"/>
                            </p:stCondLst>
                            <p:childTnLst>
                              <p:par>
                                <p:cTn id="2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7" dur="1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1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9" dur="1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3600"/>
                            </p:stCondLst>
                            <p:childTnLst>
                              <p:par>
                                <p:cTn id="2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3" dur="1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1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5" dur="1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" fill="hold">
                            <p:stCondLst>
                              <p:cond delay="3700"/>
                            </p:stCondLst>
                            <p:childTnLst>
                              <p:par>
                                <p:cTn id="22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9" dur="1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1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1" dur="1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3800"/>
                            </p:stCondLst>
                            <p:childTnLst>
                              <p:par>
                                <p:cTn id="23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5" dur="1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1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7" dur="1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8" fill="hold">
                            <p:stCondLst>
                              <p:cond delay="3900"/>
                            </p:stCondLst>
                            <p:childTnLst>
                              <p:par>
                                <p:cTn id="2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42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4.44444E-6 L 0.45143 0.00093 " pathEditMode="relative" rAng="0" ptsTypes="AA">
                                      <p:cBhvr>
                                        <p:cTn id="245" dur="8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565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6" fill="hold">
                            <p:stCondLst>
                              <p:cond delay="8000"/>
                            </p:stCondLst>
                            <p:childTnLst>
                              <p:par>
                                <p:cTn id="2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9" dur="500"/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0" fill="hold">
                            <p:stCondLst>
                              <p:cond delay="8500"/>
                            </p:stCondLst>
                            <p:childTnLst>
                              <p:par>
                                <p:cTn id="25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2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4" fill="hold">
                            <p:stCondLst>
                              <p:cond delay="8600"/>
                            </p:stCondLst>
                            <p:childTnLst>
                              <p:par>
                                <p:cTn id="25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6" dur="1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8" fill="hold">
                            <p:stCondLst>
                              <p:cond delay="8700"/>
                            </p:stCondLst>
                            <p:childTnLst>
                              <p:par>
                                <p:cTn id="25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0" dur="1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2" fill="hold">
                            <p:stCondLst>
                              <p:cond delay="8800"/>
                            </p:stCondLst>
                            <p:childTnLst>
                              <p:par>
                                <p:cTn id="26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4" dur="1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6" fill="hold">
                            <p:stCondLst>
                              <p:cond delay="8900"/>
                            </p:stCondLst>
                            <p:childTnLst>
                              <p:par>
                                <p:cTn id="26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8" dur="1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0" fill="hold">
                            <p:stCondLst>
                              <p:cond delay="9000"/>
                            </p:stCondLst>
                            <p:childTnLst>
                              <p:par>
                                <p:cTn id="27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2" dur="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4" fill="hold">
                            <p:stCondLst>
                              <p:cond delay="9100"/>
                            </p:stCondLst>
                            <p:childTnLst>
                              <p:par>
                                <p:cTn id="27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6" dur="1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8" fill="hold">
                            <p:stCondLst>
                              <p:cond delay="9200"/>
                            </p:stCondLst>
                            <p:childTnLst>
                              <p:par>
                                <p:cTn id="27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0" dur="1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2" fill="hold">
                            <p:stCondLst>
                              <p:cond delay="9300"/>
                            </p:stCondLst>
                            <p:childTnLst>
                              <p:par>
                                <p:cTn id="28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4" dur="1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6" fill="hold">
                            <p:stCondLst>
                              <p:cond delay="9400"/>
                            </p:stCondLst>
                            <p:childTnLst>
                              <p:par>
                                <p:cTn id="28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8" dur="1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0" fill="hold">
                            <p:stCondLst>
                              <p:cond delay="9500"/>
                            </p:stCondLst>
                            <p:childTnLst>
                              <p:par>
                                <p:cTn id="29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2" dur="1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4" fill="hold">
                            <p:stCondLst>
                              <p:cond delay="9600"/>
                            </p:stCondLst>
                            <p:childTnLst>
                              <p:par>
                                <p:cTn id="29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6" dur="1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8" fill="hold">
                            <p:stCondLst>
                              <p:cond delay="9700"/>
                            </p:stCondLst>
                            <p:childTnLst>
                              <p:par>
                                <p:cTn id="29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0" dur="1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2" fill="hold">
                            <p:stCondLst>
                              <p:cond delay="9800"/>
                            </p:stCondLst>
                            <p:childTnLst>
                              <p:par>
                                <p:cTn id="30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4" dur="1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6" fill="hold">
                            <p:stCondLst>
                              <p:cond delay="9900"/>
                            </p:stCondLst>
                            <p:childTnLst>
                              <p:par>
                                <p:cTn id="30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8" dur="1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0" fill="hold">
                            <p:stCondLst>
                              <p:cond delay="10000"/>
                            </p:stCondLst>
                            <p:childTnLst>
                              <p:par>
                                <p:cTn id="31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2" dur="1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4" fill="hold">
                            <p:stCondLst>
                              <p:cond delay="10100"/>
                            </p:stCondLst>
                            <p:childTnLst>
                              <p:par>
                                <p:cTn id="31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6" dur="1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8" fill="hold">
                            <p:stCondLst>
                              <p:cond delay="10200"/>
                            </p:stCondLst>
                            <p:childTnLst>
                              <p:par>
                                <p:cTn id="31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0" dur="1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2" fill="hold">
                            <p:stCondLst>
                              <p:cond delay="10300"/>
                            </p:stCondLst>
                            <p:childTnLst>
                              <p:par>
                                <p:cTn id="32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4" dur="1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6" fill="hold">
                            <p:stCondLst>
                              <p:cond delay="10400"/>
                            </p:stCondLst>
                            <p:childTnLst>
                              <p:par>
                                <p:cTn id="32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8" dur="1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0" fill="hold">
                            <p:stCondLst>
                              <p:cond delay="10500"/>
                            </p:stCondLst>
                            <p:childTnLst>
                              <p:par>
                                <p:cTn id="33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2" dur="1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4" fill="hold">
                            <p:stCondLst>
                              <p:cond delay="10600"/>
                            </p:stCondLst>
                            <p:childTnLst>
                              <p:par>
                                <p:cTn id="33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6" dur="1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8" fill="hold">
                            <p:stCondLst>
                              <p:cond delay="10700"/>
                            </p:stCondLst>
                            <p:childTnLst>
                              <p:par>
                                <p:cTn id="33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0" dur="1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2" fill="hold">
                            <p:stCondLst>
                              <p:cond delay="10800"/>
                            </p:stCondLst>
                            <p:childTnLst>
                              <p:par>
                                <p:cTn id="34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4" dur="1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6" fill="hold">
                            <p:stCondLst>
                              <p:cond delay="10900"/>
                            </p:stCondLst>
                            <p:childTnLst>
                              <p:par>
                                <p:cTn id="34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8" dur="1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0" fill="hold">
                            <p:stCondLst>
                              <p:cond delay="11000"/>
                            </p:stCondLst>
                            <p:childTnLst>
                              <p:par>
                                <p:cTn id="35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2" dur="1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4" fill="hold">
                            <p:stCondLst>
                              <p:cond delay="11100"/>
                            </p:stCondLst>
                            <p:childTnLst>
                              <p:par>
                                <p:cTn id="35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6" dur="1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8" fill="hold">
                            <p:stCondLst>
                              <p:cond delay="11200"/>
                            </p:stCondLst>
                            <p:childTnLst>
                              <p:par>
                                <p:cTn id="35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0" dur="1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2" fill="hold">
                            <p:stCondLst>
                              <p:cond delay="11300"/>
                            </p:stCondLst>
                            <p:childTnLst>
                              <p:par>
                                <p:cTn id="36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4" dur="1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6" fill="hold">
                            <p:stCondLst>
                              <p:cond delay="11400"/>
                            </p:stCondLst>
                            <p:childTnLst>
                              <p:par>
                                <p:cTn id="36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8" dur="1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0" fill="hold">
                            <p:stCondLst>
                              <p:cond delay="11500"/>
                            </p:stCondLst>
                            <p:childTnLst>
                              <p:par>
                                <p:cTn id="37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2" dur="1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4" fill="hold">
                            <p:stCondLst>
                              <p:cond delay="11600"/>
                            </p:stCondLst>
                            <p:childTnLst>
                              <p:par>
                                <p:cTn id="37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6" dur="1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8" fill="hold">
                            <p:stCondLst>
                              <p:cond delay="11700"/>
                            </p:stCondLst>
                            <p:childTnLst>
                              <p:par>
                                <p:cTn id="37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0" dur="1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2" fill="hold">
                            <p:stCondLst>
                              <p:cond delay="11800"/>
                            </p:stCondLst>
                            <p:childTnLst>
                              <p:par>
                                <p:cTn id="38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4" dur="1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6" fill="hold">
                            <p:stCondLst>
                              <p:cond delay="11900"/>
                            </p:stCondLst>
                            <p:childTnLst>
                              <p:par>
                                <p:cTn id="38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3" grpId="0" animBg="1"/>
      <p:bldP spid="3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80F54-B864-054E-AFA8-0BD49AD6D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B73D48-29B6-CB4E-B1CD-0BFED94FE9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893" b="95179" l="10000" r="90000">
                        <a14:foregroundMark x1="41444" y1="7857" x2="50556" y2="5893"/>
                        <a14:foregroundMark x1="50556" y1="5893" x2="55667" y2="6786"/>
                        <a14:foregroundMark x1="39222" y1="85893" x2="42667" y2="91071"/>
                        <a14:foregroundMark x1="42667" y1="91071" x2="46778" y2="94464"/>
                        <a14:foregroundMark x1="46778" y1="94464" x2="51222" y2="95179"/>
                        <a14:foregroundMark x1="51222" y1="95179" x2="53889" y2="9321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386142" y="1690688"/>
            <a:ext cx="11021786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BDAD055-F236-0E42-8038-21F339ADB390}"/>
              </a:ext>
            </a:extLst>
          </p:cNvPr>
          <p:cNvSpPr txBox="1"/>
          <p:nvPr/>
        </p:nvSpPr>
        <p:spPr>
          <a:xfrm>
            <a:off x="838200" y="1728535"/>
            <a:ext cx="58312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13368 Tons put in orbit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1EADDED-302C-4856-A2EC-3933EB70E038}"/>
              </a:ext>
            </a:extLst>
          </p:cNvPr>
          <p:cNvGrpSpPr/>
          <p:nvPr/>
        </p:nvGrpSpPr>
        <p:grpSpPr>
          <a:xfrm>
            <a:off x="5396958" y="4083025"/>
            <a:ext cx="2544961" cy="1834579"/>
            <a:chOff x="5385608" y="3675252"/>
            <a:chExt cx="2544961" cy="183457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D30C767-7EB2-4251-855E-0E83F86608E9}"/>
                </a:ext>
              </a:extLst>
            </p:cNvPr>
            <p:cNvSpPr/>
            <p:nvPr/>
          </p:nvSpPr>
          <p:spPr>
            <a:xfrm>
              <a:off x="5385608" y="3675252"/>
              <a:ext cx="1420782" cy="14444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scene3d>
              <a:camera prst="isometricLeftDown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93FB1F4-CDCD-411F-B348-DF86DDEFF754}"/>
                </a:ext>
              </a:extLst>
            </p:cNvPr>
            <p:cNvSpPr/>
            <p:nvPr/>
          </p:nvSpPr>
          <p:spPr>
            <a:xfrm>
              <a:off x="6509787" y="4065396"/>
              <a:ext cx="1420782" cy="1444435"/>
            </a:xfrm>
            <a:prstGeom prst="rect">
              <a:avLst/>
            </a:prstGeom>
            <a:solidFill>
              <a:schemeClr val="tx1">
                <a:lumMod val="85000"/>
                <a:lumOff val="15000"/>
                <a:alpha val="85000"/>
              </a:schemeClr>
            </a:solidFill>
            <a:ln>
              <a:noFill/>
            </a:ln>
            <a:scene3d>
              <a:camera prst="isometricLeftDown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CC75B955-C021-4913-8489-12FA567E50FA}"/>
              </a:ext>
            </a:extLst>
          </p:cNvPr>
          <p:cNvSpPr txBox="1"/>
          <p:nvPr/>
        </p:nvSpPr>
        <p:spPr>
          <a:xfrm>
            <a:off x="838200" y="1690688"/>
            <a:ext cx="5473701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>
                    <a:lumMod val="9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No significant effect on insolation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>
                    <a:lumMod val="9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Orbital solar deflectors are not feasible.</a:t>
            </a:r>
          </a:p>
        </p:txBody>
      </p:sp>
    </p:spTree>
    <p:extLst>
      <p:ext uri="{BB962C8B-B14F-4D97-AF65-F5344CB8AC3E}">
        <p14:creationId xmlns:p14="http://schemas.microsoft.com/office/powerpoint/2010/main" val="2178028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1393</TotalTime>
  <Words>134</Words>
  <Application>Microsoft Office PowerPoint</Application>
  <PresentationFormat>Widescreen</PresentationFormat>
  <Paragraphs>27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Futura Medium</vt:lpstr>
      <vt:lpstr>Office Theme</vt:lpstr>
      <vt:lpstr>Orbit Debris and its Effect on Insolation</vt:lpstr>
      <vt:lpstr>PowerPoint Presentation</vt:lpstr>
      <vt:lpstr>What is orbital debris?</vt:lpstr>
      <vt:lpstr>How can this effect climate?</vt:lpstr>
      <vt:lpstr>How can we test it?</vt:lpstr>
      <vt:lpstr>Orbits Plotted</vt:lpstr>
      <vt:lpstr>PowerPoint Presentation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Orbit Debris and its Effect on Insolation</dc:title>
  <dc:creator>Jarod Aerts</dc:creator>
  <cp:lastModifiedBy>Jarod Aerts</cp:lastModifiedBy>
  <cp:revision>9</cp:revision>
  <dcterms:created xsi:type="dcterms:W3CDTF">2019-04-09T14:20:23Z</dcterms:created>
  <dcterms:modified xsi:type="dcterms:W3CDTF">2019-04-11T13:50:30Z</dcterms:modified>
</cp:coreProperties>
</file>