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9"/>
    <p:restoredTop sz="94643"/>
  </p:normalViewPr>
  <p:slideViewPr>
    <p:cSldViewPr snapToGrid="0" snapToObjects="1">
      <p:cViewPr>
        <p:scale>
          <a:sx n="82" d="100"/>
          <a:sy n="82" d="100"/>
        </p:scale>
        <p:origin x="4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E12-6DAE-6343-8569-E68E13051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32995-B215-4244-B7B2-3ED473148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4728-E226-1B45-9792-D979392A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C61D-872A-284B-881E-3A67B850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DC59-7B00-FD46-BB21-F0616CCF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798B-F64C-684E-8093-B48705A5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BEAE-BDEE-E644-969A-3D25067A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34E5-F55E-674F-82CB-23FAB622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B5587-8E46-504C-97DB-E93F4D1D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9A285-42E2-9F48-880A-9495F3A3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B3080-FB8A-9E4C-B8B0-D19D9D3E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1E2ED-8F35-A642-92C2-CAEA5ED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47A7-AA02-F343-96A6-440A17B7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C860D-5B1C-184C-9E4F-D32CE9A2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7BE6-F1D4-3942-9B09-4EF4B4A9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DE79-B6FE-BD46-B9B2-5F54C669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8CC7-7840-664E-8782-EF36E470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218B-7802-7840-B1E2-989321C9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3F34-43FA-2642-8E7D-1C44B9CF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C56D-0CD9-9D46-9464-C18A9B42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2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560-8D2D-BD44-803D-38ADE87E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5F77-0FD4-694B-A3D2-F9D20C7AE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5103-1FF6-5645-B417-4D941B6A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BB9A-7BCC-CD48-9F88-C7E3253F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4BDB-5F11-6F4E-8F0C-378E62EA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8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5EE1-AB7B-3342-A000-422FF0FF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06C98-6D29-1A40-B02A-1EB3F1DE6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AB9B-8CE2-024A-A82B-9A8C10426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F5F7-370A-8F4E-AFFF-DF3A68DC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A123-2D99-C44B-8527-95C130A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193C4-7F6A-E94D-965C-D6C386AB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1AF-4598-8448-A508-A0ABBCB5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9F5C-F044-0D49-A1C9-EACAD2F2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B6841-E4C3-1E4C-B4E3-4A2026A4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3ABEC-DF3C-9D4C-A790-18BC6C8D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7AD-046C-FB45-A3A4-27E2EAC1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64A6-913C-4D4C-9D27-12A4E3B4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5E9-5BA5-C843-901E-C7EA37C2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E28B-151C-A44F-B02E-89AA4B02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2B9-7669-F84E-A29B-A0DBD420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89662-EACA-6E47-945B-18C7E9E9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21F90-30F9-1440-94A0-0A5A578E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899C-413E-9345-ABC5-52B219D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1E924-CAA7-FB4D-A1D8-424C017E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4296E-3DC7-1E4A-AC7A-A9907CA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1E01-1897-7F47-AFD3-FFC6C082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264-1111-0945-A4CF-C7C8A62D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3E2F-C52A-7145-8C03-8696A490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BAC3-32E2-0D45-8D89-83B1EAEA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EFF7-5F5D-FF46-B5B5-B3BE8347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32BE-1B7E-6543-BCC1-B0FAEF4D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B805-063A-1E4C-96AE-75BFDD3E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6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33D3-DFE7-8B48-B847-1B5B3C7A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4696A-73FF-F644-9D60-7994DA9E2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1F49-31AC-9C47-89B1-CE2797D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1667F-A113-194D-89D3-DFA659D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C328E-BD00-7443-A77C-9FD2E887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24145-889E-E44E-A0A2-1B4BC6AD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4ADB-35A6-D14E-B66A-881F718F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DF6F-8A48-A441-BDC0-311829BD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6653-8F94-BC4B-9DBF-6838DE8AB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1E90-DCBB-3C4E-9920-10E8BF6775B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67B0-DE95-8F49-8057-B267F8B86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336A7-8899-1940-9609-B9B4B2C5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AF06-67F3-6C48-9470-418A58329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AE8C-6FF2-3749-AA4A-E39865A29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579"/>
            <a:ext cx="9144000" cy="2387600"/>
          </a:xfrm>
        </p:spPr>
        <p:txBody>
          <a:bodyPr/>
          <a:lstStyle/>
          <a:p>
            <a:r>
              <a:rPr lang="en-US" dirty="0"/>
              <a:t>Orbit Space Debris and its Effect on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7B9E-5A92-E94C-A277-8A139C951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2179"/>
            <a:ext cx="9144000" cy="1655762"/>
          </a:xfrm>
        </p:spPr>
        <p:txBody>
          <a:bodyPr/>
          <a:lstStyle/>
          <a:p>
            <a:r>
              <a:rPr lang="en-US" dirty="0"/>
              <a:t>Jarod </a:t>
            </a:r>
            <a:r>
              <a:rPr lang="en-US" dirty="0" err="1"/>
              <a:t>Aerts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CE991-0B7A-4745-9B42-C37267CB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107" y="3429000"/>
            <a:ext cx="11021786" cy="6858000"/>
          </a:xfrm>
          <a:prstGeom prst="rect">
            <a:avLst/>
          </a:prstGeom>
        </p:spPr>
      </p:pic>
      <p:pic>
        <p:nvPicPr>
          <p:cNvPr id="9" name="Picture 8" descr="A close up of an object&#10;&#10;Description automatically generated">
            <a:extLst>
              <a:ext uri="{FF2B5EF4-FFF2-40B4-BE49-F238E27FC236}">
                <a16:creationId xmlns:a16="http://schemas.microsoft.com/office/drawing/2014/main" id="{FF5010CA-7910-F643-8DDF-D8C150CBB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5853">
            <a:off x="2232374" y="3950884"/>
            <a:ext cx="1054114" cy="1054114"/>
          </a:xfrm>
          <a:prstGeom prst="rect">
            <a:avLst/>
          </a:prstGeom>
        </p:spPr>
      </p:pic>
      <p:pic>
        <p:nvPicPr>
          <p:cNvPr id="10" name="Picture 9" descr="A close up of an object&#10;&#10;Description automatically generated">
            <a:extLst>
              <a:ext uri="{FF2B5EF4-FFF2-40B4-BE49-F238E27FC236}">
                <a16:creationId xmlns:a16="http://schemas.microsoft.com/office/drawing/2014/main" id="{47F1EC43-5598-C74A-A95E-4217851DB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763193" y="3950884"/>
            <a:ext cx="1054114" cy="10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AF6B45-31CE-D649-802B-FF6F2B82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88" y="1690688"/>
            <a:ext cx="804672" cy="3017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orbital debris?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7409CE9-50C6-684B-93C9-C4F2D8015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36894"/>
            <a:ext cx="805612" cy="302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01C83-3297-AE42-BDF4-311E151A7BD2}"/>
              </a:ext>
            </a:extLst>
          </p:cNvPr>
          <p:cNvSpPr txBox="1"/>
          <p:nvPr/>
        </p:nvSpPr>
        <p:spPr>
          <a:xfrm>
            <a:off x="326611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Second Stage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23322-FA6F-1F46-81D5-C216195A6E97}"/>
              </a:ext>
            </a:extLst>
          </p:cNvPr>
          <p:cNvSpPr txBox="1"/>
          <p:nvPr/>
        </p:nvSpPr>
        <p:spPr>
          <a:xfrm>
            <a:off x="266655" y="3198167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First Stage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3E733-51B4-8C4D-AEC8-EBDBA862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54" y="3658551"/>
            <a:ext cx="804672" cy="3017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473C6-B90F-5140-B691-1D2185F4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7079">
            <a:off x="6855076" y="2330580"/>
            <a:ext cx="243840" cy="914400"/>
          </a:xfrm>
          <a:prstGeom prst="rect">
            <a:avLst/>
          </a:prstGeom>
        </p:spPr>
      </p:pic>
      <p:pic>
        <p:nvPicPr>
          <p:cNvPr id="11" name="Picture 10" descr="A close up of an object&#10;&#10;Description automatically generated">
            <a:extLst>
              <a:ext uri="{FF2B5EF4-FFF2-40B4-BE49-F238E27FC236}">
                <a16:creationId xmlns:a16="http://schemas.microsoft.com/office/drawing/2014/main" id="{D059BF0B-95EE-3F4D-A639-4D50DB075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24724" y="1948107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A8DBB-33F6-EE43-8550-2715EE2312E9}"/>
              </a:ext>
            </a:extLst>
          </p:cNvPr>
          <p:cNvSpPr txBox="1"/>
          <p:nvPr/>
        </p:nvSpPr>
        <p:spPr>
          <a:xfrm>
            <a:off x="823011" y="1423020"/>
            <a:ext cx="4800600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Broken Down Satellites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Rocket Second Stages</a:t>
            </a:r>
          </a:p>
        </p:txBody>
      </p:sp>
    </p:spTree>
    <p:extLst>
      <p:ext uri="{BB962C8B-B14F-4D97-AF65-F5344CB8AC3E}">
        <p14:creationId xmlns:p14="http://schemas.microsoft.com/office/powerpoint/2010/main" val="345370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691 0.28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22222E-6 C 0.01693 -0.11203 0.03529 -0.22361 0.07057 -0.28194 C 0.10586 -0.34051 0.1582 -0.34583 0.21094 -0.35069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-175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effect climate?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1045EA-BD81-FF44-95A5-E6F3B712CB55}"/>
              </a:ext>
            </a:extLst>
          </p:cNvPr>
          <p:cNvGrpSpPr/>
          <p:nvPr/>
        </p:nvGrpSpPr>
        <p:grpSpPr>
          <a:xfrm>
            <a:off x="6855076" y="2330580"/>
            <a:ext cx="932109" cy="914400"/>
            <a:chOff x="6855076" y="2330580"/>
            <a:chExt cx="932109" cy="914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4473C6-B90F-5140-B691-1D2185F4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F39F20-36A1-6B43-9612-660672A8065A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E1B018-3BCD-0D4F-83FC-3A638EE2FF57}"/>
              </a:ext>
            </a:extLst>
          </p:cNvPr>
          <p:cNvGrpSpPr/>
          <p:nvPr/>
        </p:nvGrpSpPr>
        <p:grpSpPr>
          <a:xfrm>
            <a:off x="7424724" y="1948107"/>
            <a:ext cx="1045812" cy="701516"/>
            <a:chOff x="7424724" y="1948107"/>
            <a:chExt cx="1045812" cy="701516"/>
          </a:xfrm>
        </p:grpSpPr>
        <p:pic>
          <p:nvPicPr>
            <p:cNvPr id="11" name="Picture 10" descr="A close up of an object&#10;&#10;Description automatically generated">
              <a:extLst>
                <a:ext uri="{FF2B5EF4-FFF2-40B4-BE49-F238E27FC236}">
                  <a16:creationId xmlns:a16="http://schemas.microsoft.com/office/drawing/2014/main" id="{D059BF0B-95EE-3F4D-A639-4D50DB07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89286" l="3125" r="94643">
                          <a14:foregroundMark x1="90179" y1="18304" x2="89286" y2="27232"/>
                          <a14:foregroundMark x1="94643" y1="24554" x2="94643" y2="24554"/>
                          <a14:foregroundMark x1="3125" y1="74554" x2="4464" y2="76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5545649">
              <a:off x="7424724" y="1948107"/>
              <a:ext cx="457200" cy="4572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4F20E0-02E7-7D40-B685-F1BA07F94EA4}"/>
                </a:ext>
              </a:extLst>
            </p:cNvPr>
            <p:cNvSpPr/>
            <p:nvPr/>
          </p:nvSpPr>
          <p:spPr>
            <a:xfrm>
              <a:off x="8202814" y="2239235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AD67F-2948-8349-8294-88D1E2669F9E}"/>
              </a:ext>
            </a:extLst>
          </p:cNvPr>
          <p:cNvSpPr txBox="1"/>
          <p:nvPr/>
        </p:nvSpPr>
        <p:spPr>
          <a:xfrm>
            <a:off x="1594575" y="2992974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Orbital debris will block incoming solar radiation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A7D76F-1038-BD43-BCD2-3AE4621A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848054" y="2345400"/>
            <a:ext cx="243840" cy="914400"/>
          </a:xfrm>
          <a:prstGeom prst="rect">
            <a:avLst/>
          </a:prstGeom>
        </p:spPr>
      </p:pic>
      <p:pic>
        <p:nvPicPr>
          <p:cNvPr id="18" name="Picture 17" descr="A close up of an object&#10;&#10;Description automatically generated">
            <a:extLst>
              <a:ext uri="{FF2B5EF4-FFF2-40B4-BE49-F238E27FC236}">
                <a16:creationId xmlns:a16="http://schemas.microsoft.com/office/drawing/2014/main" id="{F2793BD1-2E6A-0947-9893-B1B06BA64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75" b="89286" l="3125" r="94643">
                        <a14:foregroundMark x1="90179" y1="18304" x2="89286" y2="27232"/>
                        <a14:foregroundMark x1="94643" y1="24554" x2="94643" y2="24554"/>
                        <a14:foregroundMark x1="3125" y1="74554" x2="4464" y2="7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45649">
            <a:off x="7417702" y="1965427"/>
            <a:ext cx="457200" cy="457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EDE43B-E345-714A-9C74-7904D24A9FDC}"/>
              </a:ext>
            </a:extLst>
          </p:cNvPr>
          <p:cNvGrpSpPr/>
          <p:nvPr/>
        </p:nvGrpSpPr>
        <p:grpSpPr>
          <a:xfrm>
            <a:off x="6037865" y="3926747"/>
            <a:ext cx="932109" cy="914400"/>
            <a:chOff x="6855076" y="2330580"/>
            <a:chExt cx="932109" cy="9144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559691-EDFF-4A4E-AB9A-BEB019FE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87079">
              <a:off x="6855076" y="2330580"/>
              <a:ext cx="243840" cy="9144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DA042D-2FE2-BF4C-9795-3E2CAE0F6F8E}"/>
                </a:ext>
              </a:extLst>
            </p:cNvPr>
            <p:cNvSpPr/>
            <p:nvPr/>
          </p:nvSpPr>
          <p:spPr>
            <a:xfrm>
              <a:off x="7519463" y="2787780"/>
              <a:ext cx="267722" cy="410388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42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C -0.01797 0.03634 -0.03581 0.07269 -0.04687 0.11158 C -0.0582 0.15046 -0.06706 0.23333 -0.06706 0.23357 L -0.06706 0.23333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C 0.00456 -0.00926 0.00912 -0.01851 0.0168 -0.02685 C 0.02448 -0.03495 0.03529 -0.04189 0.04623 -0.04884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245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A86D4D-6DF4-5D4A-AC85-A2E199EC0383}"/>
              </a:ext>
            </a:extLst>
          </p:cNvPr>
          <p:cNvCxnSpPr/>
          <p:nvPr/>
        </p:nvCxnSpPr>
        <p:spPr>
          <a:xfrm>
            <a:off x="1460714" y="305316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6CDB65-88C6-8F4B-8BB8-C64EDB99FB29}"/>
              </a:ext>
            </a:extLst>
          </p:cNvPr>
          <p:cNvCxnSpPr/>
          <p:nvPr/>
        </p:nvCxnSpPr>
        <p:spPr>
          <a:xfrm>
            <a:off x="1204992" y="4412360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5FA9C1-3270-B948-86C4-328D6EE5480E}"/>
              </a:ext>
            </a:extLst>
          </p:cNvPr>
          <p:cNvCxnSpPr/>
          <p:nvPr/>
        </p:nvCxnSpPr>
        <p:spPr>
          <a:xfrm>
            <a:off x="1204992" y="2384156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147342-A2B7-0244-9100-99F3BABA7D49}"/>
              </a:ext>
            </a:extLst>
          </p:cNvPr>
          <p:cNvCxnSpPr/>
          <p:nvPr/>
        </p:nvCxnSpPr>
        <p:spPr>
          <a:xfrm>
            <a:off x="1460714" y="3856495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776098-E0B5-914E-8D00-76BC4A334160}"/>
              </a:ext>
            </a:extLst>
          </p:cNvPr>
          <p:cNvCxnSpPr/>
          <p:nvPr/>
        </p:nvCxnSpPr>
        <p:spPr>
          <a:xfrm>
            <a:off x="1716436" y="3445789"/>
            <a:ext cx="511444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test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sp>
        <p:nvSpPr>
          <p:cNvPr id="3" name="Sun 2">
            <a:extLst>
              <a:ext uri="{FF2B5EF4-FFF2-40B4-BE49-F238E27FC236}">
                <a16:creationId xmlns:a16="http://schemas.microsoft.com/office/drawing/2014/main" id="{EA42794E-3D1E-FE41-B988-69C2C344161C}"/>
              </a:ext>
            </a:extLst>
          </p:cNvPr>
          <p:cNvSpPr/>
          <p:nvPr/>
        </p:nvSpPr>
        <p:spPr>
          <a:xfrm>
            <a:off x="-1453936" y="2028825"/>
            <a:ext cx="2914650" cy="2800350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559691-EDFF-4A4E-AB9A-BEB019FE8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87079">
            <a:off x="6037865" y="3926747"/>
            <a:ext cx="243840" cy="914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0DA042D-2FE2-BF4C-9795-3E2CAE0F6F8E}"/>
              </a:ext>
            </a:extLst>
          </p:cNvPr>
          <p:cNvSpPr/>
          <p:nvPr/>
        </p:nvSpPr>
        <p:spPr>
          <a:xfrm>
            <a:off x="6702252" y="4383947"/>
            <a:ext cx="267722" cy="410388"/>
          </a:xfrm>
          <a:prstGeom prst="ellipse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D3F4DD-04E2-7B4C-968E-17E6B44B3720}"/>
              </a:ext>
            </a:extLst>
          </p:cNvPr>
          <p:cNvSpPr txBox="1"/>
          <p:nvPr/>
        </p:nvSpPr>
        <p:spPr>
          <a:xfrm>
            <a:off x="1716436" y="1719440"/>
            <a:ext cx="58312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Map orbits of debris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Find total surface area in orbit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Calculate blocked sunlight</a:t>
            </a:r>
          </a:p>
        </p:txBody>
      </p:sp>
    </p:spTree>
    <p:extLst>
      <p:ext uri="{BB962C8B-B14F-4D97-AF65-F5344CB8AC3E}">
        <p14:creationId xmlns:p14="http://schemas.microsoft.com/office/powerpoint/2010/main" val="343248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7084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38021 -0.00486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kite, outdoor, sky, flying&#10;&#10;Description automatically generated">
            <a:extLst>
              <a:ext uri="{FF2B5EF4-FFF2-40B4-BE49-F238E27FC236}">
                <a16:creationId xmlns:a16="http://schemas.microsoft.com/office/drawing/2014/main" id="{C82513BD-26AF-C940-BC3F-4091574D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426" y="0"/>
            <a:ext cx="135188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Plotted</a:t>
            </a:r>
          </a:p>
        </p:txBody>
      </p:sp>
    </p:spTree>
    <p:extLst>
      <p:ext uri="{BB962C8B-B14F-4D97-AF65-F5344CB8AC3E}">
        <p14:creationId xmlns:p14="http://schemas.microsoft.com/office/powerpoint/2010/main" val="254876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F54-B864-054E-AFA8-0BD49AD6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73D48-29B6-CB4E-B1CD-0BFED94F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3" b="95179" l="10000" r="90000">
                        <a14:foregroundMark x1="41444" y1="7857" x2="50556" y2="5893"/>
                        <a14:foregroundMark x1="50556" y1="5893" x2="55667" y2="6786"/>
                        <a14:foregroundMark x1="39222" y1="85893" x2="42667" y2="91071"/>
                        <a14:foregroundMark x1="42667" y1="91071" x2="46778" y2="94464"/>
                        <a14:foregroundMark x1="46778" y1="94464" x2="51222" y2="95179"/>
                        <a14:foregroundMark x1="51222" y1="95179" x2="53889" y2="93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6142" y="1690688"/>
            <a:ext cx="11021786" cy="68580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7409CE9-50C6-684B-93C9-C4F2D801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36894"/>
            <a:ext cx="805612" cy="302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2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60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Futura Medium</vt:lpstr>
      <vt:lpstr>Office Theme</vt:lpstr>
      <vt:lpstr>Orbit Space Debris and its Effect on Climate</vt:lpstr>
      <vt:lpstr>What is orbital debris?</vt:lpstr>
      <vt:lpstr>How can this effect climate?</vt:lpstr>
      <vt:lpstr>How can we test it?</vt:lpstr>
      <vt:lpstr>Orbits Plotted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Space Debris and its Effect on Climate</dc:title>
  <dc:creator>Jarod Aerts</dc:creator>
  <cp:lastModifiedBy>Jarod Aerts</cp:lastModifiedBy>
  <cp:revision>17</cp:revision>
  <dcterms:created xsi:type="dcterms:W3CDTF">2019-03-14T21:58:25Z</dcterms:created>
  <dcterms:modified xsi:type="dcterms:W3CDTF">2019-03-29T04:54:57Z</dcterms:modified>
</cp:coreProperties>
</file>