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69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0616-28DC-40A0-A399-78012BD57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91D41-54AD-47E6-B19E-826F99B10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4014-40E2-45CC-8826-1B4A8058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D7B9-65A5-44D9-989F-37EE5E4669B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122C2-ED5A-4AC2-A883-EEC5BE76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825BE-47DF-4BD8-87E1-01DE3220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2A72-CB52-4ACB-B3CD-4548259EF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4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B978-6DD8-4DD9-BE54-4B02602F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A072A-97C4-497E-A521-22042C133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D872-5EFB-4CBC-953B-244D18B1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D7B9-65A5-44D9-989F-37EE5E4669B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F3E9-DA65-4DAA-82D7-2AFAE2DA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83BC-38AE-41F2-A42D-8FFDB361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2A72-CB52-4ACB-B3CD-4548259EF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2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AE29F-DB7D-4D66-9A0A-75AED0188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1068D-D88A-4B28-AD56-947DDBF26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9076B-02C4-4068-8CD2-68DC4453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D7B9-65A5-44D9-989F-37EE5E4669B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5E674-D679-43AD-A07C-EF9F6306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EA6DB-7772-40DC-B455-70885B54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2A72-CB52-4ACB-B3CD-4548259EF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0EFE-96F0-4918-A01C-BD6E0EB1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029CD-96D1-4251-8A1B-280790D47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88A58-CBFD-426D-99E2-76E1A27A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D7B9-65A5-44D9-989F-37EE5E4669B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88223-7BEA-4AC2-A5C6-082AC1E8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CEF57-FCCD-4DBD-93DA-1B647E5E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2A72-CB52-4ACB-B3CD-4548259EF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4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00C8-1681-4C1E-8179-D32B02DE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CFADC-02E5-4914-A7F0-6C97263E8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3AB0A-3B72-4392-B059-996DD9F1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D7B9-65A5-44D9-989F-37EE5E4669B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489A-66B5-4145-8047-252A3C99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8993-DF76-421D-8B9F-3E2BA329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2A72-CB52-4ACB-B3CD-4548259EF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5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D73D-1E4F-4D7C-AFEC-2A0F1C5D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31A8-3FCF-4514-8696-9D073ECF1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4734B-F385-435B-B735-FC804C03B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FC883-1B37-441B-A4E9-5CDB1407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D7B9-65A5-44D9-989F-37EE5E4669B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47CE6-BC19-4E85-861F-048B2E55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00644-F9F8-45E4-B523-8CD646AE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2A72-CB52-4ACB-B3CD-4548259EF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3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C0B3-8A4A-41D5-A5D5-35E04160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67F9A-1AF8-46D1-AB43-77DA2A84D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E319B-D460-4F1A-8EA7-23289262D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3A45F-9DAE-4A4C-A2AF-0FA6D7B32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C565C-0D66-431A-B5FA-83562ED09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25F3E-D9FA-4447-8066-C668B88E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D7B9-65A5-44D9-989F-37EE5E4669B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A0EA9-3872-4342-BE11-18A4E2D8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C633E-B0EB-4B1A-AE7A-A2E226B3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2A72-CB52-4ACB-B3CD-4548259EF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3411-3D63-4319-9B4A-E4CB08C4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7D577-8FA4-4C3F-9A43-C7633578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D7B9-65A5-44D9-989F-37EE5E4669B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96245-0E44-45EA-8547-038C12FE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108C9-559C-41C0-A09F-4EA2A596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2A72-CB52-4ACB-B3CD-4548259EF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EB926-68C2-4114-B572-C3EA099C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D7B9-65A5-44D9-989F-37EE5E4669B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7FAEC-00D3-460F-B096-51FA2A11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1E454-D982-473B-957E-E230231A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2A72-CB52-4ACB-B3CD-4548259EF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1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C100-E185-4F1A-9074-BAB22FC0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7D94-87A1-4639-AAA2-9CF600E14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F4D48-1785-4224-A393-856B63110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550A8-80B7-40A1-B059-35331E07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D7B9-65A5-44D9-989F-37EE5E4669B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74E85-2327-4F60-89EC-526A9DD9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F0F8E-A989-41E9-81CB-4EB8F2FA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2A72-CB52-4ACB-B3CD-4548259EF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52C3-E849-4BFA-9051-76049627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EC1CE-A743-4BD0-AD39-BA8130079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3658D-AB22-4E57-AA0E-AD87CACBA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76F68-513E-4C50-936A-D89224BB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D7B9-65A5-44D9-989F-37EE5E4669B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EF78F-551E-4B1E-B491-8E6FFD53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09EA0-2984-40CF-8E55-C9594F4B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2A72-CB52-4ACB-B3CD-4548259EF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6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9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FDB05-F61B-4A3E-A23F-A083A534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C439D-6A87-46CB-9B73-418012668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57AA4-F494-4136-A411-D6A22B438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D7B9-65A5-44D9-989F-37EE5E4669B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FEDDA-AC9C-477C-B8AE-9BAA16436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350DF-1AF8-4433-90A4-A1B87BA1A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32A72-CB52-4ACB-B3CD-4548259EF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7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F416-4C74-4B59-9E63-C4D67AF46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  Wiki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55FB6-9328-4EBE-850F-7A05FDCDA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 Open-Source App by Jarod Aerts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E20F9-BC8E-470D-94C0-0FF13BC9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62" y="2356107"/>
            <a:ext cx="745515" cy="74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4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DC69B-50B5-4BC4-88B6-77BC0C5E9D4C}"/>
              </a:ext>
            </a:extLst>
          </p:cNvPr>
          <p:cNvSpPr txBox="1"/>
          <p:nvPr/>
        </p:nvSpPr>
        <p:spPr>
          <a:xfrm>
            <a:off x="1988456" y="2613392"/>
            <a:ext cx="8577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78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6F6F3C-999D-4C77-A8B3-FD8632335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8100">
            <a:off x="-4686449" y="4059827"/>
            <a:ext cx="5058984" cy="3321994"/>
          </a:xfrm>
          <a:prstGeom prst="rect">
            <a:avLst/>
          </a:prstGeo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391BB5C4-3A7A-4813-B68F-54130012A45B}"/>
              </a:ext>
            </a:extLst>
          </p:cNvPr>
          <p:cNvSpPr/>
          <p:nvPr/>
        </p:nvSpPr>
        <p:spPr>
          <a:xfrm>
            <a:off x="841829" y="943429"/>
            <a:ext cx="2148114" cy="1291771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414861B2-60DA-4536-905C-E9E9442A1101}"/>
              </a:ext>
            </a:extLst>
          </p:cNvPr>
          <p:cNvSpPr/>
          <p:nvPr/>
        </p:nvSpPr>
        <p:spPr>
          <a:xfrm>
            <a:off x="9296400" y="2518229"/>
            <a:ext cx="2148114" cy="1291771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2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0.69466 -0.43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9" y="-219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466 -0.4382 L 1.27565 -1.028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9" y="-2953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934DEB-E99E-44E3-979A-15593FEFE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6759">
            <a:off x="5921493" y="1032027"/>
            <a:ext cx="7449590" cy="571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88EC2E-264C-4897-A2A0-A38668267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2" y="2906011"/>
            <a:ext cx="7582958" cy="581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174EA0-562F-4071-843C-66ABA70EA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4683">
            <a:off x="5191608" y="4271641"/>
            <a:ext cx="7421011" cy="562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3D598-4003-4E7B-9439-A7B841C75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346" y="2053956"/>
            <a:ext cx="7449590" cy="581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585DF9-1C84-455F-A193-86CDDCDBB9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574">
            <a:off x="271455" y="1119805"/>
            <a:ext cx="7440063" cy="581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8C7283-DCFC-44EA-AB23-37860B6443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01734">
            <a:off x="-725081" y="4789898"/>
            <a:ext cx="7449590" cy="5620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C11B97-DEC5-4F05-A1CF-84F771207C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950">
            <a:off x="3576453" y="5313557"/>
            <a:ext cx="7506748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7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4C3A-CD13-4E79-94F9-980E5CEFF4C9}"/>
              </a:ext>
            </a:extLst>
          </p:cNvPr>
          <p:cNvSpPr txBox="1">
            <a:spLocks/>
          </p:cNvSpPr>
          <p:nvPr/>
        </p:nvSpPr>
        <p:spPr>
          <a:xfrm>
            <a:off x="0" y="251506"/>
            <a:ext cx="5050971" cy="16498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  Wiki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0E64EB-B353-4641-9224-97869FE78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49" y="818858"/>
            <a:ext cx="515162" cy="515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B1FA0D-DC1B-4D25-A759-38B39F7ABE8F}"/>
              </a:ext>
            </a:extLst>
          </p:cNvPr>
          <p:cNvSpPr txBox="1"/>
          <p:nvPr/>
        </p:nvSpPr>
        <p:spPr>
          <a:xfrm>
            <a:off x="674914" y="1674674"/>
            <a:ext cx="10842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 open source application to bring the knowledge of the internet to places where the internet doesn’t exist by utilizing the Wikipedia API.</a:t>
            </a:r>
          </a:p>
        </p:txBody>
      </p:sp>
    </p:spTree>
    <p:extLst>
      <p:ext uri="{BB962C8B-B14F-4D97-AF65-F5344CB8AC3E}">
        <p14:creationId xmlns:p14="http://schemas.microsoft.com/office/powerpoint/2010/main" val="78552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D2E4-E625-435C-A5FE-B29C876A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1862C-6E84-432F-A716-E3B88CBAD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838269" cy="38115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 and download articles when internet is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 single articles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 articles based on a topic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Browse and read downloaded articles offline</a:t>
            </a:r>
          </a:p>
          <a:p>
            <a:endParaRPr lang="en-US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45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BF9CB2-A8BB-44F7-9531-1D00A27E6758}"/>
              </a:ext>
            </a:extLst>
          </p:cNvPr>
          <p:cNvSpPr txBox="1"/>
          <p:nvPr/>
        </p:nvSpPr>
        <p:spPr>
          <a:xfrm>
            <a:off x="2119085" y="2162628"/>
            <a:ext cx="79538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1198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A15D-47EA-4833-87F0-5990FFDD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Some Issues…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31077-39AC-4E0C-ACD2-E7744EB63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95158" cy="10609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8CA68C-2669-4B6E-8A3E-56C1A1262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11172" cy="7010400"/>
          </a:xfrm>
          <a:prstGeom prst="rect">
            <a:avLst/>
          </a:prstGeom>
        </p:spPr>
      </p:pic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BC23E728-2B11-441C-827F-433930EEED57}"/>
              </a:ext>
            </a:extLst>
          </p:cNvPr>
          <p:cNvSpPr/>
          <p:nvPr/>
        </p:nvSpPr>
        <p:spPr>
          <a:xfrm>
            <a:off x="2213428" y="-101600"/>
            <a:ext cx="7765143" cy="72136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45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772766-518B-4F33-B059-70E1C352A9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28"/>
          <a:stretch/>
        </p:blipFill>
        <p:spPr>
          <a:xfrm>
            <a:off x="0" y="0"/>
            <a:ext cx="7096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7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B0E62E-DA29-43C3-9125-1749A53EC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" y="174171"/>
            <a:ext cx="51435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5CD82E-8767-4A68-BD92-F8E23ADCF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995" y="-1"/>
            <a:ext cx="5373005" cy="3008883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EE990BC-DB2F-4084-9297-C0E0486E944F}"/>
              </a:ext>
            </a:extLst>
          </p:cNvPr>
          <p:cNvSpPr/>
          <p:nvPr/>
        </p:nvSpPr>
        <p:spPr>
          <a:xfrm>
            <a:off x="3077028" y="174171"/>
            <a:ext cx="3178629" cy="1712686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6C2C7-DEA7-4E88-BECC-5CAD9B87B5C6}"/>
              </a:ext>
            </a:extLst>
          </p:cNvPr>
          <p:cNvSpPr txBox="1"/>
          <p:nvPr/>
        </p:nvSpPr>
        <p:spPr>
          <a:xfrm>
            <a:off x="3236686" y="488777"/>
            <a:ext cx="2859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I want more than 10,000 articles at a time!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F07FDDB-BF62-41E4-A91F-04D33141A378}"/>
              </a:ext>
            </a:extLst>
          </p:cNvPr>
          <p:cNvSpPr/>
          <p:nvPr/>
        </p:nvSpPr>
        <p:spPr>
          <a:xfrm rot="11297182">
            <a:off x="5386875" y="3454400"/>
            <a:ext cx="4267200" cy="243840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C4D6B-AA9C-4CB2-934F-A1FD0CBE09A5}"/>
              </a:ext>
            </a:extLst>
          </p:cNvPr>
          <p:cNvSpPr txBox="1"/>
          <p:nvPr/>
        </p:nvSpPr>
        <p:spPr>
          <a:xfrm rot="20598515">
            <a:off x="6367435" y="3752381"/>
            <a:ext cx="3715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ooper Black" panose="0208090404030B020404" pitchFamily="18" charset="0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97720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76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Cooper Black</vt:lpstr>
      <vt:lpstr>Roboto</vt:lpstr>
      <vt:lpstr>Office Theme</vt:lpstr>
      <vt:lpstr>Y  Wiki</vt:lpstr>
      <vt:lpstr>PowerPoint Presentation</vt:lpstr>
      <vt:lpstr>PowerPoint Presentation</vt:lpstr>
      <vt:lpstr>PowerPoint Presentation</vt:lpstr>
      <vt:lpstr>Features</vt:lpstr>
      <vt:lpstr>PowerPoint Presentation</vt:lpstr>
      <vt:lpstr>Some Issues…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  Wiki</dc:title>
  <dc:creator>Jarod Aerts</dc:creator>
  <cp:lastModifiedBy>Jarod Aerts</cp:lastModifiedBy>
  <cp:revision>11</cp:revision>
  <dcterms:created xsi:type="dcterms:W3CDTF">2018-08-02T21:02:18Z</dcterms:created>
  <dcterms:modified xsi:type="dcterms:W3CDTF">2018-08-02T23:11:02Z</dcterms:modified>
</cp:coreProperties>
</file>