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31903-AD5D-4C5E-879C-D08FDA4120A9}" v="5" dt="2025-06-17T10:00:59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>
        <p:scale>
          <a:sx n="64" d="100"/>
          <a:sy n="64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od van Otegem" userId="40a590013f178374" providerId="LiveId" clId="{DFB0F0DC-DB6D-4F95-B181-2346509E62EC}"/>
    <pc:docChg chg="custSel modSld">
      <pc:chgData name="Jarod van Otegem" userId="40a590013f178374" providerId="LiveId" clId="{DFB0F0DC-DB6D-4F95-B181-2346509E62EC}" dt="2025-06-11T14:15:24.375" v="205" actId="1076"/>
      <pc:docMkLst>
        <pc:docMk/>
      </pc:docMkLst>
      <pc:sldChg chg="addSp modSp mod">
        <pc:chgData name="Jarod van Otegem" userId="40a590013f178374" providerId="LiveId" clId="{DFB0F0DC-DB6D-4F95-B181-2346509E62EC}" dt="2025-06-11T14:15:24.375" v="205" actId="1076"/>
        <pc:sldMkLst>
          <pc:docMk/>
          <pc:sldMk cId="1529055336" sldId="257"/>
        </pc:sldMkLst>
        <pc:spChg chg="add mod">
          <ac:chgData name="Jarod van Otegem" userId="40a590013f178374" providerId="LiveId" clId="{DFB0F0DC-DB6D-4F95-B181-2346509E62EC}" dt="2025-06-11T14:15:13.199" v="203" actId="20577"/>
          <ac:spMkLst>
            <pc:docMk/>
            <pc:sldMk cId="1529055336" sldId="257"/>
            <ac:spMk id="14" creationId="{8BA87DD9-8D64-54E6-D0AF-CB7959F39898}"/>
          </ac:spMkLst>
        </pc:spChg>
        <pc:spChg chg="mod">
          <ac:chgData name="Jarod van Otegem" userId="40a590013f178374" providerId="LiveId" clId="{DFB0F0DC-DB6D-4F95-B181-2346509E62EC}" dt="2025-06-11T07:47:35.725" v="0" actId="1076"/>
          <ac:spMkLst>
            <pc:docMk/>
            <pc:sldMk cId="1529055336" sldId="257"/>
            <ac:spMk id="29" creationId="{2D90375C-794E-F26C-4316-4826C023E7F9}"/>
          </ac:spMkLst>
        </pc:spChg>
        <pc:spChg chg="mod">
          <ac:chgData name="Jarod van Otegem" userId="40a590013f178374" providerId="LiveId" clId="{DFB0F0DC-DB6D-4F95-B181-2346509E62EC}" dt="2025-06-11T14:14:24.741" v="187" actId="1076"/>
          <ac:spMkLst>
            <pc:docMk/>
            <pc:sldMk cId="1529055336" sldId="257"/>
            <ac:spMk id="33" creationId="{24DE110F-E119-BE96-A120-77A90EA2EA06}"/>
          </ac:spMkLst>
        </pc:spChg>
        <pc:spChg chg="mod">
          <ac:chgData name="Jarod van Otegem" userId="40a590013f178374" providerId="LiveId" clId="{DFB0F0DC-DB6D-4F95-B181-2346509E62EC}" dt="2025-06-11T07:47:39.354" v="1" actId="1076"/>
          <ac:spMkLst>
            <pc:docMk/>
            <pc:sldMk cId="1529055336" sldId="257"/>
            <ac:spMk id="37" creationId="{2D68EF58-0A0D-5F44-D3EF-81BC66D0AE98}"/>
          </ac:spMkLst>
        </pc:spChg>
        <pc:cxnChg chg="add mod">
          <ac:chgData name="Jarod van Otegem" userId="40a590013f178374" providerId="LiveId" clId="{DFB0F0DC-DB6D-4F95-B181-2346509E62EC}" dt="2025-06-11T14:15:24.375" v="205" actId="1076"/>
          <ac:cxnSpMkLst>
            <pc:docMk/>
            <pc:sldMk cId="1529055336" sldId="257"/>
            <ac:cxnSpMk id="16" creationId="{1AD06822-412C-C0BB-44C3-5EB0D71833D3}"/>
          </ac:cxnSpMkLst>
        </pc:cxnChg>
        <pc:cxnChg chg="mod">
          <ac:chgData name="Jarod van Otegem" userId="40a590013f178374" providerId="LiveId" clId="{DFB0F0DC-DB6D-4F95-B181-2346509E62EC}" dt="2025-06-11T07:47:35.725" v="0" actId="1076"/>
          <ac:cxnSpMkLst>
            <pc:docMk/>
            <pc:sldMk cId="1529055336" sldId="257"/>
            <ac:cxnSpMk id="30" creationId="{FB354907-2EE7-430A-2B52-083F8893DD0B}"/>
          </ac:cxnSpMkLst>
        </pc:cxnChg>
        <pc:cxnChg chg="mod">
          <ac:chgData name="Jarod van Otegem" userId="40a590013f178374" providerId="LiveId" clId="{DFB0F0DC-DB6D-4F95-B181-2346509E62EC}" dt="2025-06-11T14:14:32.208" v="189" actId="14100"/>
          <ac:cxnSpMkLst>
            <pc:docMk/>
            <pc:sldMk cId="1529055336" sldId="257"/>
            <ac:cxnSpMk id="34" creationId="{295FD109-B61A-D4B2-BD4F-E3C03A39CE27}"/>
          </ac:cxnSpMkLst>
        </pc:cxnChg>
        <pc:cxnChg chg="mod">
          <ac:chgData name="Jarod van Otegem" userId="40a590013f178374" providerId="LiveId" clId="{DFB0F0DC-DB6D-4F95-B181-2346509E62EC}" dt="2025-06-11T07:47:47.349" v="2" actId="14100"/>
          <ac:cxnSpMkLst>
            <pc:docMk/>
            <pc:sldMk cId="1529055336" sldId="257"/>
            <ac:cxnSpMk id="39" creationId="{2ABE2AE0-A7E3-FBB3-F53D-36CFF89A2E1F}"/>
          </ac:cxnSpMkLst>
        </pc:cxnChg>
      </pc:sldChg>
      <pc:sldChg chg="modSp mod">
        <pc:chgData name="Jarod van Otegem" userId="40a590013f178374" providerId="LiveId" clId="{DFB0F0DC-DB6D-4F95-B181-2346509E62EC}" dt="2025-06-11T07:48:45.953" v="103" actId="27636"/>
        <pc:sldMkLst>
          <pc:docMk/>
          <pc:sldMk cId="3153941708" sldId="258"/>
        </pc:sldMkLst>
        <pc:spChg chg="mod">
          <ac:chgData name="Jarod van Otegem" userId="40a590013f178374" providerId="LiveId" clId="{DFB0F0DC-DB6D-4F95-B181-2346509E62EC}" dt="2025-06-11T07:48:45.953" v="103" actId="27636"/>
          <ac:spMkLst>
            <pc:docMk/>
            <pc:sldMk cId="3153941708" sldId="258"/>
            <ac:spMk id="12" creationId="{E812D4FF-2D99-92A0-FEA2-002B20769AB8}"/>
          </ac:spMkLst>
        </pc:spChg>
      </pc:sldChg>
      <pc:sldChg chg="modSp mod">
        <pc:chgData name="Jarod van Otegem" userId="40a590013f178374" providerId="LiveId" clId="{DFB0F0DC-DB6D-4F95-B181-2346509E62EC}" dt="2025-06-11T07:50:14.899" v="186" actId="20577"/>
        <pc:sldMkLst>
          <pc:docMk/>
          <pc:sldMk cId="2411812178" sldId="263"/>
        </pc:sldMkLst>
        <pc:spChg chg="mod">
          <ac:chgData name="Jarod van Otegem" userId="40a590013f178374" providerId="LiveId" clId="{DFB0F0DC-DB6D-4F95-B181-2346509E62EC}" dt="2025-06-11T07:50:14.899" v="186" actId="20577"/>
          <ac:spMkLst>
            <pc:docMk/>
            <pc:sldMk cId="2411812178" sldId="263"/>
            <ac:spMk id="3" creationId="{D72450BA-D91B-C261-84DE-0858B720BC99}"/>
          </ac:spMkLst>
        </pc:spChg>
        <pc:spChg chg="mod">
          <ac:chgData name="Jarod van Otegem" userId="40a590013f178374" providerId="LiveId" clId="{DFB0F0DC-DB6D-4F95-B181-2346509E62EC}" dt="2025-06-11T07:49:32.025" v="104" actId="1076"/>
          <ac:spMkLst>
            <pc:docMk/>
            <pc:sldMk cId="2411812178" sldId="263"/>
            <ac:spMk id="5" creationId="{DEB7E557-A926-C893-D0DE-2328048D9001}"/>
          </ac:spMkLst>
        </pc:spChg>
        <pc:spChg chg="mod">
          <ac:chgData name="Jarod van Otegem" userId="40a590013f178374" providerId="LiveId" clId="{DFB0F0DC-DB6D-4F95-B181-2346509E62EC}" dt="2025-06-11T07:49:38.537" v="105" actId="1076"/>
          <ac:spMkLst>
            <pc:docMk/>
            <pc:sldMk cId="2411812178" sldId="263"/>
            <ac:spMk id="7" creationId="{EB1CF7AC-2CAB-41F2-CA0A-CB870FE198F0}"/>
          </ac:spMkLst>
        </pc:spChg>
        <pc:cxnChg chg="mod">
          <ac:chgData name="Jarod van Otegem" userId="40a590013f178374" providerId="LiveId" clId="{DFB0F0DC-DB6D-4F95-B181-2346509E62EC}" dt="2025-06-11T07:49:32.025" v="104" actId="1076"/>
          <ac:cxnSpMkLst>
            <pc:docMk/>
            <pc:sldMk cId="2411812178" sldId="263"/>
            <ac:cxnSpMk id="6" creationId="{73A697FC-2840-D6D3-CC38-0A01B7E783FB}"/>
          </ac:cxnSpMkLst>
        </pc:cxnChg>
        <pc:cxnChg chg="mod">
          <ac:chgData name="Jarod van Otegem" userId="40a590013f178374" providerId="LiveId" clId="{DFB0F0DC-DB6D-4F95-B181-2346509E62EC}" dt="2025-06-11T07:49:38.537" v="105" actId="1076"/>
          <ac:cxnSpMkLst>
            <pc:docMk/>
            <pc:sldMk cId="2411812178" sldId="263"/>
            <ac:cxnSpMk id="8" creationId="{CEB37516-376A-C892-4D22-D3BBBE1057B5}"/>
          </ac:cxnSpMkLst>
        </pc:cxnChg>
      </pc:sldChg>
    </pc:docChg>
  </pc:docChgLst>
  <pc:docChgLst>
    <pc:chgData name="Jarod van Otegem" userId="40a590013f178374" providerId="LiveId" clId="{7D47ED93-4E69-4B81-ABD4-DB28384AA08A}"/>
    <pc:docChg chg="undo custSel addSld delSld modSld">
      <pc:chgData name="Jarod van Otegem" userId="40a590013f178374" providerId="LiveId" clId="{7D47ED93-4E69-4B81-ABD4-DB28384AA08A}" dt="2025-06-10T20:19:41.912" v="1150" actId="20577"/>
      <pc:docMkLst>
        <pc:docMk/>
      </pc:docMkLst>
      <pc:sldChg chg="del">
        <pc:chgData name="Jarod van Otegem" userId="40a590013f178374" providerId="LiveId" clId="{7D47ED93-4E69-4B81-ABD4-DB28384AA08A}" dt="2025-06-10T13:15:35.119" v="956" actId="47"/>
        <pc:sldMkLst>
          <pc:docMk/>
          <pc:sldMk cId="836847432" sldId="256"/>
        </pc:sldMkLst>
      </pc:sldChg>
      <pc:sldChg chg="addSp modSp mod">
        <pc:chgData name="Jarod van Otegem" userId="40a590013f178374" providerId="LiveId" clId="{7D47ED93-4E69-4B81-ABD4-DB28384AA08A}" dt="2025-06-10T20:08:09.294" v="974" actId="14100"/>
        <pc:sldMkLst>
          <pc:docMk/>
          <pc:sldMk cId="1529055336" sldId="257"/>
        </pc:sldMkLst>
        <pc:spChg chg="mod">
          <ac:chgData name="Jarod van Otegem" userId="40a590013f178374" providerId="LiveId" clId="{7D47ED93-4E69-4B81-ABD4-DB28384AA08A}" dt="2025-06-10T12:58:43.697" v="527" actId="20577"/>
          <ac:spMkLst>
            <pc:docMk/>
            <pc:sldMk cId="1529055336" sldId="257"/>
            <ac:spMk id="5" creationId="{8D84B368-77B5-B342-4A2D-607FE48325B8}"/>
          </ac:spMkLst>
        </pc:spChg>
        <pc:spChg chg="mod">
          <ac:chgData name="Jarod van Otegem" userId="40a590013f178374" providerId="LiveId" clId="{7D47ED93-4E69-4B81-ABD4-DB28384AA08A}" dt="2025-06-10T11:50:45.867" v="78" actId="20577"/>
          <ac:spMkLst>
            <pc:docMk/>
            <pc:sldMk cId="1529055336" sldId="257"/>
            <ac:spMk id="6" creationId="{EB680187-367A-BF93-4DBD-8CCE4EB049E3}"/>
          </ac:spMkLst>
        </pc:spChg>
        <pc:spChg chg="mod">
          <ac:chgData name="Jarod van Otegem" userId="40a590013f178374" providerId="LiveId" clId="{7D47ED93-4E69-4B81-ABD4-DB28384AA08A}" dt="2025-06-10T12:44:00.288" v="232" actId="1076"/>
          <ac:spMkLst>
            <pc:docMk/>
            <pc:sldMk cId="1529055336" sldId="257"/>
            <ac:spMk id="26" creationId="{EE5BF080-3F74-BB4A-525C-99BD836F24F9}"/>
          </ac:spMkLst>
        </pc:spChg>
        <pc:spChg chg="mod">
          <ac:chgData name="Jarod van Otegem" userId="40a590013f178374" providerId="LiveId" clId="{7D47ED93-4E69-4B81-ABD4-DB28384AA08A}" dt="2025-06-10T20:08:09.294" v="974" actId="14100"/>
          <ac:spMkLst>
            <pc:docMk/>
            <pc:sldMk cId="1529055336" sldId="257"/>
            <ac:spMk id="29" creationId="{2D90375C-794E-F26C-4316-4826C023E7F9}"/>
          </ac:spMkLst>
        </pc:spChg>
        <pc:spChg chg="add mod">
          <ac:chgData name="Jarod van Otegem" userId="40a590013f178374" providerId="LiveId" clId="{7D47ED93-4E69-4B81-ABD4-DB28384AA08A}" dt="2025-06-10T12:44:32.284" v="247" actId="1076"/>
          <ac:spMkLst>
            <pc:docMk/>
            <pc:sldMk cId="1529055336" sldId="257"/>
            <ac:spMk id="70" creationId="{D53B6B00-9BA1-84B2-F242-85C79CDE73F4}"/>
          </ac:spMkLst>
        </pc:spChg>
        <pc:spChg chg="add mod">
          <ac:chgData name="Jarod van Otegem" userId="40a590013f178374" providerId="LiveId" clId="{7D47ED93-4E69-4B81-ABD4-DB28384AA08A}" dt="2025-06-10T12:44:54.483" v="259" actId="1076"/>
          <ac:spMkLst>
            <pc:docMk/>
            <pc:sldMk cId="1529055336" sldId="257"/>
            <ac:spMk id="71" creationId="{67068FF3-1032-E3D4-3599-CCEEDE832DEF}"/>
          </ac:spMkLst>
        </pc:spChg>
        <pc:cxnChg chg="mod">
          <ac:chgData name="Jarod van Otegem" userId="40a590013f178374" providerId="LiveId" clId="{7D47ED93-4E69-4B81-ABD4-DB28384AA08A}" dt="2025-06-10T12:44:18.140" v="238" actId="1076"/>
          <ac:cxnSpMkLst>
            <pc:docMk/>
            <pc:sldMk cId="1529055336" sldId="257"/>
            <ac:cxnSpMk id="28" creationId="{2B07E5DE-E2AA-3665-475E-A0B312D57038}"/>
          </ac:cxnSpMkLst>
        </pc:cxnChg>
        <pc:cxnChg chg="mod">
          <ac:chgData name="Jarod van Otegem" userId="40a590013f178374" providerId="LiveId" clId="{7D47ED93-4E69-4B81-ABD4-DB28384AA08A}" dt="2025-06-10T20:08:09.294" v="974" actId="14100"/>
          <ac:cxnSpMkLst>
            <pc:docMk/>
            <pc:sldMk cId="1529055336" sldId="257"/>
            <ac:cxnSpMk id="30" creationId="{FB354907-2EE7-430A-2B52-083F8893DD0B}"/>
          </ac:cxnSpMkLst>
        </pc:cxnChg>
        <pc:cxnChg chg="mod">
          <ac:chgData name="Jarod van Otegem" userId="40a590013f178374" providerId="LiveId" clId="{7D47ED93-4E69-4B81-ABD4-DB28384AA08A}" dt="2025-06-10T12:44:00.288" v="232" actId="1076"/>
          <ac:cxnSpMkLst>
            <pc:docMk/>
            <pc:sldMk cId="1529055336" sldId="257"/>
            <ac:cxnSpMk id="39" creationId="{2ABE2AE0-A7E3-FBB3-F53D-36CFF89A2E1F}"/>
          </ac:cxnSpMkLst>
        </pc:cxnChg>
        <pc:cxnChg chg="mod">
          <ac:chgData name="Jarod van Otegem" userId="40a590013f178374" providerId="LiveId" clId="{7D47ED93-4E69-4B81-ABD4-DB28384AA08A}" dt="2025-06-10T12:44:15.568" v="237" actId="1076"/>
          <ac:cxnSpMkLst>
            <pc:docMk/>
            <pc:sldMk cId="1529055336" sldId="257"/>
            <ac:cxnSpMk id="42" creationId="{76B5371F-A138-67DA-FCFA-7F4F312E9F35}"/>
          </ac:cxnSpMkLst>
        </pc:cxnChg>
        <pc:cxnChg chg="add mod">
          <ac:chgData name="Jarod van Otegem" userId="40a590013f178374" providerId="LiveId" clId="{7D47ED93-4E69-4B81-ABD4-DB28384AA08A}" dt="2025-06-10T12:59:07.653" v="537" actId="14100"/>
          <ac:cxnSpMkLst>
            <pc:docMk/>
            <pc:sldMk cId="1529055336" sldId="257"/>
            <ac:cxnSpMk id="73" creationId="{4756A700-4BD3-B499-6B2C-02BE67846707}"/>
          </ac:cxnSpMkLst>
        </pc:cxnChg>
        <pc:cxnChg chg="add mod">
          <ac:chgData name="Jarod van Otegem" userId="40a590013f178374" providerId="LiveId" clId="{7D47ED93-4E69-4B81-ABD4-DB28384AA08A}" dt="2025-06-10T12:59:06.678" v="535" actId="14100"/>
          <ac:cxnSpMkLst>
            <pc:docMk/>
            <pc:sldMk cId="1529055336" sldId="257"/>
            <ac:cxnSpMk id="76" creationId="{F1626CD1-B488-1ECA-AD55-8D4B9EA43704}"/>
          </ac:cxnSpMkLst>
        </pc:cxnChg>
      </pc:sldChg>
      <pc:sldChg chg="addSp delSp modSp new mod">
        <pc:chgData name="Jarod van Otegem" userId="40a590013f178374" providerId="LiveId" clId="{7D47ED93-4E69-4B81-ABD4-DB28384AA08A}" dt="2025-06-10T13:00:03.724" v="585" actId="20577"/>
        <pc:sldMkLst>
          <pc:docMk/>
          <pc:sldMk cId="3153941708" sldId="258"/>
        </pc:sldMkLst>
        <pc:spChg chg="mod">
          <ac:chgData name="Jarod van Otegem" userId="40a590013f178374" providerId="LiveId" clId="{7D47ED93-4E69-4B81-ABD4-DB28384AA08A}" dt="2025-06-10T11:34:52.616" v="10" actId="20577"/>
          <ac:spMkLst>
            <pc:docMk/>
            <pc:sldMk cId="3153941708" sldId="258"/>
            <ac:spMk id="2" creationId="{D3309FC9-502E-168D-2E86-7C4D3B11DCDB}"/>
          </ac:spMkLst>
        </pc:spChg>
        <pc:spChg chg="del mod">
          <ac:chgData name="Jarod van Otegem" userId="40a590013f178374" providerId="LiveId" clId="{7D47ED93-4E69-4B81-ABD4-DB28384AA08A}" dt="2025-06-10T11:41:10.476" v="53" actId="478"/>
          <ac:spMkLst>
            <pc:docMk/>
            <pc:sldMk cId="3153941708" sldId="258"/>
            <ac:spMk id="3" creationId="{71B31080-1EE7-1092-120A-4898D86587EE}"/>
          </ac:spMkLst>
        </pc:spChg>
        <pc:spChg chg="add mod">
          <ac:chgData name="Jarod van Otegem" userId="40a590013f178374" providerId="LiveId" clId="{7D47ED93-4E69-4B81-ABD4-DB28384AA08A}" dt="2025-06-10T12:58:39.333" v="525" actId="20577"/>
          <ac:spMkLst>
            <pc:docMk/>
            <pc:sldMk cId="3153941708" sldId="258"/>
            <ac:spMk id="4" creationId="{53355381-0ECF-752D-07E1-F78366D050F8}"/>
          </ac:spMkLst>
        </pc:spChg>
        <pc:spChg chg="add mod">
          <ac:chgData name="Jarod van Otegem" userId="40a590013f178374" providerId="LiveId" clId="{7D47ED93-4E69-4B81-ABD4-DB28384AA08A}" dt="2025-06-10T12:53:37.637" v="296" actId="1076"/>
          <ac:spMkLst>
            <pc:docMk/>
            <pc:sldMk cId="3153941708" sldId="258"/>
            <ac:spMk id="5" creationId="{AF0048BF-1C5B-8B9D-384F-DB3DD6CAB842}"/>
          </ac:spMkLst>
        </pc:spChg>
        <pc:spChg chg="add mod">
          <ac:chgData name="Jarod van Otegem" userId="40a590013f178374" providerId="LiveId" clId="{7D47ED93-4E69-4B81-ABD4-DB28384AA08A}" dt="2025-06-10T12:53:37.637" v="296" actId="1076"/>
          <ac:spMkLst>
            <pc:docMk/>
            <pc:sldMk cId="3153941708" sldId="258"/>
            <ac:spMk id="6" creationId="{9F97B23D-94E6-0AEF-713D-7B2C766E5CB1}"/>
          </ac:spMkLst>
        </pc:spChg>
        <pc:spChg chg="add mod">
          <ac:chgData name="Jarod van Otegem" userId="40a590013f178374" providerId="LiveId" clId="{7D47ED93-4E69-4B81-ABD4-DB28384AA08A}" dt="2025-06-10T12:53:37.637" v="296" actId="1076"/>
          <ac:spMkLst>
            <pc:docMk/>
            <pc:sldMk cId="3153941708" sldId="258"/>
            <ac:spMk id="9" creationId="{565A88F0-2831-C31B-A8A9-5621A78780C2}"/>
          </ac:spMkLst>
        </pc:spChg>
        <pc:spChg chg="add del mod">
          <ac:chgData name="Jarod van Otegem" userId="40a590013f178374" providerId="LiveId" clId="{7D47ED93-4E69-4B81-ABD4-DB28384AA08A}" dt="2025-06-10T12:53:56.440" v="301"/>
          <ac:spMkLst>
            <pc:docMk/>
            <pc:sldMk cId="3153941708" sldId="258"/>
            <ac:spMk id="11" creationId="{E3979EC9-975D-5629-0E6A-C52FEB582E06}"/>
          </ac:spMkLst>
        </pc:spChg>
        <pc:spChg chg="add mod">
          <ac:chgData name="Jarod van Otegem" userId="40a590013f178374" providerId="LiveId" clId="{7D47ED93-4E69-4B81-ABD4-DB28384AA08A}" dt="2025-06-10T13:00:03.724" v="585" actId="20577"/>
          <ac:spMkLst>
            <pc:docMk/>
            <pc:sldMk cId="3153941708" sldId="258"/>
            <ac:spMk id="12" creationId="{E812D4FF-2D99-92A0-FEA2-002B20769AB8}"/>
          </ac:spMkLst>
        </pc:spChg>
        <pc:cxnChg chg="add mod">
          <ac:chgData name="Jarod van Otegem" userId="40a590013f178374" providerId="LiveId" clId="{7D47ED93-4E69-4B81-ABD4-DB28384AA08A}" dt="2025-06-10T12:53:37.637" v="296" actId="1076"/>
          <ac:cxnSpMkLst>
            <pc:docMk/>
            <pc:sldMk cId="3153941708" sldId="258"/>
            <ac:cxnSpMk id="7" creationId="{CDBC216C-9576-B163-7B68-BC83844FCB84}"/>
          </ac:cxnSpMkLst>
        </pc:cxnChg>
        <pc:cxnChg chg="add mod">
          <ac:chgData name="Jarod van Otegem" userId="40a590013f178374" providerId="LiveId" clId="{7D47ED93-4E69-4B81-ABD4-DB28384AA08A}" dt="2025-06-10T12:53:37.637" v="296" actId="1076"/>
          <ac:cxnSpMkLst>
            <pc:docMk/>
            <pc:sldMk cId="3153941708" sldId="258"/>
            <ac:cxnSpMk id="8" creationId="{04C7AF23-1A4D-5378-4E6A-233F390E1BD7}"/>
          </ac:cxnSpMkLst>
        </pc:cxnChg>
        <pc:cxnChg chg="add mod">
          <ac:chgData name="Jarod van Otegem" userId="40a590013f178374" providerId="LiveId" clId="{7D47ED93-4E69-4B81-ABD4-DB28384AA08A}" dt="2025-06-10T12:53:37.637" v="296" actId="1076"/>
          <ac:cxnSpMkLst>
            <pc:docMk/>
            <pc:sldMk cId="3153941708" sldId="258"/>
            <ac:cxnSpMk id="10" creationId="{602D582A-B4C9-BF5B-D6BD-EB4185E53468}"/>
          </ac:cxnSpMkLst>
        </pc:cxnChg>
      </pc:sldChg>
      <pc:sldChg chg="addSp delSp modSp new mod">
        <pc:chgData name="Jarod van Otegem" userId="40a590013f178374" providerId="LiveId" clId="{7D47ED93-4E69-4B81-ABD4-DB28384AA08A}" dt="2025-06-10T12:03:59.098" v="114" actId="20577"/>
        <pc:sldMkLst>
          <pc:docMk/>
          <pc:sldMk cId="4029227942" sldId="259"/>
        </pc:sldMkLst>
        <pc:spChg chg="add mod">
          <ac:chgData name="Jarod van Otegem" userId="40a590013f178374" providerId="LiveId" clId="{7D47ED93-4E69-4B81-ABD4-DB28384AA08A}" dt="2025-06-10T12:03:59.098" v="114" actId="20577"/>
          <ac:spMkLst>
            <pc:docMk/>
            <pc:sldMk cId="4029227942" sldId="259"/>
            <ac:spMk id="9" creationId="{7262EC5D-36C3-288A-247B-CE8975DCA2EB}"/>
          </ac:spMkLst>
        </pc:spChg>
        <pc:picChg chg="add del mod">
          <ac:chgData name="Jarod van Otegem" userId="40a590013f178374" providerId="LiveId" clId="{7D47ED93-4E69-4B81-ABD4-DB28384AA08A}" dt="2025-06-10T11:42:23.146" v="56" actId="478"/>
          <ac:picMkLst>
            <pc:docMk/>
            <pc:sldMk cId="4029227942" sldId="259"/>
            <ac:picMk id="4" creationId="{8BD21FBF-084C-AE1C-4F55-069E1CBCE0C7}"/>
          </ac:picMkLst>
        </pc:picChg>
        <pc:picChg chg="add del">
          <ac:chgData name="Jarod van Otegem" userId="40a590013f178374" providerId="LiveId" clId="{7D47ED93-4E69-4B81-ABD4-DB28384AA08A}" dt="2025-06-10T11:42:25.876" v="58" actId="478"/>
          <ac:picMkLst>
            <pc:docMk/>
            <pc:sldMk cId="4029227942" sldId="259"/>
            <ac:picMk id="6" creationId="{0EFC921A-3B68-E91D-631E-6EDA736E723F}"/>
          </ac:picMkLst>
        </pc:picChg>
        <pc:picChg chg="add">
          <ac:chgData name="Jarod van Otegem" userId="40a590013f178374" providerId="LiveId" clId="{7D47ED93-4E69-4B81-ABD4-DB28384AA08A}" dt="2025-06-10T11:42:37.248" v="59" actId="22"/>
          <ac:picMkLst>
            <pc:docMk/>
            <pc:sldMk cId="4029227942" sldId="259"/>
            <ac:picMk id="8" creationId="{85CDEBE0-E4AB-22F8-2544-80AD2CAC1FFA}"/>
          </ac:picMkLst>
        </pc:picChg>
      </pc:sldChg>
      <pc:sldChg chg="addSp delSp modSp new mod">
        <pc:chgData name="Jarod van Otegem" userId="40a590013f178374" providerId="LiveId" clId="{7D47ED93-4E69-4B81-ABD4-DB28384AA08A}" dt="2025-06-10T11:55:45.093" v="105" actId="11529"/>
        <pc:sldMkLst>
          <pc:docMk/>
          <pc:sldMk cId="920535154" sldId="260"/>
        </pc:sldMkLst>
        <pc:spChg chg="del">
          <ac:chgData name="Jarod van Otegem" userId="40a590013f178374" providerId="LiveId" clId="{7D47ED93-4E69-4B81-ABD4-DB28384AA08A}" dt="2025-06-10T11:50:12.550" v="62" actId="478"/>
          <ac:spMkLst>
            <pc:docMk/>
            <pc:sldMk cId="920535154" sldId="260"/>
            <ac:spMk id="2" creationId="{DC12E393-0F40-4508-5021-DFBDD7C728B8}"/>
          </ac:spMkLst>
        </pc:spChg>
        <pc:spChg chg="del">
          <ac:chgData name="Jarod van Otegem" userId="40a590013f178374" providerId="LiveId" clId="{7D47ED93-4E69-4B81-ABD4-DB28384AA08A}" dt="2025-06-10T11:50:11.518" v="61" actId="478"/>
          <ac:spMkLst>
            <pc:docMk/>
            <pc:sldMk cId="920535154" sldId="260"/>
            <ac:spMk id="3" creationId="{5A696C39-94DA-5EAC-5093-4C8FB485F6E1}"/>
          </ac:spMkLst>
        </pc:spChg>
        <pc:spChg chg="add mod">
          <ac:chgData name="Jarod van Otegem" userId="40a590013f178374" providerId="LiveId" clId="{7D47ED93-4E69-4B81-ABD4-DB28384AA08A}" dt="2025-06-10T11:51:34.969" v="97" actId="255"/>
          <ac:spMkLst>
            <pc:docMk/>
            <pc:sldMk cId="920535154" sldId="260"/>
            <ac:spMk id="6" creationId="{62E6A3FA-F03C-B04B-885F-FDE7B42C3538}"/>
          </ac:spMkLst>
        </pc:spChg>
        <pc:spChg chg="add del">
          <ac:chgData name="Jarod van Otegem" userId="40a590013f178374" providerId="LiveId" clId="{7D47ED93-4E69-4B81-ABD4-DB28384AA08A}" dt="2025-06-10T11:55:30.778" v="104" actId="11529"/>
          <ac:spMkLst>
            <pc:docMk/>
            <pc:sldMk cId="920535154" sldId="260"/>
            <ac:spMk id="7" creationId="{F5F15218-5492-0CFD-6B37-D68BD872F140}"/>
          </ac:spMkLst>
        </pc:spChg>
        <pc:spChg chg="add">
          <ac:chgData name="Jarod van Otegem" userId="40a590013f178374" providerId="LiveId" clId="{7D47ED93-4E69-4B81-ABD4-DB28384AA08A}" dt="2025-06-10T11:55:45.093" v="105" actId="11529"/>
          <ac:spMkLst>
            <pc:docMk/>
            <pc:sldMk cId="920535154" sldId="260"/>
            <ac:spMk id="8" creationId="{FA8D4DBD-F3D5-DF8F-73A7-63D71DD8DBE8}"/>
          </ac:spMkLst>
        </pc:spChg>
        <pc:picChg chg="add mod">
          <ac:chgData name="Jarod van Otegem" userId="40a590013f178374" providerId="LiveId" clId="{7D47ED93-4E69-4B81-ABD4-DB28384AA08A}" dt="2025-06-10T11:50:20.527" v="64" actId="1076"/>
          <ac:picMkLst>
            <pc:docMk/>
            <pc:sldMk cId="920535154" sldId="260"/>
            <ac:picMk id="5" creationId="{DEFA319F-1215-770B-9651-78CC9EAA49A9}"/>
          </ac:picMkLst>
        </pc:picChg>
      </pc:sldChg>
      <pc:sldChg chg="addSp modSp new mod">
        <pc:chgData name="Jarod van Otegem" userId="40a590013f178374" providerId="LiveId" clId="{7D47ED93-4E69-4B81-ABD4-DB28384AA08A}" dt="2025-06-10T11:56:09.667" v="106" actId="11529"/>
        <pc:sldMkLst>
          <pc:docMk/>
          <pc:sldMk cId="4041649357" sldId="261"/>
        </pc:sldMkLst>
        <pc:spChg chg="add mod">
          <ac:chgData name="Jarod van Otegem" userId="40a590013f178374" providerId="LiveId" clId="{7D47ED93-4E69-4B81-ABD4-DB28384AA08A}" dt="2025-06-10T11:54:28.208" v="102" actId="20577"/>
          <ac:spMkLst>
            <pc:docMk/>
            <pc:sldMk cId="4041649357" sldId="261"/>
            <ac:spMk id="6" creationId="{28B5A85B-FDFC-7395-0146-D55C1084244E}"/>
          </ac:spMkLst>
        </pc:spChg>
        <pc:spChg chg="add">
          <ac:chgData name="Jarod van Otegem" userId="40a590013f178374" providerId="LiveId" clId="{7D47ED93-4E69-4B81-ABD4-DB28384AA08A}" dt="2025-06-10T11:56:09.667" v="106" actId="11529"/>
          <ac:spMkLst>
            <pc:docMk/>
            <pc:sldMk cId="4041649357" sldId="261"/>
            <ac:spMk id="7" creationId="{2F5F28E3-51C0-F73F-8449-457C9F4D384D}"/>
          </ac:spMkLst>
        </pc:spChg>
        <pc:picChg chg="add">
          <ac:chgData name="Jarod van Otegem" userId="40a590013f178374" providerId="LiveId" clId="{7D47ED93-4E69-4B81-ABD4-DB28384AA08A}" dt="2025-06-10T11:54:20.379" v="99" actId="22"/>
          <ac:picMkLst>
            <pc:docMk/>
            <pc:sldMk cId="4041649357" sldId="261"/>
            <ac:picMk id="5" creationId="{668DAB9E-026B-0250-75CC-4469CAF063C5}"/>
          </ac:picMkLst>
        </pc:picChg>
      </pc:sldChg>
      <pc:sldChg chg="modSp new mod">
        <pc:chgData name="Jarod van Otegem" userId="40a590013f178374" providerId="LiveId" clId="{7D47ED93-4E69-4B81-ABD4-DB28384AA08A}" dt="2025-06-10T12:49:24.666" v="295" actId="20577"/>
        <pc:sldMkLst>
          <pc:docMk/>
          <pc:sldMk cId="4037323305" sldId="262"/>
        </pc:sldMkLst>
        <pc:spChg chg="mod">
          <ac:chgData name="Jarod van Otegem" userId="40a590013f178374" providerId="LiveId" clId="{7D47ED93-4E69-4B81-ABD4-DB28384AA08A}" dt="2025-06-10T12:38:06.679" v="131" actId="20577"/>
          <ac:spMkLst>
            <pc:docMk/>
            <pc:sldMk cId="4037323305" sldId="262"/>
            <ac:spMk id="2" creationId="{DD716A8A-3A79-2652-9490-AD1E297A8998}"/>
          </ac:spMkLst>
        </pc:spChg>
        <pc:spChg chg="mod">
          <ac:chgData name="Jarod van Otegem" userId="40a590013f178374" providerId="LiveId" clId="{7D47ED93-4E69-4B81-ABD4-DB28384AA08A}" dt="2025-06-10T12:49:24.666" v="295" actId="20577"/>
          <ac:spMkLst>
            <pc:docMk/>
            <pc:sldMk cId="4037323305" sldId="262"/>
            <ac:spMk id="3" creationId="{98044E4C-C07D-2334-EFE1-13C5535BF072}"/>
          </ac:spMkLst>
        </pc:spChg>
      </pc:sldChg>
      <pc:sldChg chg="addSp modSp new mod">
        <pc:chgData name="Jarod van Otegem" userId="40a590013f178374" providerId="LiveId" clId="{7D47ED93-4E69-4B81-ABD4-DB28384AA08A}" dt="2025-06-10T13:04:24.360" v="740" actId="20577"/>
        <pc:sldMkLst>
          <pc:docMk/>
          <pc:sldMk cId="2411812178" sldId="263"/>
        </pc:sldMkLst>
        <pc:spChg chg="mod">
          <ac:chgData name="Jarod van Otegem" userId="40a590013f178374" providerId="LiveId" clId="{7D47ED93-4E69-4B81-ABD4-DB28384AA08A}" dt="2025-06-10T13:00:48.889" v="595" actId="20577"/>
          <ac:spMkLst>
            <pc:docMk/>
            <pc:sldMk cId="2411812178" sldId="263"/>
            <ac:spMk id="2" creationId="{685260C8-A484-E120-7C6C-C5BAE956EFA0}"/>
          </ac:spMkLst>
        </pc:spChg>
        <pc:spChg chg="mod">
          <ac:chgData name="Jarod van Otegem" userId="40a590013f178374" providerId="LiveId" clId="{7D47ED93-4E69-4B81-ABD4-DB28384AA08A}" dt="2025-06-10T13:04:24.360" v="740" actId="20577"/>
          <ac:spMkLst>
            <pc:docMk/>
            <pc:sldMk cId="2411812178" sldId="263"/>
            <ac:spMk id="3" creationId="{D72450BA-D91B-C261-84DE-0858B720BC99}"/>
          </ac:spMkLst>
        </pc:spChg>
        <pc:spChg chg="add mod">
          <ac:chgData name="Jarod van Otegem" userId="40a590013f178374" providerId="LiveId" clId="{7D47ED93-4E69-4B81-ABD4-DB28384AA08A}" dt="2025-06-10T13:00:35.681" v="587" actId="1076"/>
          <ac:spMkLst>
            <pc:docMk/>
            <pc:sldMk cId="2411812178" sldId="263"/>
            <ac:spMk id="4" creationId="{C0CBB76E-8B4E-1BD1-9157-F6080EC458A7}"/>
          </ac:spMkLst>
        </pc:spChg>
        <pc:spChg chg="add mod">
          <ac:chgData name="Jarod van Otegem" userId="40a590013f178374" providerId="LiveId" clId="{7D47ED93-4E69-4B81-ABD4-DB28384AA08A}" dt="2025-06-10T13:00:35.681" v="587" actId="1076"/>
          <ac:spMkLst>
            <pc:docMk/>
            <pc:sldMk cId="2411812178" sldId="263"/>
            <ac:spMk id="5" creationId="{DEB7E557-A926-C893-D0DE-2328048D9001}"/>
          </ac:spMkLst>
        </pc:spChg>
        <pc:spChg chg="add mod">
          <ac:chgData name="Jarod van Otegem" userId="40a590013f178374" providerId="LiveId" clId="{7D47ED93-4E69-4B81-ABD4-DB28384AA08A}" dt="2025-06-10T13:00:35.681" v="587" actId="1076"/>
          <ac:spMkLst>
            <pc:docMk/>
            <pc:sldMk cId="2411812178" sldId="263"/>
            <ac:spMk id="7" creationId="{EB1CF7AC-2CAB-41F2-CA0A-CB870FE198F0}"/>
          </ac:spMkLst>
        </pc:spChg>
        <pc:spChg chg="add mod">
          <ac:chgData name="Jarod van Otegem" userId="40a590013f178374" providerId="LiveId" clId="{7D47ED93-4E69-4B81-ABD4-DB28384AA08A}" dt="2025-06-10T13:00:35.681" v="587" actId="1076"/>
          <ac:spMkLst>
            <pc:docMk/>
            <pc:sldMk cId="2411812178" sldId="263"/>
            <ac:spMk id="9" creationId="{06826006-399B-02B2-6E33-804141A9345B}"/>
          </ac:spMkLst>
        </pc:spChg>
        <pc:spChg chg="add mod">
          <ac:chgData name="Jarod van Otegem" userId="40a590013f178374" providerId="LiveId" clId="{7D47ED93-4E69-4B81-ABD4-DB28384AA08A}" dt="2025-06-10T13:00:35.681" v="587" actId="1076"/>
          <ac:spMkLst>
            <pc:docMk/>
            <pc:sldMk cId="2411812178" sldId="263"/>
            <ac:spMk id="11" creationId="{1BB2EF02-723D-A9D3-5A38-782B7A88ECD0}"/>
          </ac:spMkLst>
        </pc:spChg>
        <pc:cxnChg chg="add mod">
          <ac:chgData name="Jarod van Otegem" userId="40a590013f178374" providerId="LiveId" clId="{7D47ED93-4E69-4B81-ABD4-DB28384AA08A}" dt="2025-06-10T13:00:35.681" v="587" actId="1076"/>
          <ac:cxnSpMkLst>
            <pc:docMk/>
            <pc:sldMk cId="2411812178" sldId="263"/>
            <ac:cxnSpMk id="6" creationId="{73A697FC-2840-D6D3-CC38-0A01B7E783FB}"/>
          </ac:cxnSpMkLst>
        </pc:cxnChg>
        <pc:cxnChg chg="add mod">
          <ac:chgData name="Jarod van Otegem" userId="40a590013f178374" providerId="LiveId" clId="{7D47ED93-4E69-4B81-ABD4-DB28384AA08A}" dt="2025-06-10T13:00:35.681" v="587" actId="1076"/>
          <ac:cxnSpMkLst>
            <pc:docMk/>
            <pc:sldMk cId="2411812178" sldId="263"/>
            <ac:cxnSpMk id="8" creationId="{CEB37516-376A-C892-4D22-D3BBBE1057B5}"/>
          </ac:cxnSpMkLst>
        </pc:cxnChg>
        <pc:cxnChg chg="add mod">
          <ac:chgData name="Jarod van Otegem" userId="40a590013f178374" providerId="LiveId" clId="{7D47ED93-4E69-4B81-ABD4-DB28384AA08A}" dt="2025-06-10T13:00:35.681" v="587" actId="1076"/>
          <ac:cxnSpMkLst>
            <pc:docMk/>
            <pc:sldMk cId="2411812178" sldId="263"/>
            <ac:cxnSpMk id="10" creationId="{1D866F50-384C-4CC8-41BE-806B0B10EA03}"/>
          </ac:cxnSpMkLst>
        </pc:cxnChg>
      </pc:sldChg>
      <pc:sldChg chg="addSp modSp new mod">
        <pc:chgData name="Jarod van Otegem" userId="40a590013f178374" providerId="LiveId" clId="{7D47ED93-4E69-4B81-ABD4-DB28384AA08A}" dt="2025-06-10T20:07:23.034" v="973" actId="20577"/>
        <pc:sldMkLst>
          <pc:docMk/>
          <pc:sldMk cId="84777766" sldId="264"/>
        </pc:sldMkLst>
        <pc:spChg chg="mod">
          <ac:chgData name="Jarod van Otegem" userId="40a590013f178374" providerId="LiveId" clId="{7D47ED93-4E69-4B81-ABD4-DB28384AA08A}" dt="2025-06-10T13:04:57.753" v="752" actId="20577"/>
          <ac:spMkLst>
            <pc:docMk/>
            <pc:sldMk cId="84777766" sldId="264"/>
            <ac:spMk id="2" creationId="{C8338420-D35A-B54B-1681-CC7CA509E752}"/>
          </ac:spMkLst>
        </pc:spChg>
        <pc:spChg chg="mod">
          <ac:chgData name="Jarod van Otegem" userId="40a590013f178374" providerId="LiveId" clId="{7D47ED93-4E69-4B81-ABD4-DB28384AA08A}" dt="2025-06-10T20:07:23.034" v="973" actId="20577"/>
          <ac:spMkLst>
            <pc:docMk/>
            <pc:sldMk cId="84777766" sldId="264"/>
            <ac:spMk id="3" creationId="{8100C789-4578-E9BE-DE4E-8536F644B749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4" creationId="{4CF57185-A773-A257-D619-6D03803B5C8E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5" creationId="{0A73D244-9AF8-0930-356B-059558CCA531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6" creationId="{A1040913-ED82-1F35-F046-54E5A31DF3CD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7" creationId="{E4B50EB8-5366-FBA2-8545-34441D59FB6B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8" creationId="{13744752-261B-F434-99E4-235446FFFF44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9" creationId="{F80FF638-A57C-07CC-94E1-5678B074AB68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16" creationId="{5A702D6D-8979-8B0B-572C-2AED875BD81D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17" creationId="{E6C25D79-F5BA-E160-BE73-5EACE1E14269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18" creationId="{E572032C-A0F3-65CE-C7FF-2AB8A500B11B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19" creationId="{69E09784-81DF-3350-37E0-80F095A12808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20" creationId="{0990DBE7-52D3-83E2-16B8-6030CD984A8F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22" creationId="{5A8AA8B6-CB28-73EF-A833-6D1571E6BC7D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23" creationId="{DA4FD31F-0759-C2A2-689A-3E60DED40484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26" creationId="{7B2623E3-8519-95B4-6A2B-D2FD432625CF}"/>
          </ac:spMkLst>
        </pc:spChg>
        <pc:spChg chg="add mod">
          <ac:chgData name="Jarod van Otegem" userId="40a590013f178374" providerId="LiveId" clId="{7D47ED93-4E69-4B81-ABD4-DB28384AA08A}" dt="2025-06-10T13:06:54.486" v="803" actId="1076"/>
          <ac:spMkLst>
            <pc:docMk/>
            <pc:sldMk cId="84777766" sldId="264"/>
            <ac:spMk id="37" creationId="{78EF17B4-DD87-7975-15A0-3FB6FA124C2F}"/>
          </ac:spMkLst>
        </pc:spChg>
        <pc:spChg chg="add mod">
          <ac:chgData name="Jarod van Otegem" userId="40a590013f178374" providerId="LiveId" clId="{7D47ED93-4E69-4B81-ABD4-DB28384AA08A}" dt="2025-06-10T13:06:54.486" v="803" actId="1076"/>
          <ac:spMkLst>
            <pc:docMk/>
            <pc:sldMk cId="84777766" sldId="264"/>
            <ac:spMk id="38" creationId="{F2188175-C496-7427-2A0E-DFB32056ABDD}"/>
          </ac:spMkLst>
        </pc:spChg>
        <pc:cxnChg chg="add mod">
          <ac:chgData name="Jarod van Otegem" userId="40a590013f178374" providerId="LiveId" clId="{7D47ED93-4E69-4B81-ABD4-DB28384AA08A}" dt="2025-06-10T13:06:24.923" v="797" actId="1076"/>
          <ac:cxnSpMkLst>
            <pc:docMk/>
            <pc:sldMk cId="84777766" sldId="264"/>
            <ac:cxnSpMk id="10" creationId="{A7854B1A-41C5-62C9-4F79-BBE38824E420}"/>
          </ac:cxnSpMkLst>
        </pc:cxnChg>
        <pc:cxnChg chg="add mod">
          <ac:chgData name="Jarod van Otegem" userId="40a590013f178374" providerId="LiveId" clId="{7D47ED93-4E69-4B81-ABD4-DB28384AA08A}" dt="2025-06-10T13:06:24.923" v="797" actId="1076"/>
          <ac:cxnSpMkLst>
            <pc:docMk/>
            <pc:sldMk cId="84777766" sldId="264"/>
            <ac:cxnSpMk id="11" creationId="{02ED6F4B-B0C2-3E2B-77B5-687A2DD5F82C}"/>
          </ac:cxnSpMkLst>
        </pc:cxnChg>
        <pc:cxnChg chg="add mod">
          <ac:chgData name="Jarod van Otegem" userId="40a590013f178374" providerId="LiveId" clId="{7D47ED93-4E69-4B81-ABD4-DB28384AA08A}" dt="2025-06-10T13:06:24.923" v="797" actId="1076"/>
          <ac:cxnSpMkLst>
            <pc:docMk/>
            <pc:sldMk cId="84777766" sldId="264"/>
            <ac:cxnSpMk id="12" creationId="{EE733C6D-AFB3-4B9B-1C21-D58D1B8EFA65}"/>
          </ac:cxnSpMkLst>
        </pc:cxnChg>
        <pc:cxnChg chg="add mod">
          <ac:chgData name="Jarod van Otegem" userId="40a590013f178374" providerId="LiveId" clId="{7D47ED93-4E69-4B81-ABD4-DB28384AA08A}" dt="2025-06-10T13:06:24.923" v="797" actId="1076"/>
          <ac:cxnSpMkLst>
            <pc:docMk/>
            <pc:sldMk cId="84777766" sldId="264"/>
            <ac:cxnSpMk id="13" creationId="{AA66E27E-E821-C3AA-8A36-7BDBAB97D403}"/>
          </ac:cxnSpMkLst>
        </pc:cxnChg>
        <pc:cxnChg chg="add mod">
          <ac:chgData name="Jarod van Otegem" userId="40a590013f178374" providerId="LiveId" clId="{7D47ED93-4E69-4B81-ABD4-DB28384AA08A}" dt="2025-06-10T13:06:24.923" v="797" actId="1076"/>
          <ac:cxnSpMkLst>
            <pc:docMk/>
            <pc:sldMk cId="84777766" sldId="264"/>
            <ac:cxnSpMk id="14" creationId="{2F61B2E7-5B18-06CA-B3EC-6DF503515DB4}"/>
          </ac:cxnSpMkLst>
        </pc:cxnChg>
        <pc:cxnChg chg="add mod">
          <ac:chgData name="Jarod van Otegem" userId="40a590013f178374" providerId="LiveId" clId="{7D47ED93-4E69-4B81-ABD4-DB28384AA08A}" dt="2025-06-10T13:06:24.923" v="797" actId="1076"/>
          <ac:cxnSpMkLst>
            <pc:docMk/>
            <pc:sldMk cId="84777766" sldId="264"/>
            <ac:cxnSpMk id="15" creationId="{B2C63757-57E5-170B-244A-A8776AC5AD9F}"/>
          </ac:cxnSpMkLst>
        </pc:cxnChg>
        <pc:cxnChg chg="add mod">
          <ac:chgData name="Jarod van Otegem" userId="40a590013f178374" providerId="LiveId" clId="{7D47ED93-4E69-4B81-ABD4-DB28384AA08A}" dt="2025-06-10T13:06:24.923" v="797" actId="1076"/>
          <ac:cxnSpMkLst>
            <pc:docMk/>
            <pc:sldMk cId="84777766" sldId="264"/>
            <ac:cxnSpMk id="21" creationId="{D7A9CE27-EACF-F753-C904-5D3EC8F7CD60}"/>
          </ac:cxnSpMkLst>
        </pc:cxnChg>
        <pc:cxnChg chg="add mod">
          <ac:chgData name="Jarod van Otegem" userId="40a590013f178374" providerId="LiveId" clId="{7D47ED93-4E69-4B81-ABD4-DB28384AA08A}" dt="2025-06-10T13:06:24.923" v="797" actId="1076"/>
          <ac:cxnSpMkLst>
            <pc:docMk/>
            <pc:sldMk cId="84777766" sldId="264"/>
            <ac:cxnSpMk id="24" creationId="{D7C389D0-8663-538B-0529-519C4EA1ECA1}"/>
          </ac:cxnSpMkLst>
        </pc:cxnChg>
        <pc:cxnChg chg="add mod">
          <ac:chgData name="Jarod van Otegem" userId="40a590013f178374" providerId="LiveId" clId="{7D47ED93-4E69-4B81-ABD4-DB28384AA08A}" dt="2025-06-10T13:06:24.923" v="797" actId="1076"/>
          <ac:cxnSpMkLst>
            <pc:docMk/>
            <pc:sldMk cId="84777766" sldId="264"/>
            <ac:cxnSpMk id="25" creationId="{3E99DE92-E44F-BED9-2BBF-75392818313E}"/>
          </ac:cxnSpMkLst>
        </pc:cxnChg>
        <pc:cxnChg chg="add mod">
          <ac:chgData name="Jarod van Otegem" userId="40a590013f178374" providerId="LiveId" clId="{7D47ED93-4E69-4B81-ABD4-DB28384AA08A}" dt="2025-06-10T13:06:54.486" v="803" actId="1076"/>
          <ac:cxnSpMkLst>
            <pc:docMk/>
            <pc:sldMk cId="84777766" sldId="264"/>
            <ac:cxnSpMk id="39" creationId="{3FD14E51-BD42-5BB1-F0D4-EBEDAAD21CBC}"/>
          </ac:cxnSpMkLst>
        </pc:cxnChg>
        <pc:cxnChg chg="add mod">
          <ac:chgData name="Jarod van Otegem" userId="40a590013f178374" providerId="LiveId" clId="{7D47ED93-4E69-4B81-ABD4-DB28384AA08A}" dt="2025-06-10T13:06:54.486" v="803" actId="1076"/>
          <ac:cxnSpMkLst>
            <pc:docMk/>
            <pc:sldMk cId="84777766" sldId="264"/>
            <ac:cxnSpMk id="40" creationId="{9C653D48-2518-EA97-EA60-DA048A9AF304}"/>
          </ac:cxnSpMkLst>
        </pc:cxnChg>
      </pc:sldChg>
      <pc:sldChg chg="addSp delSp modSp new mod">
        <pc:chgData name="Jarod van Otegem" userId="40a590013f178374" providerId="LiveId" clId="{7D47ED93-4E69-4B81-ABD4-DB28384AA08A}" dt="2025-06-10T13:07:33.693" v="861" actId="20577"/>
        <pc:sldMkLst>
          <pc:docMk/>
          <pc:sldMk cId="620214237" sldId="265"/>
        </pc:sldMkLst>
        <pc:spChg chg="del">
          <ac:chgData name="Jarod van Otegem" userId="40a590013f178374" providerId="LiveId" clId="{7D47ED93-4E69-4B81-ABD4-DB28384AA08A}" dt="2025-06-10T13:06:29.867" v="800" actId="478"/>
          <ac:spMkLst>
            <pc:docMk/>
            <pc:sldMk cId="620214237" sldId="265"/>
            <ac:spMk id="2" creationId="{D314DCE0-1221-5A32-2B84-EAEC46FA4618}"/>
          </ac:spMkLst>
        </pc:spChg>
        <pc:spChg chg="del">
          <ac:chgData name="Jarod van Otegem" userId="40a590013f178374" providerId="LiveId" clId="{7D47ED93-4E69-4B81-ABD4-DB28384AA08A}" dt="2025-06-10T13:06:31.355" v="801" actId="478"/>
          <ac:spMkLst>
            <pc:docMk/>
            <pc:sldMk cId="620214237" sldId="265"/>
            <ac:spMk id="3" creationId="{66AE67E9-C602-09DE-8468-0440747DBB59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4" creationId="{F3896DB7-0C77-5129-3CCC-01B9532CEE6A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5" creationId="{0BCFE239-84AB-171D-96D5-C892EB167247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6" creationId="{85A68B93-F8C2-3583-4995-C6937DEA462A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7" creationId="{03433572-EB7F-819F-831B-47D94F7A4525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8" creationId="{2E4414DF-52D8-CE39-CF7E-30BA21EA0B3B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9" creationId="{088673ED-8CEE-5610-EA37-DC096AB30B1D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16" creationId="{DC2BBB69-42A0-8A34-5177-74569CD8AFC9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17" creationId="{64741454-D790-EA08-7D5D-344AE914DD22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18" creationId="{A5AAAB7C-2EA1-9BC3-EE1E-BB772B759D77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19" creationId="{05D17E4B-EB33-D865-BD51-474AADE4A23A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20" creationId="{68885A18-93E9-D884-9905-C6EB64B2183A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22" creationId="{7EE6DCDD-5646-87B1-78A3-4028D85B655B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23" creationId="{42E62E3E-EEC2-05B9-A619-9786D3DDDFF6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26" creationId="{E10B27BC-424D-A3B0-0C13-0C9B564EFC27}"/>
          </ac:spMkLst>
        </pc:spChg>
        <pc:spChg chg="add mod">
          <ac:chgData name="Jarod van Otegem" userId="40a590013f178374" providerId="LiveId" clId="{7D47ED93-4E69-4B81-ABD4-DB28384AA08A}" dt="2025-06-10T13:07:33.693" v="861" actId="20577"/>
          <ac:spMkLst>
            <pc:docMk/>
            <pc:sldMk cId="620214237" sldId="265"/>
            <ac:spMk id="27" creationId="{BF2297B4-8295-62BB-CFCB-D48B52C42147}"/>
          </ac:spMkLst>
        </pc:sp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10" creationId="{3B8F54CD-105D-5F77-4CE0-5245B7B90640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11" creationId="{626F5298-9140-74F6-0427-9BBF559F7A83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12" creationId="{E521B5EA-8E49-D809-1E74-1E38BE03D8FA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13" creationId="{CA741F53-EB07-72CB-D482-F9BB3F55362E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14" creationId="{1F337293-E9D2-D9B1-EB65-55C9A104D9F1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15" creationId="{29C0C76F-16EF-2368-46FC-7AF1A409FB0C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21" creationId="{2D1FF7D4-5FB9-DEE4-F346-37FC459DF0BB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24" creationId="{3095B494-478D-53D4-B8EA-A31462EFDA85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25" creationId="{9F45F282-410B-7802-4789-576A77E69604}"/>
          </ac:cxnSpMkLst>
        </pc:cxnChg>
      </pc:sldChg>
      <pc:sldChg chg="addSp modSp new mod">
        <pc:chgData name="Jarod van Otegem" userId="40a590013f178374" providerId="LiveId" clId="{7D47ED93-4E69-4B81-ABD4-DB28384AA08A}" dt="2025-06-10T13:11:33.177" v="937" actId="20577"/>
        <pc:sldMkLst>
          <pc:docMk/>
          <pc:sldMk cId="66302028" sldId="266"/>
        </pc:sldMkLst>
        <pc:spChg chg="mod">
          <ac:chgData name="Jarod van Otegem" userId="40a590013f178374" providerId="LiveId" clId="{7D47ED93-4E69-4B81-ABD4-DB28384AA08A}" dt="2025-06-10T13:08:16.906" v="879" actId="20577"/>
          <ac:spMkLst>
            <pc:docMk/>
            <pc:sldMk cId="66302028" sldId="266"/>
            <ac:spMk id="2" creationId="{059911E1-EECB-D0D4-31A1-959D951DB348}"/>
          </ac:spMkLst>
        </pc:spChg>
        <pc:spChg chg="mod">
          <ac:chgData name="Jarod van Otegem" userId="40a590013f178374" providerId="LiveId" clId="{7D47ED93-4E69-4B81-ABD4-DB28384AA08A}" dt="2025-06-10T13:11:33.177" v="937" actId="20577"/>
          <ac:spMkLst>
            <pc:docMk/>
            <pc:sldMk cId="66302028" sldId="266"/>
            <ac:spMk id="3" creationId="{D0E41E52-53C3-C84D-6DA0-1318329716CB}"/>
          </ac:spMkLst>
        </pc:spChg>
        <pc:spChg chg="add mod">
          <ac:chgData name="Jarod van Otegem" userId="40a590013f178374" providerId="LiveId" clId="{7D47ED93-4E69-4B81-ABD4-DB28384AA08A}" dt="2025-06-10T13:08:06.975" v="868" actId="1076"/>
          <ac:spMkLst>
            <pc:docMk/>
            <pc:sldMk cId="66302028" sldId="266"/>
            <ac:spMk id="4" creationId="{7B3C4F3F-ED07-1F57-A286-B96401D510F9}"/>
          </ac:spMkLst>
        </pc:spChg>
        <pc:spChg chg="add mod">
          <ac:chgData name="Jarod van Otegem" userId="40a590013f178374" providerId="LiveId" clId="{7D47ED93-4E69-4B81-ABD4-DB28384AA08A}" dt="2025-06-10T13:07:59.080" v="865" actId="1076"/>
          <ac:spMkLst>
            <pc:docMk/>
            <pc:sldMk cId="66302028" sldId="266"/>
            <ac:spMk id="5" creationId="{CF8313EA-B698-F9F3-E2A3-47EEC129D063}"/>
          </ac:spMkLst>
        </pc:spChg>
        <pc:spChg chg="add mod">
          <ac:chgData name="Jarod van Otegem" userId="40a590013f178374" providerId="LiveId" clId="{7D47ED93-4E69-4B81-ABD4-DB28384AA08A}" dt="2025-06-10T13:08:10.698" v="869" actId="1076"/>
          <ac:spMkLst>
            <pc:docMk/>
            <pc:sldMk cId="66302028" sldId="266"/>
            <ac:spMk id="7" creationId="{118CE762-B2B1-1DA6-DA63-54375009C850}"/>
          </ac:spMkLst>
        </pc:spChg>
        <pc:cxnChg chg="add mod">
          <ac:chgData name="Jarod van Otegem" userId="40a590013f178374" providerId="LiveId" clId="{7D47ED93-4E69-4B81-ABD4-DB28384AA08A}" dt="2025-06-10T13:08:47.361" v="880" actId="14100"/>
          <ac:cxnSpMkLst>
            <pc:docMk/>
            <pc:sldMk cId="66302028" sldId="266"/>
            <ac:cxnSpMk id="6" creationId="{CEAAEAF5-3C21-7C47-2BFF-3A776E6E5248}"/>
          </ac:cxnSpMkLst>
        </pc:cxnChg>
      </pc:sldChg>
      <pc:sldChg chg="addSp delSp modSp new mod">
        <pc:chgData name="Jarod van Otegem" userId="40a590013f178374" providerId="LiveId" clId="{7D47ED93-4E69-4B81-ABD4-DB28384AA08A}" dt="2025-06-10T13:12:50.172" v="955" actId="20577"/>
        <pc:sldMkLst>
          <pc:docMk/>
          <pc:sldMk cId="2399746403" sldId="267"/>
        </pc:sldMkLst>
        <pc:spChg chg="del">
          <ac:chgData name="Jarod van Otegem" userId="40a590013f178374" providerId="LiveId" clId="{7D47ED93-4E69-4B81-ABD4-DB28384AA08A}" dt="2025-06-10T13:12:34.896" v="940" actId="478"/>
          <ac:spMkLst>
            <pc:docMk/>
            <pc:sldMk cId="2399746403" sldId="267"/>
            <ac:spMk id="2" creationId="{4FA9BFB0-7757-BA3C-6BB5-A7E3038467D3}"/>
          </ac:spMkLst>
        </pc:spChg>
        <pc:spChg chg="del">
          <ac:chgData name="Jarod van Otegem" userId="40a590013f178374" providerId="LiveId" clId="{7D47ED93-4E69-4B81-ABD4-DB28384AA08A}" dt="2025-06-10T13:12:36.003" v="941" actId="478"/>
          <ac:spMkLst>
            <pc:docMk/>
            <pc:sldMk cId="2399746403" sldId="267"/>
            <ac:spMk id="3" creationId="{E890A2A8-B69B-4B2D-F426-4532B7A940C6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4" creationId="{02DDEB14-E965-42C0-F17F-3CA7074F059D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5" creationId="{B202928B-D563-96FF-33F9-44BE8328E201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6" creationId="{935896A4-1663-4CA8-CA33-F0971C6E4F7D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7" creationId="{1CC0126C-B958-FCEF-CB86-6DA46AD5CD8F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8" creationId="{017CF327-DB2E-9125-712A-27F7F16E5DDE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9" creationId="{03F70C73-E668-7316-C045-78A900FA98A9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20" creationId="{76F0775B-6DBF-E81D-20C3-C90E4E068AFF}"/>
          </ac:spMkLst>
        </pc:spChg>
        <pc:spChg chg="add mod">
          <ac:chgData name="Jarod van Otegem" userId="40a590013f178374" providerId="LiveId" clId="{7D47ED93-4E69-4B81-ABD4-DB28384AA08A}" dt="2025-06-10T13:12:50.172" v="955" actId="20577"/>
          <ac:spMkLst>
            <pc:docMk/>
            <pc:sldMk cId="2399746403" sldId="267"/>
            <ac:spMk id="21" creationId="{AE3BA342-F854-9300-FFC2-EC297ECD09C0}"/>
          </ac:spMkLst>
        </pc:sp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0" creationId="{34B43D91-0287-FC97-B29A-245D278E15E2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1" creationId="{15AA288D-4188-2C35-883C-76D7D9E9A169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2" creationId="{5AE74D8D-1298-1DC2-A617-049CF18812FB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3" creationId="{AB789744-354A-955B-D6B1-E5959BBAEBD5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4" creationId="{3EEA60A1-53C0-36BC-A5C6-B0E23AB7AB0A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5" creationId="{00F16502-7EBE-BB2D-EA0A-D89062F450FA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6" creationId="{01583FDB-23A8-2460-09CE-998AC830069A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7" creationId="{75819E9F-847E-BCE0-2268-EF78B9A172B3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8" creationId="{DE5CFF44-175C-DA7D-A8C9-A8F822B90F81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9" creationId="{7F3545B0-8366-2622-E165-CEFB96C35C58}"/>
          </ac:cxnSpMkLst>
        </pc:cxnChg>
      </pc:sldChg>
      <pc:sldChg chg="addSp delSp modSp new mod">
        <pc:chgData name="Jarod van Otegem" userId="40a590013f178374" providerId="LiveId" clId="{7D47ED93-4E69-4B81-ABD4-DB28384AA08A}" dt="2025-06-10T20:13:16.970" v="979"/>
        <pc:sldMkLst>
          <pc:docMk/>
          <pc:sldMk cId="2224314905" sldId="268"/>
        </pc:sldMkLst>
        <pc:spChg chg="del">
          <ac:chgData name="Jarod van Otegem" userId="40a590013f178374" providerId="LiveId" clId="{7D47ED93-4E69-4B81-ABD4-DB28384AA08A}" dt="2025-06-10T20:13:11.494" v="978" actId="478"/>
          <ac:spMkLst>
            <pc:docMk/>
            <pc:sldMk cId="2224314905" sldId="268"/>
            <ac:spMk id="2" creationId="{7ED1F15B-FD5C-9B66-A7FC-0634BBDC4B5D}"/>
          </ac:spMkLst>
        </pc:spChg>
        <pc:spChg chg="del">
          <ac:chgData name="Jarod van Otegem" userId="40a590013f178374" providerId="LiveId" clId="{7D47ED93-4E69-4B81-ABD4-DB28384AA08A}" dt="2025-06-10T20:13:09.769" v="977" actId="478"/>
          <ac:spMkLst>
            <pc:docMk/>
            <pc:sldMk cId="2224314905" sldId="268"/>
            <ac:spMk id="3" creationId="{89D09F6F-427C-DF1C-9F63-B10EA5B5B29C}"/>
          </ac:spMkLst>
        </pc:spChg>
        <pc:spChg chg="add mod">
          <ac:chgData name="Jarod van Otegem" userId="40a590013f178374" providerId="LiveId" clId="{7D47ED93-4E69-4B81-ABD4-DB28384AA08A}" dt="2025-06-10T20:13:06.819" v="976"/>
          <ac:spMkLst>
            <pc:docMk/>
            <pc:sldMk cId="2224314905" sldId="268"/>
            <ac:spMk id="4" creationId="{22545740-6C48-3C8D-07D1-ACE5721C677C}"/>
          </ac:spMkLst>
        </pc:spChg>
        <pc:spChg chg="add mod">
          <ac:chgData name="Jarod van Otegem" userId="40a590013f178374" providerId="LiveId" clId="{7D47ED93-4E69-4B81-ABD4-DB28384AA08A}" dt="2025-06-10T20:13:06.819" v="976"/>
          <ac:spMkLst>
            <pc:docMk/>
            <pc:sldMk cId="2224314905" sldId="268"/>
            <ac:spMk id="6" creationId="{B7D21805-5049-6EF4-5954-558022142ADF}"/>
          </ac:spMkLst>
        </pc:spChg>
        <pc:spChg chg="add mod">
          <ac:chgData name="Jarod van Otegem" userId="40a590013f178374" providerId="LiveId" clId="{7D47ED93-4E69-4B81-ABD4-DB28384AA08A}" dt="2025-06-10T20:13:06.819" v="976"/>
          <ac:spMkLst>
            <pc:docMk/>
            <pc:sldMk cId="2224314905" sldId="268"/>
            <ac:spMk id="7" creationId="{EAE5B308-5E28-43CD-677A-3649FB36BFF4}"/>
          </ac:spMkLst>
        </pc:spChg>
        <pc:spChg chg="add mod">
          <ac:chgData name="Jarod van Otegem" userId="40a590013f178374" providerId="LiveId" clId="{7D47ED93-4E69-4B81-ABD4-DB28384AA08A}" dt="2025-06-10T20:13:06.819" v="976"/>
          <ac:spMkLst>
            <pc:docMk/>
            <pc:sldMk cId="2224314905" sldId="268"/>
            <ac:spMk id="9" creationId="{D7CB80EB-8C2A-E80A-ABEF-AF6D7F1496AD}"/>
          </ac:spMkLst>
        </pc:spChg>
        <pc:picChg chg="add mod">
          <ac:chgData name="Jarod van Otegem" userId="40a590013f178374" providerId="LiveId" clId="{7D47ED93-4E69-4B81-ABD4-DB28384AA08A}" dt="2025-06-10T20:13:06.819" v="976"/>
          <ac:picMkLst>
            <pc:docMk/>
            <pc:sldMk cId="2224314905" sldId="268"/>
            <ac:picMk id="5" creationId="{A61FA44A-BAF5-EEF3-1A38-5FB1D7F09849}"/>
          </ac:picMkLst>
        </pc:picChg>
        <pc:picChg chg="add mod">
          <ac:chgData name="Jarod van Otegem" userId="40a590013f178374" providerId="LiveId" clId="{7D47ED93-4E69-4B81-ABD4-DB28384AA08A}" dt="2025-06-10T20:13:16.970" v="979"/>
          <ac:picMkLst>
            <pc:docMk/>
            <pc:sldMk cId="2224314905" sldId="268"/>
            <ac:picMk id="12" creationId="{CD8F2D35-23F9-E44D-B459-4C0A45B727A2}"/>
          </ac:picMkLst>
        </pc:picChg>
        <pc:cxnChg chg="add mod">
          <ac:chgData name="Jarod van Otegem" userId="40a590013f178374" providerId="LiveId" clId="{7D47ED93-4E69-4B81-ABD4-DB28384AA08A}" dt="2025-06-10T20:13:06.819" v="976"/>
          <ac:cxnSpMkLst>
            <pc:docMk/>
            <pc:sldMk cId="2224314905" sldId="268"/>
            <ac:cxnSpMk id="8" creationId="{2D31C5C4-B47C-C975-0948-23DFAF011279}"/>
          </ac:cxnSpMkLst>
        </pc:cxnChg>
        <pc:cxnChg chg="add mod">
          <ac:chgData name="Jarod van Otegem" userId="40a590013f178374" providerId="LiveId" clId="{7D47ED93-4E69-4B81-ABD4-DB28384AA08A}" dt="2025-06-10T20:13:06.819" v="976"/>
          <ac:cxnSpMkLst>
            <pc:docMk/>
            <pc:sldMk cId="2224314905" sldId="268"/>
            <ac:cxnSpMk id="10" creationId="{00F9235D-E90C-DCAA-D85A-CFC51AC8BEF5}"/>
          </ac:cxnSpMkLst>
        </pc:cxnChg>
        <pc:cxnChg chg="add mod">
          <ac:chgData name="Jarod van Otegem" userId="40a590013f178374" providerId="LiveId" clId="{7D47ED93-4E69-4B81-ABD4-DB28384AA08A}" dt="2025-06-10T20:13:06.819" v="976"/>
          <ac:cxnSpMkLst>
            <pc:docMk/>
            <pc:sldMk cId="2224314905" sldId="268"/>
            <ac:cxnSpMk id="11" creationId="{5943C86B-BD38-F433-A12B-9D6AD6D521A0}"/>
          </ac:cxnSpMkLst>
        </pc:cxnChg>
      </pc:sldChg>
      <pc:sldChg chg="addSp delSp modSp new mod">
        <pc:chgData name="Jarod van Otegem" userId="40a590013f178374" providerId="LiveId" clId="{7D47ED93-4E69-4B81-ABD4-DB28384AA08A}" dt="2025-06-10T20:13:28.554" v="983" actId="478"/>
        <pc:sldMkLst>
          <pc:docMk/>
          <pc:sldMk cId="570605722" sldId="269"/>
        </pc:sldMkLst>
        <pc:spChg chg="del">
          <ac:chgData name="Jarod van Otegem" userId="40a590013f178374" providerId="LiveId" clId="{7D47ED93-4E69-4B81-ABD4-DB28384AA08A}" dt="2025-06-10T20:13:28.554" v="983" actId="478"/>
          <ac:spMkLst>
            <pc:docMk/>
            <pc:sldMk cId="570605722" sldId="269"/>
            <ac:spMk id="2" creationId="{04CE993A-6548-7F4D-2717-B90186C35AE6}"/>
          </ac:spMkLst>
        </pc:spChg>
        <pc:spChg chg="del">
          <ac:chgData name="Jarod van Otegem" userId="40a590013f178374" providerId="LiveId" clId="{7D47ED93-4E69-4B81-ABD4-DB28384AA08A}" dt="2025-06-10T20:13:27.241" v="982" actId="478"/>
          <ac:spMkLst>
            <pc:docMk/>
            <pc:sldMk cId="570605722" sldId="269"/>
            <ac:spMk id="3" creationId="{70D37CB3-BF22-736F-2D53-607D0B678515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4" creationId="{D18A8DC1-6939-77C5-A88D-C3F1A21FF1E8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5" creationId="{C394F228-02FF-DD55-DA1C-B3D3D600F7AF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6" creationId="{15BA8E0C-FB80-5D17-812B-32BA7D3E3340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7" creationId="{25F9AE1D-EA8F-F1EF-17DB-A1BDAD5054B2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8" creationId="{4D5AB6FF-8411-BA64-6AB8-7E5D291EC9C5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9" creationId="{6B0D8D97-42DB-A583-0657-E97932E4D77B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10" creationId="{2E4C5B35-25AC-B1C9-70A2-23E5F1F68A92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11" creationId="{487328E7-7D7F-B36C-FAD0-E5B16BC7A5A3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12" creationId="{7016E3B4-19D9-F653-720E-98623C885C29}"/>
          </ac:spMkLst>
        </pc:spChg>
      </pc:sldChg>
      <pc:sldChg chg="addSp delSp modSp new mod">
        <pc:chgData name="Jarod van Otegem" userId="40a590013f178374" providerId="LiveId" clId="{7D47ED93-4E69-4B81-ABD4-DB28384AA08A}" dt="2025-06-10T20:13:43.263" v="987" actId="478"/>
        <pc:sldMkLst>
          <pc:docMk/>
          <pc:sldMk cId="154868417" sldId="270"/>
        </pc:sldMkLst>
        <pc:spChg chg="del">
          <ac:chgData name="Jarod van Otegem" userId="40a590013f178374" providerId="LiveId" clId="{7D47ED93-4E69-4B81-ABD4-DB28384AA08A}" dt="2025-06-10T20:13:43.263" v="987" actId="478"/>
          <ac:spMkLst>
            <pc:docMk/>
            <pc:sldMk cId="154868417" sldId="270"/>
            <ac:spMk id="2" creationId="{1E03A8A2-A1CF-6242-C963-12DC2FF58F1F}"/>
          </ac:spMkLst>
        </pc:spChg>
        <pc:spChg chg="del">
          <ac:chgData name="Jarod van Otegem" userId="40a590013f178374" providerId="LiveId" clId="{7D47ED93-4E69-4B81-ABD4-DB28384AA08A}" dt="2025-06-10T20:13:41.971" v="986" actId="478"/>
          <ac:spMkLst>
            <pc:docMk/>
            <pc:sldMk cId="154868417" sldId="270"/>
            <ac:spMk id="3" creationId="{A446E6BB-C179-907B-8C16-A5A8FAA250E0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4" creationId="{983F2B4F-4916-8504-468C-73A8C6A56C5C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5" creationId="{DF2CB1CC-CC55-C05D-94F5-77E46D3E9E68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6" creationId="{77EF8995-5B0D-D586-D023-7F86A299621F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7" creationId="{3502F920-4D53-034A-F459-6EB03297E27B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8" creationId="{96612D4B-D7EE-F598-28C7-A215FFF4CE6F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9" creationId="{4B9B437D-554A-63BD-A97C-225E859C9E8D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0" creationId="{A7BAD0F8-C116-9A3D-5DAA-09E06E1733C1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1" creationId="{94291CE9-73C6-D007-BD87-29F90A7D0BE1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2" creationId="{797C3F93-CB72-53E6-091E-78DEB10B788D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3" creationId="{F89FC670-1C4A-4D6C-1576-47AA3A95B69F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4" creationId="{37DE654B-FBA9-2F63-9917-747E654BC0A7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5" creationId="{1BFC1133-5D22-1685-7F45-844D013EF824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6" creationId="{B650A02A-2548-F6DE-4FBC-C950ED7EB46C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7" creationId="{56EE9EEE-A006-6670-DBE0-B52830836A65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8" creationId="{FC015940-FE3D-DBD0-808C-FED8D70038E5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9" creationId="{9FFA79B2-C8DF-2F4F-B41E-54EBF1DF0611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20" creationId="{49EADB92-152F-4389-E1E3-C87B6F24CABA}"/>
          </ac:spMkLst>
        </pc:spChg>
      </pc:sldChg>
      <pc:sldChg chg="addSp delSp modSp new mod">
        <pc:chgData name="Jarod van Otegem" userId="40a590013f178374" providerId="LiveId" clId="{7D47ED93-4E69-4B81-ABD4-DB28384AA08A}" dt="2025-06-10T20:13:58.080" v="991"/>
        <pc:sldMkLst>
          <pc:docMk/>
          <pc:sldMk cId="1143364649" sldId="271"/>
        </pc:sldMkLst>
        <pc:spChg chg="del">
          <ac:chgData name="Jarod van Otegem" userId="40a590013f178374" providerId="LiveId" clId="{7D47ED93-4E69-4B81-ABD4-DB28384AA08A}" dt="2025-06-10T20:13:57.148" v="990" actId="478"/>
          <ac:spMkLst>
            <pc:docMk/>
            <pc:sldMk cId="1143364649" sldId="271"/>
            <ac:spMk id="2" creationId="{676A327E-3BFE-0681-0467-7B2EF3AF77D3}"/>
          </ac:spMkLst>
        </pc:spChg>
        <pc:spChg chg="del">
          <ac:chgData name="Jarod van Otegem" userId="40a590013f178374" providerId="LiveId" clId="{7D47ED93-4E69-4B81-ABD4-DB28384AA08A}" dt="2025-06-10T20:13:55.800" v="989" actId="478"/>
          <ac:spMkLst>
            <pc:docMk/>
            <pc:sldMk cId="1143364649" sldId="271"/>
            <ac:spMk id="3" creationId="{BF8D9ACF-F00C-F831-A241-16FABD13DC51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4" creationId="{C06288C9-F661-6CE2-CE65-3E49CA36F4FD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5" creationId="{CFB5CBB7-E5F6-7931-462C-D1FDFE12A930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6" creationId="{64326BA7-12F8-4A74-FD2E-5A6A38728ACC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7" creationId="{42554D22-E32B-4992-15D3-89D1425FF2CF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8" creationId="{3C39D296-13CA-C4B9-3AA8-BC48F04F8E9C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9" creationId="{3DC8E4AF-E1E0-F958-4574-57210FB436B9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0" creationId="{CD23CECD-DA08-7FB5-F754-904931F28D19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1" creationId="{6CAFDC9D-8227-D4ED-F2A7-AED6FAFB49B0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2" creationId="{539E772B-B93A-3FDD-2D6C-AF1FCCDAA5B8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3" creationId="{9871B706-7561-1977-1CE2-524BC2FC5C66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4" creationId="{16CF383F-3EA0-F6BC-829D-42F36DB7D739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5" creationId="{1C68F7CE-50A7-DED9-0A7E-037DA147426D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6" creationId="{33E4562F-5608-1B53-540D-6B43839EB15F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21" creationId="{BA93D161-8753-BCB1-52DD-A6A11ED2D55C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22" creationId="{B2D2EFA0-1068-938A-C3AF-7E2A789BFF77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23" creationId="{A1BA46AB-9C93-12E3-74F7-A37F137F6253}"/>
          </ac:spMkLst>
        </pc:spChg>
        <pc:cxnChg chg="add mod">
          <ac:chgData name="Jarod van Otegem" userId="40a590013f178374" providerId="LiveId" clId="{7D47ED93-4E69-4B81-ABD4-DB28384AA08A}" dt="2025-06-10T20:13:58.080" v="991"/>
          <ac:cxnSpMkLst>
            <pc:docMk/>
            <pc:sldMk cId="1143364649" sldId="271"/>
            <ac:cxnSpMk id="17" creationId="{CF165420-9CA4-78A4-1937-6610F8EF8BB3}"/>
          </ac:cxnSpMkLst>
        </pc:cxnChg>
        <pc:cxnChg chg="add mod">
          <ac:chgData name="Jarod van Otegem" userId="40a590013f178374" providerId="LiveId" clId="{7D47ED93-4E69-4B81-ABD4-DB28384AA08A}" dt="2025-06-10T20:13:58.080" v="991"/>
          <ac:cxnSpMkLst>
            <pc:docMk/>
            <pc:sldMk cId="1143364649" sldId="271"/>
            <ac:cxnSpMk id="18" creationId="{B11329DE-0F31-D641-F0E7-B9E339BB9C78}"/>
          </ac:cxnSpMkLst>
        </pc:cxnChg>
        <pc:cxnChg chg="add mod">
          <ac:chgData name="Jarod van Otegem" userId="40a590013f178374" providerId="LiveId" clId="{7D47ED93-4E69-4B81-ABD4-DB28384AA08A}" dt="2025-06-10T20:13:58.080" v="991"/>
          <ac:cxnSpMkLst>
            <pc:docMk/>
            <pc:sldMk cId="1143364649" sldId="271"/>
            <ac:cxnSpMk id="19" creationId="{E4D9029C-71F7-0FB8-CE9D-6EB54906388E}"/>
          </ac:cxnSpMkLst>
        </pc:cxnChg>
        <pc:cxnChg chg="add mod">
          <ac:chgData name="Jarod van Otegem" userId="40a590013f178374" providerId="LiveId" clId="{7D47ED93-4E69-4B81-ABD4-DB28384AA08A}" dt="2025-06-10T20:13:58.080" v="991"/>
          <ac:cxnSpMkLst>
            <pc:docMk/>
            <pc:sldMk cId="1143364649" sldId="271"/>
            <ac:cxnSpMk id="20" creationId="{02492AC8-588E-3921-3C3B-42188B40F315}"/>
          </ac:cxnSpMkLst>
        </pc:cxnChg>
      </pc:sldChg>
      <pc:sldChg chg="addSp delSp modSp new mod">
        <pc:chgData name="Jarod van Otegem" userId="40a590013f178374" providerId="LiveId" clId="{7D47ED93-4E69-4B81-ABD4-DB28384AA08A}" dt="2025-06-10T20:14:09.525" v="995" actId="478"/>
        <pc:sldMkLst>
          <pc:docMk/>
          <pc:sldMk cId="1631751765" sldId="272"/>
        </pc:sldMkLst>
        <pc:spChg chg="del">
          <ac:chgData name="Jarod van Otegem" userId="40a590013f178374" providerId="LiveId" clId="{7D47ED93-4E69-4B81-ABD4-DB28384AA08A}" dt="2025-06-10T20:14:09.525" v="995" actId="478"/>
          <ac:spMkLst>
            <pc:docMk/>
            <pc:sldMk cId="1631751765" sldId="272"/>
            <ac:spMk id="2" creationId="{9BDF8BE9-4E61-1D32-8989-8BAABDF92DB4}"/>
          </ac:spMkLst>
        </pc:spChg>
        <pc:spChg chg="del">
          <ac:chgData name="Jarod van Otegem" userId="40a590013f178374" providerId="LiveId" clId="{7D47ED93-4E69-4B81-ABD4-DB28384AA08A}" dt="2025-06-10T20:14:08.506" v="994" actId="478"/>
          <ac:spMkLst>
            <pc:docMk/>
            <pc:sldMk cId="1631751765" sldId="272"/>
            <ac:spMk id="3" creationId="{3FF29A41-FAD8-87F8-5178-C8B4FF2C7798}"/>
          </ac:spMkLst>
        </pc:spChg>
        <pc:picChg chg="add mod">
          <ac:chgData name="Jarod van Otegem" userId="40a590013f178374" providerId="LiveId" clId="{7D47ED93-4E69-4B81-ABD4-DB28384AA08A}" dt="2025-06-10T20:14:05.942" v="993"/>
          <ac:picMkLst>
            <pc:docMk/>
            <pc:sldMk cId="1631751765" sldId="272"/>
            <ac:picMk id="4" creationId="{1985A702-4FFE-2FEF-3E8A-F5A56A9737AC}"/>
          </ac:picMkLst>
        </pc:picChg>
      </pc:sldChg>
      <pc:sldChg chg="addSp delSp modSp new mod">
        <pc:chgData name="Jarod van Otegem" userId="40a590013f178374" providerId="LiveId" clId="{7D47ED93-4E69-4B81-ABD4-DB28384AA08A}" dt="2025-06-10T20:14:22.164" v="999" actId="478"/>
        <pc:sldMkLst>
          <pc:docMk/>
          <pc:sldMk cId="2871535077" sldId="273"/>
        </pc:sldMkLst>
        <pc:spChg chg="del">
          <ac:chgData name="Jarod van Otegem" userId="40a590013f178374" providerId="LiveId" clId="{7D47ED93-4E69-4B81-ABD4-DB28384AA08A}" dt="2025-06-10T20:14:21.192" v="998" actId="478"/>
          <ac:spMkLst>
            <pc:docMk/>
            <pc:sldMk cId="2871535077" sldId="273"/>
            <ac:spMk id="2" creationId="{FB8E8885-2F89-0B02-9845-6357DA2264A8}"/>
          </ac:spMkLst>
        </pc:spChg>
        <pc:spChg chg="del">
          <ac:chgData name="Jarod van Otegem" userId="40a590013f178374" providerId="LiveId" clId="{7D47ED93-4E69-4B81-ABD4-DB28384AA08A}" dt="2025-06-10T20:14:22.164" v="999" actId="478"/>
          <ac:spMkLst>
            <pc:docMk/>
            <pc:sldMk cId="2871535077" sldId="273"/>
            <ac:spMk id="3" creationId="{AF476AA7-9186-40E9-8176-39E23E0F87B7}"/>
          </ac:spMkLst>
        </pc:spChg>
        <pc:spChg chg="add mod">
          <ac:chgData name="Jarod van Otegem" userId="40a590013f178374" providerId="LiveId" clId="{7D47ED93-4E69-4B81-ABD4-DB28384AA08A}" dt="2025-06-10T20:14:18.957" v="997"/>
          <ac:spMkLst>
            <pc:docMk/>
            <pc:sldMk cId="2871535077" sldId="273"/>
            <ac:spMk id="4" creationId="{676DB38F-57CA-17A3-3C9C-837597DE19A7}"/>
          </ac:spMkLst>
        </pc:spChg>
        <pc:spChg chg="add mod">
          <ac:chgData name="Jarod van Otegem" userId="40a590013f178374" providerId="LiveId" clId="{7D47ED93-4E69-4B81-ABD4-DB28384AA08A}" dt="2025-06-10T20:14:18.957" v="997"/>
          <ac:spMkLst>
            <pc:docMk/>
            <pc:sldMk cId="2871535077" sldId="273"/>
            <ac:spMk id="8" creationId="{DA616FBE-5321-157D-5053-92A890197098}"/>
          </ac:spMkLst>
        </pc:spChg>
        <pc:spChg chg="add mod">
          <ac:chgData name="Jarod van Otegem" userId="40a590013f178374" providerId="LiveId" clId="{7D47ED93-4E69-4B81-ABD4-DB28384AA08A}" dt="2025-06-10T20:14:18.957" v="997"/>
          <ac:spMkLst>
            <pc:docMk/>
            <pc:sldMk cId="2871535077" sldId="273"/>
            <ac:spMk id="10" creationId="{AC1B5A68-6228-F2C8-BF04-F8750D1D4173}"/>
          </ac:spMkLst>
        </pc:spChg>
        <pc:spChg chg="add mod">
          <ac:chgData name="Jarod van Otegem" userId="40a590013f178374" providerId="LiveId" clId="{7D47ED93-4E69-4B81-ABD4-DB28384AA08A}" dt="2025-06-10T20:14:18.957" v="997"/>
          <ac:spMkLst>
            <pc:docMk/>
            <pc:sldMk cId="2871535077" sldId="273"/>
            <ac:spMk id="11" creationId="{8E067B93-6982-D55D-033E-E30EFA1E8A7D}"/>
          </ac:spMkLst>
        </pc:spChg>
        <pc:spChg chg="add mod">
          <ac:chgData name="Jarod van Otegem" userId="40a590013f178374" providerId="LiveId" clId="{7D47ED93-4E69-4B81-ABD4-DB28384AA08A}" dt="2025-06-10T20:14:18.957" v="997"/>
          <ac:spMkLst>
            <pc:docMk/>
            <pc:sldMk cId="2871535077" sldId="273"/>
            <ac:spMk id="12" creationId="{0AECB529-49F8-35AA-9745-CE93510A5339}"/>
          </ac:spMkLst>
        </pc:spChg>
        <pc:picChg chg="add mod">
          <ac:chgData name="Jarod van Otegem" userId="40a590013f178374" providerId="LiveId" clId="{7D47ED93-4E69-4B81-ABD4-DB28384AA08A}" dt="2025-06-10T20:14:18.957" v="997"/>
          <ac:picMkLst>
            <pc:docMk/>
            <pc:sldMk cId="2871535077" sldId="273"/>
            <ac:picMk id="5" creationId="{21994266-456B-FC18-7411-817BDC2FF26F}"/>
          </ac:picMkLst>
        </pc:picChg>
        <pc:picChg chg="add mod">
          <ac:chgData name="Jarod van Otegem" userId="40a590013f178374" providerId="LiveId" clId="{7D47ED93-4E69-4B81-ABD4-DB28384AA08A}" dt="2025-06-10T20:14:18.957" v="997"/>
          <ac:picMkLst>
            <pc:docMk/>
            <pc:sldMk cId="2871535077" sldId="273"/>
            <ac:picMk id="6" creationId="{8716A86D-88C5-F941-B4F3-414A74CC4367}"/>
          </ac:picMkLst>
        </pc:picChg>
        <pc:cxnChg chg="add mod">
          <ac:chgData name="Jarod van Otegem" userId="40a590013f178374" providerId="LiveId" clId="{7D47ED93-4E69-4B81-ABD4-DB28384AA08A}" dt="2025-06-10T20:14:18.957" v="997"/>
          <ac:cxnSpMkLst>
            <pc:docMk/>
            <pc:sldMk cId="2871535077" sldId="273"/>
            <ac:cxnSpMk id="7" creationId="{F23BA947-860A-5DAD-64CD-AB51F01E1F93}"/>
          </ac:cxnSpMkLst>
        </pc:cxnChg>
        <pc:cxnChg chg="add mod">
          <ac:chgData name="Jarod van Otegem" userId="40a590013f178374" providerId="LiveId" clId="{7D47ED93-4E69-4B81-ABD4-DB28384AA08A}" dt="2025-06-10T20:14:18.957" v="997"/>
          <ac:cxnSpMkLst>
            <pc:docMk/>
            <pc:sldMk cId="2871535077" sldId="273"/>
            <ac:cxnSpMk id="9" creationId="{85850417-EF62-608E-219B-79D9F77EA340}"/>
          </ac:cxnSpMkLst>
        </pc:cxnChg>
      </pc:sldChg>
      <pc:sldChg chg="modSp new mod">
        <pc:chgData name="Jarod van Otegem" userId="40a590013f178374" providerId="LiveId" clId="{7D47ED93-4E69-4B81-ABD4-DB28384AA08A}" dt="2025-06-10T20:19:41.912" v="1150" actId="20577"/>
        <pc:sldMkLst>
          <pc:docMk/>
          <pc:sldMk cId="877966748" sldId="274"/>
        </pc:sldMkLst>
        <pc:spChg chg="mod">
          <ac:chgData name="Jarod van Otegem" userId="40a590013f178374" providerId="LiveId" clId="{7D47ED93-4E69-4B81-ABD4-DB28384AA08A}" dt="2025-06-10T20:16:34.449" v="1013" actId="20577"/>
          <ac:spMkLst>
            <pc:docMk/>
            <pc:sldMk cId="877966748" sldId="274"/>
            <ac:spMk id="2" creationId="{6B1EE5E4-0F7B-45D3-B70D-CB37E8061134}"/>
          </ac:spMkLst>
        </pc:spChg>
        <pc:spChg chg="mod">
          <ac:chgData name="Jarod van Otegem" userId="40a590013f178374" providerId="LiveId" clId="{7D47ED93-4E69-4B81-ABD4-DB28384AA08A}" dt="2025-06-10T20:19:41.912" v="1150" actId="20577"/>
          <ac:spMkLst>
            <pc:docMk/>
            <pc:sldMk cId="877966748" sldId="274"/>
            <ac:spMk id="3" creationId="{3B03112A-A25A-6656-2230-0490CEC3BA1A}"/>
          </ac:spMkLst>
        </pc:spChg>
      </pc:sldChg>
    </pc:docChg>
  </pc:docChgLst>
  <pc:docChgLst>
    <pc:chgData name="Jarod van Otegem" userId="40a590013f178374" providerId="LiveId" clId="{4C131903-AD5D-4C5E-879C-D08FDA4120A9}"/>
    <pc:docChg chg="custSel modSld">
      <pc:chgData name="Jarod van Otegem" userId="40a590013f178374" providerId="LiveId" clId="{4C131903-AD5D-4C5E-879C-D08FDA4120A9}" dt="2025-06-17T10:19:10.229" v="86" actId="1076"/>
      <pc:docMkLst>
        <pc:docMk/>
      </pc:docMkLst>
      <pc:sldChg chg="addSp delSp modSp mod">
        <pc:chgData name="Jarod van Otegem" userId="40a590013f178374" providerId="LiveId" clId="{4C131903-AD5D-4C5E-879C-D08FDA4120A9}" dt="2025-06-17T10:19:10.229" v="86" actId="1076"/>
        <pc:sldMkLst>
          <pc:docMk/>
          <pc:sldMk cId="1529055336" sldId="257"/>
        </pc:sldMkLst>
        <pc:spChg chg="add mod">
          <ac:chgData name="Jarod van Otegem" userId="40a590013f178374" providerId="LiveId" clId="{4C131903-AD5D-4C5E-879C-D08FDA4120A9}" dt="2025-06-17T10:19:10.229" v="86" actId="1076"/>
          <ac:spMkLst>
            <pc:docMk/>
            <pc:sldMk cId="1529055336" sldId="257"/>
            <ac:spMk id="13" creationId="{CE30F3CC-5DB3-1393-F72B-A608B28709F5}"/>
          </ac:spMkLst>
        </pc:spChg>
        <pc:spChg chg="add del mod">
          <ac:chgData name="Jarod van Otegem" userId="40a590013f178374" providerId="LiveId" clId="{4C131903-AD5D-4C5E-879C-D08FDA4120A9}" dt="2025-06-17T10:01:31.342" v="52" actId="478"/>
          <ac:spMkLst>
            <pc:docMk/>
            <pc:sldMk cId="1529055336" sldId="257"/>
            <ac:spMk id="17" creationId="{2BFB7CF1-A66F-279C-2CCD-3E33C70CDF5B}"/>
          </ac:spMkLst>
        </pc:spChg>
        <pc:spChg chg="add mod">
          <ac:chgData name="Jarod van Otegem" userId="40a590013f178374" providerId="LiveId" clId="{4C131903-AD5D-4C5E-879C-D08FDA4120A9}" dt="2025-06-17T10:02:05.916" v="72" actId="20577"/>
          <ac:spMkLst>
            <pc:docMk/>
            <pc:sldMk cId="1529055336" sldId="257"/>
            <ac:spMk id="18" creationId="{A09B0AF0-EAA5-C6A1-26C4-47E27B078ABB}"/>
          </ac:spMkLst>
        </pc:spChg>
        <pc:spChg chg="mod">
          <ac:chgData name="Jarod van Otegem" userId="40a590013f178374" providerId="LiveId" clId="{4C131903-AD5D-4C5E-879C-D08FDA4120A9}" dt="2025-06-17T10:02:08.125" v="73" actId="20577"/>
          <ac:spMkLst>
            <pc:docMk/>
            <pc:sldMk cId="1529055336" sldId="257"/>
            <ac:spMk id="26" creationId="{EE5BF080-3F74-BB4A-525C-99BD836F24F9}"/>
          </ac:spMkLst>
        </pc:spChg>
        <pc:spChg chg="del mod">
          <ac:chgData name="Jarod van Otegem" userId="40a590013f178374" providerId="LiveId" clId="{4C131903-AD5D-4C5E-879C-D08FDA4120A9}" dt="2025-06-17T09:31:28.877" v="1" actId="478"/>
          <ac:spMkLst>
            <pc:docMk/>
            <pc:sldMk cId="1529055336" sldId="257"/>
            <ac:spMk id="63" creationId="{1ECB81C3-B322-765F-ABE0-A76E23FC6D67}"/>
          </ac:spMkLst>
        </pc:spChg>
        <pc:cxnChg chg="add mod">
          <ac:chgData name="Jarod van Otegem" userId="40a590013f178374" providerId="LiveId" clId="{4C131903-AD5D-4C5E-879C-D08FDA4120A9}" dt="2025-06-17T10:01:52.080" v="57" actId="14100"/>
          <ac:cxnSpMkLst>
            <pc:docMk/>
            <pc:sldMk cId="1529055336" sldId="257"/>
            <ac:cxnSpMk id="2" creationId="{7DFFA013-FC7A-0C92-9F6F-826CEDEE4CA4}"/>
          </ac:cxnSpMkLst>
        </pc:cxnChg>
        <pc:cxnChg chg="add mod">
          <ac:chgData name="Jarod van Otegem" userId="40a590013f178374" providerId="LiveId" clId="{4C131903-AD5D-4C5E-879C-D08FDA4120A9}" dt="2025-06-17T10:01:43.881" v="55" actId="14100"/>
          <ac:cxnSpMkLst>
            <pc:docMk/>
            <pc:sldMk cId="1529055336" sldId="257"/>
            <ac:cxnSpMk id="10" creationId="{2B7A7EE4-E0ED-DC0E-5AA0-FDAC2BC1345D}"/>
          </ac:cxnSpMkLst>
        </pc:cxnChg>
        <pc:cxnChg chg="add mod">
          <ac:chgData name="Jarod van Otegem" userId="40a590013f178374" providerId="LiveId" clId="{4C131903-AD5D-4C5E-879C-D08FDA4120A9}" dt="2025-06-17T10:02:30.598" v="77" actId="14100"/>
          <ac:cxnSpMkLst>
            <pc:docMk/>
            <pc:sldMk cId="1529055336" sldId="257"/>
            <ac:cxnSpMk id="22" creationId="{0A88E4D2-797F-B77B-5EAB-06730B242BBD}"/>
          </ac:cxnSpMkLst>
        </pc:cxnChg>
        <pc:cxnChg chg="mod">
          <ac:chgData name="Jarod van Otegem" userId="40a590013f178374" providerId="LiveId" clId="{4C131903-AD5D-4C5E-879C-D08FDA4120A9}" dt="2025-06-17T10:02:40.756" v="78" actId="14100"/>
          <ac:cxnSpMkLst>
            <pc:docMk/>
            <pc:sldMk cId="1529055336" sldId="257"/>
            <ac:cxnSpMk id="39" creationId="{2ABE2AE0-A7E3-FBB3-F53D-36CFF89A2E1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79F6-9943-78BA-7D95-990CB2226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11BF5-243F-41A7-9BA5-3A5B65515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CD3F1-29C1-B13D-2B57-5B2A64C2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17/06/2025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10509-72A6-F876-02A4-834C2BC2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B3544-9E29-2230-F0F5-A3074124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856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BE59-EAA1-E23B-2268-865A0189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DD23-7FDF-4250-9DC1-5755AC8E9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54F7-1319-7108-7B55-4EEE0D9F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17/06/2025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47903-6A9C-04D8-1A18-2682C83B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9C75D-E8FE-FFDD-809B-27287AD6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922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DA995-96C2-E6F7-0008-27451C852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817F3-8A0B-DF5C-48A4-E7377CEE4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1C4B1-C4F2-F58D-556D-72FDF907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17/06/2025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7144-81D3-ECE2-87E3-5E73C738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A233C-700B-E20A-5502-C3E0B684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381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8C60-4CDB-590C-CB43-FEF13D40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11A27-021C-B318-832E-52008A0ED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CC17-756F-2D53-47D5-312CCC29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17/06/2025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FF048-A8BA-2BCC-8190-72E18B4A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0F449-591C-92F7-4A26-AB044D67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142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73A8-E071-5788-B7D5-1A08E452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FF455-4227-4A60-5EBE-74FF239CD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A95C6-5A45-4166-1860-DC5D4C53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17/06/2025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EF32D-01E5-C71D-41F8-81746BA5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3F34F-E13B-E816-8AC1-8E377847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909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C3C2-2FE5-2FBE-EA5E-D6E30FBE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FE09-A75A-8322-3EED-6BF059BE9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CDB83-9FBB-8EDC-086B-2F8B720F8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EB8C0-0E64-94F6-294A-7A25DD64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17/06/2025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5A179-C541-E6F1-33DC-A14B82D0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BAC56-6945-0DCC-C969-594BAC1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812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BC22-60A1-176A-2E1B-5E8354D1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D5A11-364B-068F-D4CA-A76317066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ABAB5-FA59-8268-C579-42057FA64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DDC0E-A7B4-93C3-51F7-4ABED1A30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6D367-76B8-FAB1-A8F2-AD872522D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17BC9-5657-0EF1-1F14-82B115EF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17/06/2025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41477-C2DD-E823-D1FA-122F25F6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DAA9E-F942-797E-1C64-8F8D511C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893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6EAB-13D4-8BCA-BD9F-338450BD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77547-B062-3270-98DB-471FFF9C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17/06/2025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BBEB-D6D9-2362-1AA3-E9CA5174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411B3-98C1-8FC3-3774-A237B8AD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080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F0BAD-1945-1799-EFF3-C2CFE1C9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17/06/2025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5EA29-8F2F-A4A2-308C-DA938BA8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C9981-812F-A2D1-0ACB-2B5E4A28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51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66C3-08E8-FD7D-47A3-D94834CB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A351-1721-5209-ECA3-DEB4B540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316C6-C360-EDF7-9F0E-C926F453D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44148-E7E6-AB0C-81E9-AA0F93EB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17/06/2025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EBD6-0130-2B7E-5DC5-C6B47438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8A23F-EC54-2F6C-D6DB-A7E4AC3A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537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5554-46C3-C27F-216E-3B3081CF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8874A-065D-9317-F5FD-740B6E19C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A811A-6DCE-96E9-5B96-777DCEF69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5F91F-4E1C-96B6-1DD7-A3DE1914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17/06/2025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86CF9-DA67-7960-ED7A-E5064094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B65CD-54AC-4731-F5B0-29088042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371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51386-3B9D-610E-D324-EB20A5CB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02064-6626-CA38-69E1-81D0285DD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38D1F-60D1-C133-1C1C-47BC978A0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51311-CBD5-4883-8E4F-1218AF6F0A1C}" type="datetimeFigureOut">
              <a:rPr lang="en-NL" smtClean="0"/>
              <a:t>17/06/2025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42E7B-C258-5BD8-17BB-5D575C585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F19B2-48BD-1961-89CE-FCB221202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98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6A8A-3A79-2652-9490-AD1E297A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Additions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4E4C-C07D-2334-EFE1-13C5535BF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 rejection</a:t>
            </a:r>
          </a:p>
          <a:p>
            <a:r>
              <a:rPr lang="en-US" dirty="0"/>
              <a:t>Reduced measurement time</a:t>
            </a:r>
          </a:p>
          <a:p>
            <a:r>
              <a:rPr lang="en-US" dirty="0"/>
              <a:t>Exponential timepoints</a:t>
            </a:r>
          </a:p>
          <a:p>
            <a:r>
              <a:rPr lang="en-US" dirty="0"/>
              <a:t>File saving</a:t>
            </a:r>
          </a:p>
          <a:p>
            <a:r>
              <a:rPr lang="en-US" dirty="0"/>
              <a:t>Real-time Probe &amp; </a:t>
            </a:r>
            <a:r>
              <a:rPr lang="en-US" dirty="0" err="1"/>
              <a:t>dA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373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11E1-EECB-D0D4-31A1-959D951D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1E52-53C3-C84D-6DA0-131832971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54" y="1825625"/>
            <a:ext cx="5585346" cy="4351338"/>
          </a:xfrm>
        </p:spPr>
        <p:txBody>
          <a:bodyPr/>
          <a:lstStyle/>
          <a:p>
            <a:r>
              <a:rPr lang="en-US" dirty="0"/>
              <a:t>Communication between threads</a:t>
            </a:r>
          </a:p>
          <a:p>
            <a:r>
              <a:rPr lang="en-US" dirty="0"/>
              <a:t>Emissions</a:t>
            </a:r>
          </a:p>
          <a:p>
            <a:r>
              <a:rPr lang="en-US" dirty="0"/>
              <a:t>Connections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C4F3F-ED07-1F57-A286-B96401D510F9}"/>
              </a:ext>
            </a:extLst>
          </p:cNvPr>
          <p:cNvSpPr/>
          <p:nvPr/>
        </p:nvSpPr>
        <p:spPr>
          <a:xfrm>
            <a:off x="6249539" y="2885444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313EA-B698-F9F3-E2A3-47EEC129D063}"/>
              </a:ext>
            </a:extLst>
          </p:cNvPr>
          <p:cNvSpPr/>
          <p:nvPr/>
        </p:nvSpPr>
        <p:spPr>
          <a:xfrm>
            <a:off x="9620318" y="2885444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WorkerThread</a:t>
            </a:r>
            <a:endParaRPr lang="en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AAEAF5-3C21-7C47-2BFF-3A776E6E524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310567" y="3538587"/>
            <a:ext cx="1309751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8CE762-B2B1-1DA6-DA63-54375009C850}"/>
              </a:ext>
            </a:extLst>
          </p:cNvPr>
          <p:cNvSpPr txBox="1"/>
          <p:nvPr/>
        </p:nvSpPr>
        <p:spPr>
          <a:xfrm>
            <a:off x="8512251" y="3169255"/>
            <a:ext cx="90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630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DEB14-E965-42C0-F17F-3CA7074F059D}"/>
              </a:ext>
            </a:extLst>
          </p:cNvPr>
          <p:cNvSpPr txBox="1"/>
          <p:nvPr/>
        </p:nvSpPr>
        <p:spPr>
          <a:xfrm>
            <a:off x="154623" y="2305615"/>
            <a:ext cx="29553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Window: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run_command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Interface: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trigger_worker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parsed_content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DLS Window: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run_command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ProbeThread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Probe_update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rgbClr val="7030A0"/>
                </a:solidFill>
              </a:rPr>
              <a:t>dA_update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02928B-D563-96FF-33F9-44BE8328E201}"/>
              </a:ext>
            </a:extLst>
          </p:cNvPr>
          <p:cNvSpPr/>
          <p:nvPr/>
        </p:nvSpPr>
        <p:spPr>
          <a:xfrm>
            <a:off x="5008064" y="1145384"/>
            <a:ext cx="2175872" cy="1628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Camera_gui</a:t>
            </a:r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5896A4-1663-4CA8-CA33-F0971C6E4F7D}"/>
              </a:ext>
            </a:extLst>
          </p:cNvPr>
          <p:cNvSpPr/>
          <p:nvPr/>
        </p:nvSpPr>
        <p:spPr>
          <a:xfrm>
            <a:off x="9691681" y="892167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Heatmap window</a:t>
            </a:r>
            <a:endParaRPr lang="en-NL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C0126C-B958-FCEF-CB86-6DA46AD5CD8F}"/>
              </a:ext>
            </a:extLst>
          </p:cNvPr>
          <p:cNvSpPr/>
          <p:nvPr/>
        </p:nvSpPr>
        <p:spPr>
          <a:xfrm>
            <a:off x="9691681" y="2125014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Probe window (DLS)</a:t>
            </a:r>
            <a:endParaRPr lang="en-NL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7CF327-DB2E-9125-712A-27F7F16E5DDE}"/>
              </a:ext>
            </a:extLst>
          </p:cNvPr>
          <p:cNvSpPr/>
          <p:nvPr/>
        </p:nvSpPr>
        <p:spPr>
          <a:xfrm>
            <a:off x="9691681" y="3357861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dA</a:t>
            </a:r>
            <a:r>
              <a:rPr lang="en-US" sz="1600" dirty="0"/>
              <a:t> Window</a:t>
            </a:r>
            <a:endParaRPr lang="en-NL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F70C73-E668-7316-C045-78A900FA98A9}"/>
              </a:ext>
            </a:extLst>
          </p:cNvPr>
          <p:cNvSpPr/>
          <p:nvPr/>
        </p:nvSpPr>
        <p:spPr>
          <a:xfrm>
            <a:off x="9691681" y="4590708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WorkerThread</a:t>
            </a:r>
            <a:endParaRPr lang="en-NL" sz="1600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4B43D91-0287-FC97-B29A-245D278E15E2}"/>
              </a:ext>
            </a:extLst>
          </p:cNvPr>
          <p:cNvCxnSpPr>
            <a:cxnSpLocks/>
          </p:cNvCxnSpPr>
          <p:nvPr/>
        </p:nvCxnSpPr>
        <p:spPr>
          <a:xfrm>
            <a:off x="1563624" y="2679192"/>
            <a:ext cx="3444440" cy="221914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5AA288D-4188-2C35-883C-76D7D9E9A169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490472" y="3118104"/>
            <a:ext cx="3517592" cy="178023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AE74D8D-1298-1DC2-A617-049CF18812FB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563624" y="3739897"/>
            <a:ext cx="3444440" cy="1158437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B789744-354A-955B-D6B1-E5959BBAEBD5}"/>
              </a:ext>
            </a:extLst>
          </p:cNvPr>
          <p:cNvCxnSpPr>
            <a:cxnSpLocks/>
          </p:cNvCxnSpPr>
          <p:nvPr/>
        </p:nvCxnSpPr>
        <p:spPr>
          <a:xfrm>
            <a:off x="1636776" y="3357861"/>
            <a:ext cx="3371288" cy="1378731"/>
          </a:xfrm>
          <a:prstGeom prst="curvedConnector3">
            <a:avLst>
              <a:gd name="adj1" fmla="val 5651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EEA60A1-53C0-36BC-A5C6-B0E23AB7AB0A}"/>
              </a:ext>
            </a:extLst>
          </p:cNvPr>
          <p:cNvCxnSpPr>
            <a:cxnSpLocks/>
          </p:cNvCxnSpPr>
          <p:nvPr/>
        </p:nvCxnSpPr>
        <p:spPr>
          <a:xfrm flipV="1">
            <a:off x="1490472" y="1959667"/>
            <a:ext cx="3517592" cy="2228285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0F16502-7EBE-BB2D-EA0A-D89062F450FA}"/>
              </a:ext>
            </a:extLst>
          </p:cNvPr>
          <p:cNvCxnSpPr>
            <a:cxnSpLocks/>
          </p:cNvCxnSpPr>
          <p:nvPr/>
        </p:nvCxnSpPr>
        <p:spPr>
          <a:xfrm flipV="1">
            <a:off x="1252728" y="1959667"/>
            <a:ext cx="3755336" cy="2459254"/>
          </a:xfrm>
          <a:prstGeom prst="curvedConnector3">
            <a:avLst>
              <a:gd name="adj1" fmla="val 57305"/>
            </a:avLst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1583FDB-23A8-2460-09CE-998AC830069A}"/>
              </a:ext>
            </a:extLst>
          </p:cNvPr>
          <p:cNvCxnSpPr>
            <a:cxnSpLocks/>
            <a:stCxn id="20" idx="6"/>
            <a:endCxn id="9" idx="2"/>
          </p:cNvCxnSpPr>
          <p:nvPr/>
        </p:nvCxnSpPr>
        <p:spPr>
          <a:xfrm>
            <a:off x="7183936" y="4898334"/>
            <a:ext cx="2507745" cy="22290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75819E9F-847E-BCE0-2268-EF78B9A172B3}"/>
              </a:ext>
            </a:extLst>
          </p:cNvPr>
          <p:cNvCxnSpPr>
            <a:cxnSpLocks/>
            <a:stCxn id="20" idx="6"/>
            <a:endCxn id="6" idx="2"/>
          </p:cNvCxnSpPr>
          <p:nvPr/>
        </p:nvCxnSpPr>
        <p:spPr>
          <a:xfrm flipV="1">
            <a:off x="7183936" y="1422697"/>
            <a:ext cx="2507745" cy="3475637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E5CFF44-175C-DA7D-A8C9-A8F822B90F8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7183936" y="1959667"/>
            <a:ext cx="2507745" cy="695877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F3545B0-8366-2622-E165-CEFB96C35C58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183936" y="1959667"/>
            <a:ext cx="2507745" cy="192872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6F0775B-6DBF-E81D-20C3-C90E4E068AFF}"/>
              </a:ext>
            </a:extLst>
          </p:cNvPr>
          <p:cNvSpPr/>
          <p:nvPr/>
        </p:nvSpPr>
        <p:spPr>
          <a:xfrm>
            <a:off x="5008064" y="4084051"/>
            <a:ext cx="2175872" cy="1628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Main_window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3BA342-F854-9300-FFC2-EC297ECD09C0}"/>
              </a:ext>
            </a:extLst>
          </p:cNvPr>
          <p:cNvSpPr/>
          <p:nvPr/>
        </p:nvSpPr>
        <p:spPr>
          <a:xfrm>
            <a:off x="0" y="0"/>
            <a:ext cx="3507475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Signal Flow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239974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545740-6C48-3C8D-07D1-ACE5721C677C}"/>
              </a:ext>
            </a:extLst>
          </p:cNvPr>
          <p:cNvSpPr txBox="1"/>
          <p:nvPr/>
        </p:nvSpPr>
        <p:spPr>
          <a:xfrm>
            <a:off x="4965690" y="223935"/>
            <a:ext cx="226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time probe &amp; </a:t>
            </a:r>
            <a:r>
              <a:rPr lang="en-US" dirty="0" err="1"/>
              <a:t>dA</a:t>
            </a: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1FA44A-BAF5-EEF3-1A38-5FB1D7F0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679" y="593267"/>
            <a:ext cx="4173751" cy="2999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D21805-5049-6EF4-5954-558022142ADF}"/>
              </a:ext>
            </a:extLst>
          </p:cNvPr>
          <p:cNvSpPr txBox="1"/>
          <p:nvPr/>
        </p:nvSpPr>
        <p:spPr>
          <a:xfrm>
            <a:off x="279918" y="905069"/>
            <a:ext cx="237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start-up 1000 shots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5B308-5E28-43CD-677A-3649FB36BFF4}"/>
              </a:ext>
            </a:extLst>
          </p:cNvPr>
          <p:cNvSpPr txBox="1"/>
          <p:nvPr/>
        </p:nvSpPr>
        <p:spPr>
          <a:xfrm>
            <a:off x="279918" y="1274401"/>
            <a:ext cx="141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shots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31C5C4-B47C-C975-0948-23DFAF011279}"/>
              </a:ext>
            </a:extLst>
          </p:cNvPr>
          <p:cNvCxnSpPr>
            <a:cxnSpLocks/>
          </p:cNvCxnSpPr>
          <p:nvPr/>
        </p:nvCxnSpPr>
        <p:spPr>
          <a:xfrm flipV="1">
            <a:off x="1772816" y="905069"/>
            <a:ext cx="5607698" cy="569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CB80EB-8C2A-E80A-ABEF-AF6D7F1496AD}"/>
              </a:ext>
            </a:extLst>
          </p:cNvPr>
          <p:cNvSpPr txBox="1"/>
          <p:nvPr/>
        </p:nvSpPr>
        <p:spPr>
          <a:xfrm>
            <a:off x="279918" y="1643733"/>
            <a:ext cx="324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 rejection for probe &amp; </a:t>
            </a:r>
            <a:r>
              <a:rPr lang="en-US" dirty="0" err="1"/>
              <a:t>dA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F9235D-E90C-DCAA-D85A-CFC51AC8BEF5}"/>
              </a:ext>
            </a:extLst>
          </p:cNvPr>
          <p:cNvCxnSpPr>
            <a:cxnSpLocks/>
          </p:cNvCxnSpPr>
          <p:nvPr/>
        </p:nvCxnSpPr>
        <p:spPr>
          <a:xfrm>
            <a:off x="3599663" y="1837860"/>
            <a:ext cx="3927016" cy="840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43C86B-BD38-F433-A12B-9D6AD6D521A0}"/>
              </a:ext>
            </a:extLst>
          </p:cNvPr>
          <p:cNvCxnSpPr>
            <a:cxnSpLocks/>
          </p:cNvCxnSpPr>
          <p:nvPr/>
        </p:nvCxnSpPr>
        <p:spPr>
          <a:xfrm>
            <a:off x="3599663" y="1837860"/>
            <a:ext cx="3927016" cy="4516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8F2D35-23F9-E44D-B459-4C0A45B72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679" y="3750907"/>
            <a:ext cx="4060372" cy="29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1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8A8DC1-6939-77C5-A88D-C3F1A21FF1E8}"/>
                  </a:ext>
                </a:extLst>
              </p:cNvPr>
              <p:cNvSpPr txBox="1"/>
              <p:nvPr/>
            </p:nvSpPr>
            <p:spPr>
              <a:xfrm>
                <a:off x="4466383" y="1596080"/>
                <a:ext cx="2599434" cy="1001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8A8DC1-6939-77C5-A88D-C3F1A21FF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83" y="1596080"/>
                <a:ext cx="2599434" cy="1001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394F228-02FF-DD55-DA1C-B3D3D600F7AF}"/>
              </a:ext>
            </a:extLst>
          </p:cNvPr>
          <p:cNvSpPr txBox="1"/>
          <p:nvPr/>
        </p:nvSpPr>
        <p:spPr>
          <a:xfrm>
            <a:off x="6893474" y="1596080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A8E0C-FB80-5D17-812B-32BA7D3E3340}"/>
              </a:ext>
            </a:extLst>
          </p:cNvPr>
          <p:cNvSpPr txBox="1"/>
          <p:nvPr/>
        </p:nvSpPr>
        <p:spPr>
          <a:xfrm>
            <a:off x="6883715" y="183267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9AE1D-EA8F-F1EF-17DB-A1BDAD5054B2}"/>
              </a:ext>
            </a:extLst>
          </p:cNvPr>
          <p:cNvSpPr txBox="1"/>
          <p:nvPr/>
        </p:nvSpPr>
        <p:spPr>
          <a:xfrm>
            <a:off x="6909953" y="2119832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AB6FF-8411-BA64-6AB8-7E5D291EC9C5}"/>
                  </a:ext>
                </a:extLst>
              </p:cNvPr>
              <p:cNvSpPr txBox="1"/>
              <p:nvPr/>
            </p:nvSpPr>
            <p:spPr>
              <a:xfrm>
                <a:off x="4733583" y="3429000"/>
                <a:ext cx="2277868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AB6FF-8411-BA64-6AB8-7E5D291EC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583" y="3429000"/>
                <a:ext cx="2277868" cy="730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B0D8D97-42DB-A583-0657-E97932E4D77B}"/>
              </a:ext>
            </a:extLst>
          </p:cNvPr>
          <p:cNvSpPr txBox="1"/>
          <p:nvPr/>
        </p:nvSpPr>
        <p:spPr>
          <a:xfrm>
            <a:off x="4684665" y="493292"/>
            <a:ext cx="242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 rejection probe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C5B35-25AC-B1C9-70A2-23E5F1F68A92}"/>
              </a:ext>
            </a:extLst>
          </p:cNvPr>
          <p:cNvSpPr txBox="1"/>
          <p:nvPr/>
        </p:nvSpPr>
        <p:spPr>
          <a:xfrm>
            <a:off x="648994" y="862624"/>
            <a:ext cx="2429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Overall average 104,50</a:t>
            </a:r>
          </a:p>
          <a:p>
            <a:r>
              <a:rPr lang="en-US" sz="1400" dirty="0"/>
              <a:t>Allowed deviation 5%</a:t>
            </a:r>
          </a:p>
          <a:p>
            <a:r>
              <a:rPr lang="en-US" sz="1400" dirty="0"/>
              <a:t>Allowed range [94,50-114,95]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328E7-7D7F-B36C-FAD0-E5B16BC7A5A3}"/>
              </a:ext>
            </a:extLst>
          </p:cNvPr>
          <p:cNvSpPr txBox="1"/>
          <p:nvPr/>
        </p:nvSpPr>
        <p:spPr>
          <a:xfrm>
            <a:off x="3431969" y="1401792"/>
            <a:ext cx="11585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Row average</a:t>
            </a:r>
          </a:p>
          <a:p>
            <a:r>
              <a:rPr lang="en-US" sz="1400" dirty="0"/>
              <a:t>108</a:t>
            </a:r>
          </a:p>
          <a:p>
            <a:r>
              <a:rPr lang="en-US" sz="1400" dirty="0"/>
              <a:t>115</a:t>
            </a:r>
          </a:p>
          <a:p>
            <a:r>
              <a:rPr lang="en-US" sz="1400" dirty="0"/>
              <a:t>100</a:t>
            </a:r>
          </a:p>
          <a:p>
            <a:r>
              <a:rPr lang="en-US" sz="1400" dirty="0"/>
              <a:t>113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6E3B4-19D9-F653-720E-98623C885C29}"/>
              </a:ext>
            </a:extLst>
          </p:cNvPr>
          <p:cNvSpPr txBox="1"/>
          <p:nvPr/>
        </p:nvSpPr>
        <p:spPr>
          <a:xfrm>
            <a:off x="6903606" y="2377053"/>
            <a:ext cx="2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570605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3F2B4F-4916-8504-468C-73A8C6A56C5C}"/>
                  </a:ext>
                </a:extLst>
              </p:cNvPr>
              <p:cNvSpPr txBox="1"/>
              <p:nvPr/>
            </p:nvSpPr>
            <p:spPr>
              <a:xfrm>
                <a:off x="2809781" y="4239490"/>
                <a:ext cx="2277868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3F2B4F-4916-8504-468C-73A8C6A56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781" y="4239490"/>
                <a:ext cx="2277868" cy="461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2CB1CC-CC55-C05D-94F5-77E46D3E9E68}"/>
                  </a:ext>
                </a:extLst>
              </p:cNvPr>
              <p:cNvSpPr txBox="1"/>
              <p:nvPr/>
            </p:nvSpPr>
            <p:spPr>
              <a:xfrm>
                <a:off x="6204607" y="4239490"/>
                <a:ext cx="2277868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2CB1CC-CC55-C05D-94F5-77E46D3E9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607" y="4239490"/>
                <a:ext cx="2277868" cy="461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7EF8995-5B0D-D586-D023-7F86A299621F}"/>
              </a:ext>
            </a:extLst>
          </p:cNvPr>
          <p:cNvSpPr txBox="1"/>
          <p:nvPr/>
        </p:nvSpPr>
        <p:spPr>
          <a:xfrm>
            <a:off x="4738254" y="677958"/>
            <a:ext cx="21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 rejection </a:t>
            </a:r>
            <a:r>
              <a:rPr lang="en-US" dirty="0" err="1"/>
              <a:t>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02F920-4D53-034A-F459-6EB03297E27B}"/>
                  </a:ext>
                </a:extLst>
              </p:cNvPr>
              <p:cNvSpPr txBox="1"/>
              <p:nvPr/>
            </p:nvSpPr>
            <p:spPr>
              <a:xfrm>
                <a:off x="2637583" y="1904839"/>
                <a:ext cx="2599434" cy="1001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02F920-4D53-034A-F459-6EB03297E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583" y="1904839"/>
                <a:ext cx="2599434" cy="1001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6612D4B-D7EE-F598-28C7-A215FFF4CE6F}"/>
              </a:ext>
            </a:extLst>
          </p:cNvPr>
          <p:cNvSpPr txBox="1"/>
          <p:nvPr/>
        </p:nvSpPr>
        <p:spPr>
          <a:xfrm>
            <a:off x="5064674" y="1904839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9B437D-554A-63BD-A97C-225E859C9E8D}"/>
              </a:ext>
            </a:extLst>
          </p:cNvPr>
          <p:cNvSpPr txBox="1"/>
          <p:nvPr/>
        </p:nvSpPr>
        <p:spPr>
          <a:xfrm>
            <a:off x="5054915" y="214143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AD0F8-C116-9A3D-5DAA-09E06E1733C1}"/>
              </a:ext>
            </a:extLst>
          </p:cNvPr>
          <p:cNvSpPr txBox="1"/>
          <p:nvPr/>
        </p:nvSpPr>
        <p:spPr>
          <a:xfrm>
            <a:off x="5081153" y="2428591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291CE9-73C6-D007-BD87-29F90A7D0BE1}"/>
              </a:ext>
            </a:extLst>
          </p:cNvPr>
          <p:cNvSpPr txBox="1"/>
          <p:nvPr/>
        </p:nvSpPr>
        <p:spPr>
          <a:xfrm>
            <a:off x="5074806" y="2685812"/>
            <a:ext cx="2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7C3F93-CB72-53E6-091E-78DEB10B788D}"/>
                  </a:ext>
                </a:extLst>
              </p:cNvPr>
              <p:cNvSpPr txBox="1"/>
              <p:nvPr/>
            </p:nvSpPr>
            <p:spPr>
              <a:xfrm>
                <a:off x="6480477" y="1904839"/>
                <a:ext cx="2599434" cy="1001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7C3F93-CB72-53E6-091E-78DEB10B7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477" y="1904839"/>
                <a:ext cx="2599434" cy="10014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89FC670-1C4A-4D6C-1576-47AA3A95B69F}"/>
              </a:ext>
            </a:extLst>
          </p:cNvPr>
          <p:cNvSpPr txBox="1"/>
          <p:nvPr/>
        </p:nvSpPr>
        <p:spPr>
          <a:xfrm>
            <a:off x="8907568" y="1904839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DE654B-FBA9-2F63-9917-747E654BC0A7}"/>
              </a:ext>
            </a:extLst>
          </p:cNvPr>
          <p:cNvSpPr txBox="1"/>
          <p:nvPr/>
        </p:nvSpPr>
        <p:spPr>
          <a:xfrm>
            <a:off x="8907568" y="2725500"/>
            <a:ext cx="65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FC1133-5D22-1685-7F45-844D013EF824}"/>
              </a:ext>
            </a:extLst>
          </p:cNvPr>
          <p:cNvSpPr txBox="1"/>
          <p:nvPr/>
        </p:nvSpPr>
        <p:spPr>
          <a:xfrm>
            <a:off x="8924047" y="2428591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50A02A-2548-F6DE-4FBC-C950ED7EB46C}"/>
              </a:ext>
            </a:extLst>
          </p:cNvPr>
          <p:cNvSpPr txBox="1"/>
          <p:nvPr/>
        </p:nvSpPr>
        <p:spPr>
          <a:xfrm>
            <a:off x="8927671" y="2201748"/>
            <a:ext cx="2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EE9EEE-A006-6670-DBE0-B52830836A65}"/>
              </a:ext>
            </a:extLst>
          </p:cNvPr>
          <p:cNvSpPr txBox="1"/>
          <p:nvPr/>
        </p:nvSpPr>
        <p:spPr>
          <a:xfrm>
            <a:off x="146139" y="740224"/>
            <a:ext cx="2429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Overall average 104,50</a:t>
            </a:r>
          </a:p>
          <a:p>
            <a:r>
              <a:rPr lang="en-US" sz="1400" dirty="0"/>
              <a:t>Allowed deviation 5%</a:t>
            </a:r>
          </a:p>
          <a:p>
            <a:r>
              <a:rPr lang="en-US" sz="1400" dirty="0"/>
              <a:t>Allowed range [94,50-114,95]</a:t>
            </a:r>
          </a:p>
          <a:p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015940-FE3D-DBD0-808C-FED8D70038E5}"/>
              </a:ext>
            </a:extLst>
          </p:cNvPr>
          <p:cNvSpPr txBox="1"/>
          <p:nvPr/>
        </p:nvSpPr>
        <p:spPr>
          <a:xfrm>
            <a:off x="9179518" y="848976"/>
            <a:ext cx="2429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Overall average 104,50</a:t>
            </a:r>
          </a:p>
          <a:p>
            <a:r>
              <a:rPr lang="en-US" sz="1400" dirty="0"/>
              <a:t>Allowed deviation 5%</a:t>
            </a:r>
          </a:p>
          <a:p>
            <a:r>
              <a:rPr lang="en-US" sz="1400" dirty="0"/>
              <a:t>Allowed range [94,50-114,95]</a:t>
            </a:r>
          </a:p>
          <a:p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FA79B2-C8DF-2F4F-B41E-54EBF1DF0611}"/>
              </a:ext>
            </a:extLst>
          </p:cNvPr>
          <p:cNvSpPr txBox="1"/>
          <p:nvPr/>
        </p:nvSpPr>
        <p:spPr>
          <a:xfrm>
            <a:off x="1715295" y="1736716"/>
            <a:ext cx="11585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Row average</a:t>
            </a:r>
          </a:p>
          <a:p>
            <a:r>
              <a:rPr lang="en-US" sz="1400" dirty="0"/>
              <a:t>108</a:t>
            </a:r>
          </a:p>
          <a:p>
            <a:r>
              <a:rPr lang="en-US" sz="1400" dirty="0"/>
              <a:t>115</a:t>
            </a:r>
          </a:p>
          <a:p>
            <a:r>
              <a:rPr lang="en-US" sz="1400" dirty="0"/>
              <a:t>100</a:t>
            </a:r>
          </a:p>
          <a:p>
            <a:r>
              <a:rPr lang="en-US" sz="1400" dirty="0"/>
              <a:t>113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EADB92-152F-4389-E1E3-C87B6F24CABA}"/>
              </a:ext>
            </a:extLst>
          </p:cNvPr>
          <p:cNvSpPr txBox="1"/>
          <p:nvPr/>
        </p:nvSpPr>
        <p:spPr>
          <a:xfrm>
            <a:off x="5841408" y="1688075"/>
            <a:ext cx="11585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Row average</a:t>
            </a:r>
          </a:p>
          <a:p>
            <a:r>
              <a:rPr lang="en-US" sz="1400" dirty="0"/>
              <a:t>108</a:t>
            </a:r>
          </a:p>
          <a:p>
            <a:r>
              <a:rPr lang="en-US" sz="1400" dirty="0"/>
              <a:t>113</a:t>
            </a:r>
          </a:p>
          <a:p>
            <a:r>
              <a:rPr lang="en-US" sz="1400" dirty="0"/>
              <a:t>100</a:t>
            </a:r>
          </a:p>
          <a:p>
            <a:r>
              <a:rPr lang="en-US" sz="1400" dirty="0"/>
              <a:t>115</a:t>
            </a:r>
          </a:p>
        </p:txBody>
      </p:sp>
    </p:spTree>
    <p:extLst>
      <p:ext uri="{BB962C8B-B14F-4D97-AF65-F5344CB8AC3E}">
        <p14:creationId xmlns:p14="http://schemas.microsoft.com/office/powerpoint/2010/main" val="15486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288C9-F661-6CE2-CE65-3E49CA36F4FD}"/>
                  </a:ext>
                </a:extLst>
              </p:cNvPr>
              <p:cNvSpPr txBox="1"/>
              <p:nvPr/>
            </p:nvSpPr>
            <p:spPr>
              <a:xfrm>
                <a:off x="2809781" y="4239490"/>
                <a:ext cx="2277868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288C9-F661-6CE2-CE65-3E49CA36F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781" y="4239490"/>
                <a:ext cx="2277868" cy="461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B5CBB7-E5F6-7931-462C-D1FDFE12A930}"/>
                  </a:ext>
                </a:extLst>
              </p:cNvPr>
              <p:cNvSpPr txBox="1"/>
              <p:nvPr/>
            </p:nvSpPr>
            <p:spPr>
              <a:xfrm>
                <a:off x="6204607" y="4239490"/>
                <a:ext cx="2277867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B5CBB7-E5F6-7931-462C-D1FDFE12A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607" y="4239490"/>
                <a:ext cx="2277867" cy="4619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4326BA7-12F8-4A74-FD2E-5A6A38728ACC}"/>
              </a:ext>
            </a:extLst>
          </p:cNvPr>
          <p:cNvSpPr txBox="1"/>
          <p:nvPr/>
        </p:nvSpPr>
        <p:spPr>
          <a:xfrm>
            <a:off x="4738254" y="677958"/>
            <a:ext cx="317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 rejection </a:t>
            </a:r>
            <a:r>
              <a:rPr lang="en-US" dirty="0" err="1"/>
              <a:t>dA</a:t>
            </a:r>
            <a:r>
              <a:rPr lang="en-US" dirty="0"/>
              <a:t> with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554D22-E32B-4992-15D3-89D1425FF2CF}"/>
                  </a:ext>
                </a:extLst>
              </p:cNvPr>
              <p:cNvSpPr txBox="1"/>
              <p:nvPr/>
            </p:nvSpPr>
            <p:spPr>
              <a:xfrm>
                <a:off x="2361713" y="2300562"/>
                <a:ext cx="2599434" cy="10270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700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700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554D22-E32B-4992-15D3-89D1425FF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713" y="2300562"/>
                <a:ext cx="2599434" cy="1027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C39D296-13CA-C4B9-3AA8-BC48F04F8E9C}"/>
              </a:ext>
            </a:extLst>
          </p:cNvPr>
          <p:cNvSpPr txBox="1"/>
          <p:nvPr/>
        </p:nvSpPr>
        <p:spPr>
          <a:xfrm>
            <a:off x="4788804" y="2300562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8E4AF-E1E0-F958-4574-57210FB436B9}"/>
              </a:ext>
            </a:extLst>
          </p:cNvPr>
          <p:cNvSpPr txBox="1"/>
          <p:nvPr/>
        </p:nvSpPr>
        <p:spPr>
          <a:xfrm>
            <a:off x="4779045" y="25371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3CECD-DA08-7FB5-F754-904931F28D19}"/>
              </a:ext>
            </a:extLst>
          </p:cNvPr>
          <p:cNvSpPr txBox="1"/>
          <p:nvPr/>
        </p:nvSpPr>
        <p:spPr>
          <a:xfrm>
            <a:off x="4805283" y="2824314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FDC9D-8227-D4ED-F2A7-AED6FAFB49B0}"/>
              </a:ext>
            </a:extLst>
          </p:cNvPr>
          <p:cNvSpPr txBox="1"/>
          <p:nvPr/>
        </p:nvSpPr>
        <p:spPr>
          <a:xfrm>
            <a:off x="4798936" y="3081535"/>
            <a:ext cx="2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9E772B-B93A-3FDD-2D6C-AF1FCCDAA5B8}"/>
                  </a:ext>
                </a:extLst>
              </p:cNvPr>
              <p:cNvSpPr txBox="1"/>
              <p:nvPr/>
            </p:nvSpPr>
            <p:spPr>
              <a:xfrm>
                <a:off x="6204607" y="2300562"/>
                <a:ext cx="2599434" cy="1027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700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700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9E772B-B93A-3FDD-2D6C-AF1FCCDAA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607" y="2300562"/>
                <a:ext cx="2599434" cy="1027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871B706-7561-1977-1CE2-524BC2FC5C66}"/>
              </a:ext>
            </a:extLst>
          </p:cNvPr>
          <p:cNvSpPr txBox="1"/>
          <p:nvPr/>
        </p:nvSpPr>
        <p:spPr>
          <a:xfrm>
            <a:off x="8631698" y="2300562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F383F-3EA0-F6BC-829D-42F36DB7D739}"/>
              </a:ext>
            </a:extLst>
          </p:cNvPr>
          <p:cNvSpPr txBox="1"/>
          <p:nvPr/>
        </p:nvSpPr>
        <p:spPr>
          <a:xfrm>
            <a:off x="8631698" y="3121223"/>
            <a:ext cx="65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8F7CE-50A7-DED9-0A7E-037DA147426D}"/>
              </a:ext>
            </a:extLst>
          </p:cNvPr>
          <p:cNvSpPr txBox="1"/>
          <p:nvPr/>
        </p:nvSpPr>
        <p:spPr>
          <a:xfrm>
            <a:off x="8648177" y="2824314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4562F-5608-1B53-540D-6B43839EB15F}"/>
              </a:ext>
            </a:extLst>
          </p:cNvPr>
          <p:cNvSpPr txBox="1"/>
          <p:nvPr/>
        </p:nvSpPr>
        <p:spPr>
          <a:xfrm>
            <a:off x="8651801" y="2597471"/>
            <a:ext cx="2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165420-9CA4-78A4-1937-6610F8EF8BB3}"/>
              </a:ext>
            </a:extLst>
          </p:cNvPr>
          <p:cNvCxnSpPr/>
          <p:nvPr/>
        </p:nvCxnSpPr>
        <p:spPr>
          <a:xfrm>
            <a:off x="3051958" y="1757548"/>
            <a:ext cx="0" cy="19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1329DE-0F31-D641-F0E7-B9E339BB9C78}"/>
              </a:ext>
            </a:extLst>
          </p:cNvPr>
          <p:cNvCxnSpPr/>
          <p:nvPr/>
        </p:nvCxnSpPr>
        <p:spPr>
          <a:xfrm>
            <a:off x="4237511" y="1757548"/>
            <a:ext cx="0" cy="19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D9029C-71F7-0FB8-CE9D-6EB54906388E}"/>
              </a:ext>
            </a:extLst>
          </p:cNvPr>
          <p:cNvCxnSpPr/>
          <p:nvPr/>
        </p:nvCxnSpPr>
        <p:spPr>
          <a:xfrm>
            <a:off x="6885708" y="1838662"/>
            <a:ext cx="0" cy="19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492AC8-588E-3921-3C3B-42188B40F315}"/>
              </a:ext>
            </a:extLst>
          </p:cNvPr>
          <p:cNvCxnSpPr/>
          <p:nvPr/>
        </p:nvCxnSpPr>
        <p:spPr>
          <a:xfrm>
            <a:off x="8120742" y="1757548"/>
            <a:ext cx="0" cy="19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93D161-8753-BCB1-52DD-A6A11ED2D55C}"/>
              </a:ext>
            </a:extLst>
          </p:cNvPr>
          <p:cNvSpPr txBox="1"/>
          <p:nvPr/>
        </p:nvSpPr>
        <p:spPr>
          <a:xfrm>
            <a:off x="277580" y="884555"/>
            <a:ext cx="25254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Overall average 109</a:t>
            </a:r>
          </a:p>
          <a:p>
            <a:r>
              <a:rPr lang="en-US" sz="1400" dirty="0"/>
              <a:t>Allowed deviation 5%</a:t>
            </a:r>
          </a:p>
          <a:p>
            <a:r>
              <a:rPr lang="en-US" sz="1400" dirty="0"/>
              <a:t>Allowed range [103,55-114,45]</a:t>
            </a:r>
          </a:p>
          <a:p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D2EFA0-1068-938A-C3AF-7E2A789BFF77}"/>
              </a:ext>
            </a:extLst>
          </p:cNvPr>
          <p:cNvSpPr txBox="1"/>
          <p:nvPr/>
        </p:nvSpPr>
        <p:spPr>
          <a:xfrm>
            <a:off x="1441869" y="2065872"/>
            <a:ext cx="11585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Row average</a:t>
            </a:r>
          </a:p>
          <a:p>
            <a:r>
              <a:rPr lang="en-US" sz="1400" dirty="0"/>
              <a:t>108</a:t>
            </a:r>
          </a:p>
          <a:p>
            <a:r>
              <a:rPr lang="en-US" sz="1400" dirty="0"/>
              <a:t>115</a:t>
            </a:r>
          </a:p>
          <a:p>
            <a:r>
              <a:rPr lang="en-US" sz="1400" dirty="0"/>
              <a:t>100</a:t>
            </a:r>
          </a:p>
          <a:p>
            <a:r>
              <a:rPr lang="en-US" sz="1400" dirty="0"/>
              <a:t>113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BA46AB-9C93-12E3-74F7-A37F137F6253}"/>
              </a:ext>
            </a:extLst>
          </p:cNvPr>
          <p:cNvSpPr txBox="1"/>
          <p:nvPr/>
        </p:nvSpPr>
        <p:spPr>
          <a:xfrm>
            <a:off x="5575510" y="2023563"/>
            <a:ext cx="11585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Row average</a:t>
            </a:r>
          </a:p>
          <a:p>
            <a:r>
              <a:rPr lang="en-US" sz="1400" dirty="0"/>
              <a:t>108</a:t>
            </a:r>
          </a:p>
          <a:p>
            <a:r>
              <a:rPr lang="en-US" sz="1400" dirty="0"/>
              <a:t>113</a:t>
            </a:r>
          </a:p>
          <a:p>
            <a:r>
              <a:rPr lang="en-US" sz="1400" dirty="0"/>
              <a:t>100</a:t>
            </a:r>
          </a:p>
          <a:p>
            <a:r>
              <a:rPr lang="en-US" sz="1400" dirty="0"/>
              <a:t>115</a:t>
            </a:r>
          </a:p>
        </p:txBody>
      </p:sp>
    </p:spTree>
    <p:extLst>
      <p:ext uri="{BB962C8B-B14F-4D97-AF65-F5344CB8AC3E}">
        <p14:creationId xmlns:p14="http://schemas.microsoft.com/office/powerpoint/2010/main" val="114336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85A702-4FFE-2FEF-3E8A-F5A56A97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79" y="333786"/>
            <a:ext cx="8332437" cy="59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51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6DB38F-57CA-17A3-3C9C-837597DE19A7}"/>
              </a:ext>
            </a:extLst>
          </p:cNvPr>
          <p:cNvSpPr txBox="1"/>
          <p:nvPr/>
        </p:nvSpPr>
        <p:spPr>
          <a:xfrm>
            <a:off x="5537417" y="522515"/>
            <a:ext cx="111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Heatmap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994266-456B-FC18-7411-817BDC2FF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96201" cy="4560125"/>
          </a:xfrm>
          <a:prstGeom prst="rect">
            <a:avLst/>
          </a:prstGeom>
        </p:spPr>
      </p:pic>
      <p:pic>
        <p:nvPicPr>
          <p:cNvPr id="6" name="Picture 5" descr="A diagram of a number of symbols&#10;&#10;AI-generated content may be incorrect.">
            <a:extLst>
              <a:ext uri="{FF2B5EF4-FFF2-40B4-BE49-F238E27FC236}">
                <a16:creationId xmlns:a16="http://schemas.microsoft.com/office/drawing/2014/main" id="{8716A86D-88C5-F941-B4F3-414A74CC4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962" y="4714503"/>
            <a:ext cx="4032922" cy="196833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3BA947-860A-5DAD-64CD-AB51F01E1F93}"/>
              </a:ext>
            </a:extLst>
          </p:cNvPr>
          <p:cNvCxnSpPr/>
          <p:nvPr/>
        </p:nvCxnSpPr>
        <p:spPr>
          <a:xfrm>
            <a:off x="9613557" y="3731741"/>
            <a:ext cx="0" cy="982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616FBE-5321-157D-5053-92A890197098}"/>
              </a:ext>
            </a:extLst>
          </p:cNvPr>
          <p:cNvSpPr txBox="1"/>
          <p:nvPr/>
        </p:nvSpPr>
        <p:spPr>
          <a:xfrm>
            <a:off x="8994637" y="3362409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Upper plot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850417-EF62-608E-219B-79D9F77EA340}"/>
              </a:ext>
            </a:extLst>
          </p:cNvPr>
          <p:cNvCxnSpPr>
            <a:cxnSpLocks/>
          </p:cNvCxnSpPr>
          <p:nvPr/>
        </p:nvCxnSpPr>
        <p:spPr>
          <a:xfrm>
            <a:off x="6388443" y="5660916"/>
            <a:ext cx="1153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1B5A68-6228-F2C8-BF04-F8750D1D4173}"/>
              </a:ext>
            </a:extLst>
          </p:cNvPr>
          <p:cNvSpPr txBox="1"/>
          <p:nvPr/>
        </p:nvSpPr>
        <p:spPr>
          <a:xfrm>
            <a:off x="5083419" y="5514004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67B93-6982-D55D-033E-E30EFA1E8A7D}"/>
              </a:ext>
            </a:extLst>
          </p:cNvPr>
          <p:cNvSpPr txBox="1"/>
          <p:nvPr/>
        </p:nvSpPr>
        <p:spPr>
          <a:xfrm>
            <a:off x="8717765" y="6488668"/>
            <a:ext cx="179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Heatmap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CB529-49F8-35AA-9745-CE93510A5339}"/>
              </a:ext>
            </a:extLst>
          </p:cNvPr>
          <p:cNvSpPr txBox="1"/>
          <p:nvPr/>
        </p:nvSpPr>
        <p:spPr>
          <a:xfrm>
            <a:off x="165110" y="5514004"/>
            <a:ext cx="4683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-Matrix starts as a list with zeros</a:t>
            </a:r>
          </a:p>
          <a:p>
            <a:r>
              <a:rPr lang="en-US" sz="1600" dirty="0"/>
              <a:t>-After each measurement the matrix is updates in real time</a:t>
            </a:r>
          </a:p>
          <a:p>
            <a:r>
              <a:rPr lang="en-US" sz="1600" dirty="0"/>
              <a:t>-I have to work on a toggle between current scan and total average </a:t>
            </a:r>
          </a:p>
        </p:txBody>
      </p:sp>
    </p:spTree>
    <p:extLst>
      <p:ext uri="{BB962C8B-B14F-4D97-AF65-F5344CB8AC3E}">
        <p14:creationId xmlns:p14="http://schemas.microsoft.com/office/powerpoint/2010/main" val="2871535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E5E4-0F7B-45D3-B70D-CB37E806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Add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112A-A25A-6656-2230-0490CEC3B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time remaining</a:t>
            </a:r>
          </a:p>
          <a:p>
            <a:r>
              <a:rPr lang="en-US" dirty="0"/>
              <a:t>Scan/all scan average toggle</a:t>
            </a:r>
          </a:p>
          <a:p>
            <a:r>
              <a:rPr lang="en-US" dirty="0"/>
              <a:t>Wavelength calibration</a:t>
            </a:r>
          </a:p>
          <a:p>
            <a:r>
              <a:rPr lang="en-US"/>
              <a:t>Anisotropy(?)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7796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404FD6-A16A-CDCA-385E-FCA46CC90B87}"/>
              </a:ext>
            </a:extLst>
          </p:cNvPr>
          <p:cNvSpPr/>
          <p:nvPr/>
        </p:nvSpPr>
        <p:spPr>
          <a:xfrm>
            <a:off x="2532419" y="1027808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84B368-77B5-B342-4A2D-607FE48325B8}"/>
              </a:ext>
            </a:extLst>
          </p:cNvPr>
          <p:cNvSpPr/>
          <p:nvPr/>
        </p:nvSpPr>
        <p:spPr>
          <a:xfrm>
            <a:off x="231904" y="3081579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Heatmap Window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80187-367A-BF93-4DBD-8CCE4EB049E3}"/>
              </a:ext>
            </a:extLst>
          </p:cNvPr>
          <p:cNvSpPr/>
          <p:nvPr/>
        </p:nvSpPr>
        <p:spPr>
          <a:xfrm>
            <a:off x="2532419" y="3081579"/>
            <a:ext cx="2061028" cy="879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Probe Window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785F6-1F8E-2BF0-E025-005F67B21389}"/>
              </a:ext>
            </a:extLst>
          </p:cNvPr>
          <p:cNvSpPr/>
          <p:nvPr/>
        </p:nvSpPr>
        <p:spPr>
          <a:xfrm>
            <a:off x="4832934" y="3081579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</a:t>
            </a:r>
            <a:r>
              <a:rPr lang="en-US" dirty="0"/>
              <a:t> Window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532CC-0047-2264-0F91-D844BECCAAA8}"/>
              </a:ext>
            </a:extLst>
          </p:cNvPr>
          <p:cNvSpPr/>
          <p:nvPr/>
        </p:nvSpPr>
        <p:spPr>
          <a:xfrm>
            <a:off x="231904" y="4417675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Heatmap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EB06A4-029F-34ED-0602-2B3A378C2584}"/>
              </a:ext>
            </a:extLst>
          </p:cNvPr>
          <p:cNvSpPr/>
          <p:nvPr/>
        </p:nvSpPr>
        <p:spPr>
          <a:xfrm>
            <a:off x="2532419" y="4421466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Heatmap_Interface</a:t>
            </a:r>
            <a:endParaRPr lang="en-NL" sz="16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C5A9C4D-D6E7-FB88-B8C3-55C20D74210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2038934" y="1557579"/>
            <a:ext cx="747485" cy="230051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1BADAF-87E8-4246-99C8-01BECBAC579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4339448" y="1557578"/>
            <a:ext cx="747485" cy="23005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916513-21C9-767F-DF08-A8827C5C54D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562933" y="2334094"/>
            <a:ext cx="0" cy="747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F7A637-5B2E-C958-1E89-3E23EBB3A93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262418" y="3961260"/>
            <a:ext cx="0" cy="456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8C57626-EC03-82B4-0302-1D8387F0B2F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2182572" y="3041105"/>
            <a:ext cx="460206" cy="23005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5BF080-3F74-BB4A-525C-99BD836F24F9}"/>
              </a:ext>
            </a:extLst>
          </p:cNvPr>
          <p:cNvSpPr/>
          <p:nvPr/>
        </p:nvSpPr>
        <p:spPr>
          <a:xfrm>
            <a:off x="6654475" y="1027807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WorkerThread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07E5DE-E2AA-3665-475E-A0B312D57038}"/>
              </a:ext>
            </a:extLst>
          </p:cNvPr>
          <p:cNvCxnSpPr>
            <a:cxnSpLocks/>
          </p:cNvCxnSpPr>
          <p:nvPr/>
        </p:nvCxnSpPr>
        <p:spPr>
          <a:xfrm flipV="1">
            <a:off x="4593447" y="1571363"/>
            <a:ext cx="2061028" cy="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D90375C-794E-F26C-4316-4826C023E7F9}"/>
              </a:ext>
            </a:extLst>
          </p:cNvPr>
          <p:cNvSpPr/>
          <p:nvPr/>
        </p:nvSpPr>
        <p:spPr>
          <a:xfrm>
            <a:off x="7198760" y="3081578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  <a:endParaRPr lang="en-NL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354907-2EE7-430A-2B52-083F8893DD0B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29274" y="2334093"/>
            <a:ext cx="0" cy="747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4DE110F-E119-BE96-A120-77A90EA2EA06}"/>
              </a:ext>
            </a:extLst>
          </p:cNvPr>
          <p:cNvSpPr/>
          <p:nvPr/>
        </p:nvSpPr>
        <p:spPr>
          <a:xfrm>
            <a:off x="3682676" y="5651745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Exponential_steps</a:t>
            </a:r>
            <a:endParaRPr lang="en-NL" sz="16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5FD109-B61A-D4B2-BD4F-E3C03A39CE27}"/>
              </a:ext>
            </a:extLst>
          </p:cNvPr>
          <p:cNvCxnSpPr>
            <a:cxnSpLocks/>
          </p:cNvCxnSpPr>
          <p:nvPr/>
        </p:nvCxnSpPr>
        <p:spPr>
          <a:xfrm>
            <a:off x="4328932" y="5297356"/>
            <a:ext cx="0" cy="3543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D68EF58-0A0D-5F44-D3EF-81BC66D0AE98}"/>
              </a:ext>
            </a:extLst>
          </p:cNvPr>
          <p:cNvSpPr/>
          <p:nvPr/>
        </p:nvSpPr>
        <p:spPr>
          <a:xfrm>
            <a:off x="7198760" y="4421466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Plot_calculations</a:t>
            </a:r>
            <a:endParaRPr lang="en-NL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ABE2AE0-A7E3-FBB3-F53D-36CFF89A2E1F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>
            <a:off x="7086388" y="2334093"/>
            <a:ext cx="112373" cy="252531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B9D3B9C-AFF1-B29D-BECA-4B5E68677231}"/>
              </a:ext>
            </a:extLst>
          </p:cNvPr>
          <p:cNvSpPr/>
          <p:nvPr/>
        </p:nvSpPr>
        <p:spPr>
          <a:xfrm>
            <a:off x="9927448" y="1027807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B5371F-A138-67DA-FCFA-7F4F312E9F35}"/>
              </a:ext>
            </a:extLst>
          </p:cNvPr>
          <p:cNvCxnSpPr>
            <a:cxnSpLocks/>
          </p:cNvCxnSpPr>
          <p:nvPr/>
        </p:nvCxnSpPr>
        <p:spPr>
          <a:xfrm>
            <a:off x="8715503" y="1571768"/>
            <a:ext cx="1211945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53B6B00-9BA1-84B2-F242-85C79CDE73F4}"/>
              </a:ext>
            </a:extLst>
          </p:cNvPr>
          <p:cNvSpPr txBox="1"/>
          <p:nvPr/>
        </p:nvSpPr>
        <p:spPr>
          <a:xfrm>
            <a:off x="5189617" y="1206255"/>
            <a:ext cx="90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Signals</a:t>
            </a:r>
            <a:endParaRPr lang="en-NL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068FF3-1032-E3D4-3599-CCEEDE832DEF}"/>
              </a:ext>
            </a:extLst>
          </p:cNvPr>
          <p:cNvSpPr txBox="1"/>
          <p:nvPr/>
        </p:nvSpPr>
        <p:spPr>
          <a:xfrm>
            <a:off x="8835030" y="1206255"/>
            <a:ext cx="105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Sockets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87DD9-8D64-54E6-D0AF-CB7959F39898}"/>
              </a:ext>
            </a:extLst>
          </p:cNvPr>
          <p:cNvSpPr/>
          <p:nvPr/>
        </p:nvSpPr>
        <p:spPr>
          <a:xfrm>
            <a:off x="1382161" y="5651745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Start_Popup</a:t>
            </a:r>
            <a:endParaRPr lang="en-NL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D06822-412C-C0BB-44C3-5EB0D71833D3}"/>
              </a:ext>
            </a:extLst>
          </p:cNvPr>
          <p:cNvCxnSpPr>
            <a:cxnSpLocks/>
          </p:cNvCxnSpPr>
          <p:nvPr/>
        </p:nvCxnSpPr>
        <p:spPr>
          <a:xfrm>
            <a:off x="2791428" y="5297355"/>
            <a:ext cx="0" cy="3543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DFFA013-FC7A-0C92-9F6F-826CEDEE4CA4}"/>
              </a:ext>
            </a:extLst>
          </p:cNvPr>
          <p:cNvCxnSpPr>
            <a:cxnSpLocks/>
            <a:stCxn id="7" idx="2"/>
            <a:endCxn id="18" idx="1"/>
          </p:cNvCxnSpPr>
          <p:nvPr/>
        </p:nvCxnSpPr>
        <p:spPr>
          <a:xfrm>
            <a:off x="5863448" y="3961260"/>
            <a:ext cx="1335312" cy="213032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7A7EE4-E0ED-DC0E-5AA0-FDAC2BC1345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311600" y="3961259"/>
            <a:ext cx="2887160" cy="2130326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30F3CC-5DB3-1393-F72B-A608B28709F5}"/>
              </a:ext>
            </a:extLst>
          </p:cNvPr>
          <p:cNvSpPr txBox="1"/>
          <p:nvPr/>
        </p:nvSpPr>
        <p:spPr>
          <a:xfrm rot="2447605">
            <a:off x="5739029" y="5177221"/>
            <a:ext cx="159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Signals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9B0AF0-EAA5-C6A1-26C4-47E27B078ABB}"/>
              </a:ext>
            </a:extLst>
          </p:cNvPr>
          <p:cNvSpPr/>
          <p:nvPr/>
        </p:nvSpPr>
        <p:spPr>
          <a:xfrm>
            <a:off x="7198760" y="5651744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GraphThread</a:t>
            </a:r>
            <a:endParaRPr lang="en-NL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88E4D2-797F-B77B-5EAB-06730B242BBD}"/>
              </a:ext>
            </a:extLst>
          </p:cNvPr>
          <p:cNvCxnSpPr>
            <a:cxnSpLocks/>
            <a:stCxn id="26" idx="3"/>
            <a:endCxn id="18" idx="3"/>
          </p:cNvCxnSpPr>
          <p:nvPr/>
        </p:nvCxnSpPr>
        <p:spPr>
          <a:xfrm>
            <a:off x="8715503" y="1680950"/>
            <a:ext cx="544285" cy="4410635"/>
          </a:xfrm>
          <a:prstGeom prst="bentConnector3">
            <a:avLst>
              <a:gd name="adj1" fmla="val 142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05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9FC9-502E-168D-2E86-7C4D3B11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355381-0ECF-752D-07E1-F78366D050F8}"/>
              </a:ext>
            </a:extLst>
          </p:cNvPr>
          <p:cNvSpPr/>
          <p:nvPr/>
        </p:nvSpPr>
        <p:spPr>
          <a:xfrm>
            <a:off x="7405969" y="1690688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Heatmap Window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0048BF-1C5B-8B9D-384F-DB3DD6CAB842}"/>
              </a:ext>
            </a:extLst>
          </p:cNvPr>
          <p:cNvSpPr/>
          <p:nvPr/>
        </p:nvSpPr>
        <p:spPr>
          <a:xfrm>
            <a:off x="7405969" y="3026784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Heatmap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7B23D-94E6-0AEF-713D-7B2C766E5CB1}"/>
              </a:ext>
            </a:extLst>
          </p:cNvPr>
          <p:cNvSpPr/>
          <p:nvPr/>
        </p:nvSpPr>
        <p:spPr>
          <a:xfrm>
            <a:off x="9706484" y="3030575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Heatmap_Interface</a:t>
            </a:r>
            <a:endParaRPr lang="en-NL" sz="1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BC216C-9576-B163-7B68-BC83844FCB8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436483" y="2570369"/>
            <a:ext cx="0" cy="456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4C7AF23-1A4D-5378-4E6A-233F390E1BD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9356637" y="1650214"/>
            <a:ext cx="460206" cy="23005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65A88F0-2831-C31B-A8A9-5621A78780C2}"/>
              </a:ext>
            </a:extLst>
          </p:cNvPr>
          <p:cNvSpPr/>
          <p:nvPr/>
        </p:nvSpPr>
        <p:spPr>
          <a:xfrm>
            <a:off x="9706484" y="4366669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Exponential_steps</a:t>
            </a:r>
            <a:endParaRPr lang="en-NL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2D582A-B4C9-BF5B-D6BD-EB4185E5346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0736998" y="3906465"/>
            <a:ext cx="0" cy="460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12D4FF-2D99-92A0-FEA2-002B20769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8282" cy="48398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Heatmap Window</a:t>
            </a:r>
          </a:p>
          <a:p>
            <a:pPr lvl="1"/>
            <a:r>
              <a:rPr lang="en-US" dirty="0"/>
              <a:t>Combining elements</a:t>
            </a:r>
          </a:p>
          <a:p>
            <a:pPr lvl="1"/>
            <a:r>
              <a:rPr lang="en-US" dirty="0"/>
              <a:t>Updating GUI elements (sliders/lines)</a:t>
            </a:r>
          </a:p>
          <a:p>
            <a:r>
              <a:rPr lang="en-US" dirty="0"/>
              <a:t>Heatmap</a:t>
            </a:r>
          </a:p>
          <a:p>
            <a:pPr lvl="1"/>
            <a:r>
              <a:rPr lang="en-US" dirty="0"/>
              <a:t>Heatmap + adjacent graphs</a:t>
            </a:r>
          </a:p>
          <a:p>
            <a:r>
              <a:rPr lang="en-US" dirty="0" err="1"/>
              <a:t>Heatmap_Interface</a:t>
            </a:r>
            <a:endParaRPr lang="en-US" dirty="0"/>
          </a:p>
          <a:p>
            <a:pPr lvl="1"/>
            <a:r>
              <a:rPr lang="en-US" dirty="0"/>
              <a:t>Input measurements</a:t>
            </a:r>
          </a:p>
          <a:p>
            <a:r>
              <a:rPr lang="en-US" dirty="0" err="1"/>
              <a:t>Exponential_steps</a:t>
            </a:r>
            <a:endParaRPr lang="en-US" dirty="0"/>
          </a:p>
          <a:p>
            <a:pPr lvl="1"/>
            <a:r>
              <a:rPr lang="en-US" dirty="0"/>
              <a:t>Calculations for exponential timesteps</a:t>
            </a:r>
          </a:p>
          <a:p>
            <a:pPr lvl="1"/>
            <a:r>
              <a:rPr lang="en-US" dirty="0"/>
              <a:t>Evenly spaced up to -1ps</a:t>
            </a:r>
          </a:p>
          <a:p>
            <a:pPr lvl="1"/>
            <a:r>
              <a:rPr lang="en-US" dirty="0"/>
              <a:t>-1 to 0 = mirrored 0 to 1 </a:t>
            </a:r>
            <a:r>
              <a:rPr lang="en-US" dirty="0" err="1"/>
              <a:t>ps</a:t>
            </a:r>
            <a:endParaRPr lang="en-US" dirty="0"/>
          </a:p>
          <a:p>
            <a:pPr lvl="1"/>
            <a:r>
              <a:rPr lang="en-US" dirty="0"/>
              <a:t>Logarithmic after 1 </a:t>
            </a:r>
            <a:r>
              <a:rPr lang="en-US" dirty="0" err="1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4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4613-BC7F-B717-6723-FB1111E7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752D-591C-FA4F-4E08-D8FCFBD40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CDEBE0-E4AB-22F8-2544-80AD2CAC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399"/>
            <a:ext cx="12192000" cy="65312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62EC5D-36C3-288A-247B-CE8975DCA2EB}"/>
              </a:ext>
            </a:extLst>
          </p:cNvPr>
          <p:cNvSpPr/>
          <p:nvPr/>
        </p:nvSpPr>
        <p:spPr>
          <a:xfrm>
            <a:off x="0" y="0"/>
            <a:ext cx="3507475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Heatmap Window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402922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FA319F-1215-770B-9651-78CC9EAA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367"/>
            <a:ext cx="12192000" cy="65546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E6A3FA-F03C-B04B-885F-FDE7B42C3538}"/>
              </a:ext>
            </a:extLst>
          </p:cNvPr>
          <p:cNvSpPr/>
          <p:nvPr/>
        </p:nvSpPr>
        <p:spPr>
          <a:xfrm>
            <a:off x="0" y="0"/>
            <a:ext cx="3507475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Probe Window</a:t>
            </a:r>
            <a:endParaRPr lang="en-NL" sz="3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A8D4DBD-F3D5-DF8F-73A7-63D71DD8DBE8}"/>
              </a:ext>
            </a:extLst>
          </p:cNvPr>
          <p:cNvSpPr/>
          <p:nvPr/>
        </p:nvSpPr>
        <p:spPr>
          <a:xfrm>
            <a:off x="327546" y="1487606"/>
            <a:ext cx="5500048" cy="2839309"/>
          </a:xfrm>
          <a:custGeom>
            <a:avLst/>
            <a:gdLst>
              <a:gd name="connsiteX0" fmla="*/ 0 w 5500048"/>
              <a:gd name="connsiteY0" fmla="*/ 0 h 2839309"/>
              <a:gd name="connsiteX1" fmla="*/ 300251 w 5500048"/>
              <a:gd name="connsiteY1" fmla="*/ 13648 h 2839309"/>
              <a:gd name="connsiteX2" fmla="*/ 395785 w 5500048"/>
              <a:gd name="connsiteY2" fmla="*/ 27295 h 2839309"/>
              <a:gd name="connsiteX3" fmla="*/ 532263 w 5500048"/>
              <a:gd name="connsiteY3" fmla="*/ 40943 h 2839309"/>
              <a:gd name="connsiteX4" fmla="*/ 586854 w 5500048"/>
              <a:gd name="connsiteY4" fmla="*/ 54591 h 2839309"/>
              <a:gd name="connsiteX5" fmla="*/ 723332 w 5500048"/>
              <a:gd name="connsiteY5" fmla="*/ 259307 h 2839309"/>
              <a:gd name="connsiteX6" fmla="*/ 736979 w 5500048"/>
              <a:gd name="connsiteY6" fmla="*/ 436728 h 2839309"/>
              <a:gd name="connsiteX7" fmla="*/ 1269242 w 5500048"/>
              <a:gd name="connsiteY7" fmla="*/ 450376 h 2839309"/>
              <a:gd name="connsiteX8" fmla="*/ 1351129 w 5500048"/>
              <a:gd name="connsiteY8" fmla="*/ 464024 h 2839309"/>
              <a:gd name="connsiteX9" fmla="*/ 1473958 w 5500048"/>
              <a:gd name="connsiteY9" fmla="*/ 477672 h 2839309"/>
              <a:gd name="connsiteX10" fmla="*/ 1514902 w 5500048"/>
              <a:gd name="connsiteY10" fmla="*/ 491319 h 2839309"/>
              <a:gd name="connsiteX11" fmla="*/ 1542197 w 5500048"/>
              <a:gd name="connsiteY11" fmla="*/ 764275 h 2839309"/>
              <a:gd name="connsiteX12" fmla="*/ 2115403 w 5500048"/>
              <a:gd name="connsiteY12" fmla="*/ 846161 h 2839309"/>
              <a:gd name="connsiteX13" fmla="*/ 2279176 w 5500048"/>
              <a:gd name="connsiteY13" fmla="*/ 859809 h 2839309"/>
              <a:gd name="connsiteX14" fmla="*/ 2429302 w 5500048"/>
              <a:gd name="connsiteY14" fmla="*/ 900752 h 2839309"/>
              <a:gd name="connsiteX15" fmla="*/ 2456597 w 5500048"/>
              <a:gd name="connsiteY15" fmla="*/ 955343 h 2839309"/>
              <a:gd name="connsiteX16" fmla="*/ 2442950 w 5500048"/>
              <a:gd name="connsiteY16" fmla="*/ 1091821 h 2839309"/>
              <a:gd name="connsiteX17" fmla="*/ 2429302 w 5500048"/>
              <a:gd name="connsiteY17" fmla="*/ 1173707 h 2839309"/>
              <a:gd name="connsiteX18" fmla="*/ 2415654 w 5500048"/>
              <a:gd name="connsiteY18" fmla="*/ 1473958 h 2839309"/>
              <a:gd name="connsiteX19" fmla="*/ 2483893 w 5500048"/>
              <a:gd name="connsiteY19" fmla="*/ 1569493 h 2839309"/>
              <a:gd name="connsiteX20" fmla="*/ 2579427 w 5500048"/>
              <a:gd name="connsiteY20" fmla="*/ 1583140 h 2839309"/>
              <a:gd name="connsiteX21" fmla="*/ 2784144 w 5500048"/>
              <a:gd name="connsiteY21" fmla="*/ 1596788 h 2839309"/>
              <a:gd name="connsiteX22" fmla="*/ 2879678 w 5500048"/>
              <a:gd name="connsiteY22" fmla="*/ 1610436 h 2839309"/>
              <a:gd name="connsiteX23" fmla="*/ 3002508 w 5500048"/>
              <a:gd name="connsiteY23" fmla="*/ 1624084 h 2839309"/>
              <a:gd name="connsiteX24" fmla="*/ 3234520 w 5500048"/>
              <a:gd name="connsiteY24" fmla="*/ 1665027 h 2839309"/>
              <a:gd name="connsiteX25" fmla="*/ 3316406 w 5500048"/>
              <a:gd name="connsiteY25" fmla="*/ 1692322 h 2839309"/>
              <a:gd name="connsiteX26" fmla="*/ 3330054 w 5500048"/>
              <a:gd name="connsiteY26" fmla="*/ 1746913 h 2839309"/>
              <a:gd name="connsiteX27" fmla="*/ 3343702 w 5500048"/>
              <a:gd name="connsiteY27" fmla="*/ 2115403 h 2839309"/>
              <a:gd name="connsiteX28" fmla="*/ 3903260 w 5500048"/>
              <a:gd name="connsiteY28" fmla="*/ 2156346 h 2839309"/>
              <a:gd name="connsiteX29" fmla="*/ 3916908 w 5500048"/>
              <a:gd name="connsiteY29" fmla="*/ 2224585 h 2839309"/>
              <a:gd name="connsiteX30" fmla="*/ 3903260 w 5500048"/>
              <a:gd name="connsiteY30" fmla="*/ 2442949 h 2839309"/>
              <a:gd name="connsiteX31" fmla="*/ 3916908 w 5500048"/>
              <a:gd name="connsiteY31" fmla="*/ 2565779 h 2839309"/>
              <a:gd name="connsiteX32" fmla="*/ 4080681 w 5500048"/>
              <a:gd name="connsiteY32" fmla="*/ 2579427 h 2839309"/>
              <a:gd name="connsiteX33" fmla="*/ 4244454 w 5500048"/>
              <a:gd name="connsiteY33" fmla="*/ 2565779 h 2839309"/>
              <a:gd name="connsiteX34" fmla="*/ 4667535 w 5500048"/>
              <a:gd name="connsiteY34" fmla="*/ 2593075 h 2839309"/>
              <a:gd name="connsiteX35" fmla="*/ 4653887 w 5500048"/>
              <a:gd name="connsiteY35" fmla="*/ 2825087 h 2839309"/>
              <a:gd name="connsiteX36" fmla="*/ 4708478 w 5500048"/>
              <a:gd name="connsiteY36" fmla="*/ 2838734 h 2839309"/>
              <a:gd name="connsiteX37" fmla="*/ 5131558 w 5500048"/>
              <a:gd name="connsiteY37" fmla="*/ 2825087 h 2839309"/>
              <a:gd name="connsiteX38" fmla="*/ 5145206 w 5500048"/>
              <a:gd name="connsiteY38" fmla="*/ 2770495 h 2839309"/>
              <a:gd name="connsiteX39" fmla="*/ 5199797 w 5500048"/>
              <a:gd name="connsiteY39" fmla="*/ 2756848 h 2839309"/>
              <a:gd name="connsiteX40" fmla="*/ 5500048 w 5500048"/>
              <a:gd name="connsiteY40" fmla="*/ 2756848 h 283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500048" h="2839309">
                <a:moveTo>
                  <a:pt x="0" y="0"/>
                </a:moveTo>
                <a:cubicBezTo>
                  <a:pt x="100084" y="4549"/>
                  <a:pt x="200301" y="6755"/>
                  <a:pt x="300251" y="13648"/>
                </a:cubicBezTo>
                <a:cubicBezTo>
                  <a:pt x="332343" y="15861"/>
                  <a:pt x="363837" y="23537"/>
                  <a:pt x="395785" y="27295"/>
                </a:cubicBezTo>
                <a:cubicBezTo>
                  <a:pt x="441191" y="32637"/>
                  <a:pt x="486770" y="36394"/>
                  <a:pt x="532263" y="40943"/>
                </a:cubicBezTo>
                <a:cubicBezTo>
                  <a:pt x="550460" y="45492"/>
                  <a:pt x="568261" y="52112"/>
                  <a:pt x="586854" y="54591"/>
                </a:cubicBezTo>
                <a:cubicBezTo>
                  <a:pt x="799927" y="83001"/>
                  <a:pt x="741374" y="6706"/>
                  <a:pt x="723332" y="259307"/>
                </a:cubicBezTo>
                <a:cubicBezTo>
                  <a:pt x="727881" y="318447"/>
                  <a:pt x="680994" y="417133"/>
                  <a:pt x="736979" y="436728"/>
                </a:cubicBezTo>
                <a:cubicBezTo>
                  <a:pt x="904494" y="495359"/>
                  <a:pt x="1091938" y="442496"/>
                  <a:pt x="1269242" y="450376"/>
                </a:cubicBezTo>
                <a:cubicBezTo>
                  <a:pt x="1296887" y="451605"/>
                  <a:pt x="1323700" y="460367"/>
                  <a:pt x="1351129" y="464024"/>
                </a:cubicBezTo>
                <a:cubicBezTo>
                  <a:pt x="1391963" y="469469"/>
                  <a:pt x="1433015" y="473123"/>
                  <a:pt x="1473958" y="477672"/>
                </a:cubicBezTo>
                <a:cubicBezTo>
                  <a:pt x="1487606" y="482221"/>
                  <a:pt x="1503850" y="482109"/>
                  <a:pt x="1514902" y="491319"/>
                </a:cubicBezTo>
                <a:cubicBezTo>
                  <a:pt x="1602119" y="563999"/>
                  <a:pt x="1549197" y="652279"/>
                  <a:pt x="1542197" y="764275"/>
                </a:cubicBezTo>
                <a:cubicBezTo>
                  <a:pt x="1592631" y="1016439"/>
                  <a:pt x="1531088" y="824111"/>
                  <a:pt x="2115403" y="846161"/>
                </a:cubicBezTo>
                <a:cubicBezTo>
                  <a:pt x="2170144" y="848227"/>
                  <a:pt x="2224585" y="855260"/>
                  <a:pt x="2279176" y="859809"/>
                </a:cubicBezTo>
                <a:cubicBezTo>
                  <a:pt x="2312171" y="866408"/>
                  <a:pt x="2404117" y="881864"/>
                  <a:pt x="2429302" y="900752"/>
                </a:cubicBezTo>
                <a:cubicBezTo>
                  <a:pt x="2445578" y="912959"/>
                  <a:pt x="2447499" y="937146"/>
                  <a:pt x="2456597" y="955343"/>
                </a:cubicBezTo>
                <a:cubicBezTo>
                  <a:pt x="2452048" y="1000836"/>
                  <a:pt x="2448621" y="1046455"/>
                  <a:pt x="2442950" y="1091821"/>
                </a:cubicBezTo>
                <a:cubicBezTo>
                  <a:pt x="2439518" y="1119279"/>
                  <a:pt x="2431274" y="1146105"/>
                  <a:pt x="2429302" y="1173707"/>
                </a:cubicBezTo>
                <a:cubicBezTo>
                  <a:pt x="2422164" y="1273639"/>
                  <a:pt x="2420203" y="1373874"/>
                  <a:pt x="2415654" y="1473958"/>
                </a:cubicBezTo>
                <a:cubicBezTo>
                  <a:pt x="2438400" y="1505803"/>
                  <a:pt x="2451331" y="1547785"/>
                  <a:pt x="2483893" y="1569493"/>
                </a:cubicBezTo>
                <a:cubicBezTo>
                  <a:pt x="2510658" y="1587337"/>
                  <a:pt x="2547391" y="1580228"/>
                  <a:pt x="2579427" y="1583140"/>
                </a:cubicBezTo>
                <a:cubicBezTo>
                  <a:pt x="2647537" y="1589332"/>
                  <a:pt x="2715905" y="1592239"/>
                  <a:pt x="2784144" y="1596788"/>
                </a:cubicBezTo>
                <a:lnTo>
                  <a:pt x="2879678" y="1610436"/>
                </a:lnTo>
                <a:cubicBezTo>
                  <a:pt x="2920555" y="1615546"/>
                  <a:pt x="2961873" y="1617312"/>
                  <a:pt x="3002508" y="1624084"/>
                </a:cubicBezTo>
                <a:cubicBezTo>
                  <a:pt x="3372660" y="1685776"/>
                  <a:pt x="2898753" y="1623055"/>
                  <a:pt x="3234520" y="1665027"/>
                </a:cubicBezTo>
                <a:cubicBezTo>
                  <a:pt x="3261815" y="1674125"/>
                  <a:pt x="3294561" y="1673598"/>
                  <a:pt x="3316406" y="1692322"/>
                </a:cubicBezTo>
                <a:cubicBezTo>
                  <a:pt x="3330647" y="1704529"/>
                  <a:pt x="3328846" y="1728195"/>
                  <a:pt x="3330054" y="1746913"/>
                </a:cubicBezTo>
                <a:cubicBezTo>
                  <a:pt x="3337968" y="1869572"/>
                  <a:pt x="3339153" y="1992573"/>
                  <a:pt x="3343702" y="2115403"/>
                </a:cubicBezTo>
                <a:cubicBezTo>
                  <a:pt x="3495266" y="2109789"/>
                  <a:pt x="3746578" y="2062337"/>
                  <a:pt x="3903260" y="2156346"/>
                </a:cubicBezTo>
                <a:cubicBezTo>
                  <a:pt x="3923151" y="2168281"/>
                  <a:pt x="3912359" y="2201839"/>
                  <a:pt x="3916908" y="2224585"/>
                </a:cubicBezTo>
                <a:cubicBezTo>
                  <a:pt x="3912359" y="2297373"/>
                  <a:pt x="3903260" y="2370019"/>
                  <a:pt x="3903260" y="2442949"/>
                </a:cubicBezTo>
                <a:cubicBezTo>
                  <a:pt x="3903260" y="2484144"/>
                  <a:pt x="3884256" y="2540662"/>
                  <a:pt x="3916908" y="2565779"/>
                </a:cubicBezTo>
                <a:cubicBezTo>
                  <a:pt x="3960328" y="2599179"/>
                  <a:pt x="4026090" y="2574878"/>
                  <a:pt x="4080681" y="2579427"/>
                </a:cubicBezTo>
                <a:cubicBezTo>
                  <a:pt x="4135272" y="2574878"/>
                  <a:pt x="4189674" y="2565779"/>
                  <a:pt x="4244454" y="2565779"/>
                </a:cubicBezTo>
                <a:cubicBezTo>
                  <a:pt x="4329144" y="2565779"/>
                  <a:pt x="4567596" y="2585387"/>
                  <a:pt x="4667535" y="2593075"/>
                </a:cubicBezTo>
                <a:cubicBezTo>
                  <a:pt x="4662986" y="2670412"/>
                  <a:pt x="4641151" y="2748670"/>
                  <a:pt x="4653887" y="2825087"/>
                </a:cubicBezTo>
                <a:cubicBezTo>
                  <a:pt x="4656971" y="2843589"/>
                  <a:pt x="4689721" y="2838734"/>
                  <a:pt x="4708478" y="2838734"/>
                </a:cubicBezTo>
                <a:cubicBezTo>
                  <a:pt x="4849578" y="2838734"/>
                  <a:pt x="4990531" y="2829636"/>
                  <a:pt x="5131558" y="2825087"/>
                </a:cubicBezTo>
                <a:cubicBezTo>
                  <a:pt x="5136107" y="2806890"/>
                  <a:pt x="5131943" y="2783758"/>
                  <a:pt x="5145206" y="2770495"/>
                </a:cubicBezTo>
                <a:cubicBezTo>
                  <a:pt x="5158469" y="2757232"/>
                  <a:pt x="5181054" y="2757569"/>
                  <a:pt x="5199797" y="2756848"/>
                </a:cubicBezTo>
                <a:cubicBezTo>
                  <a:pt x="5299807" y="2753002"/>
                  <a:pt x="5399964" y="2756848"/>
                  <a:pt x="5500048" y="275684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053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94C1-C52C-5C77-4C82-BCB730D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33CB-AF68-FBEF-CE03-01A970F78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DAB9E-026B-0250-75CC-4469CAF06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311"/>
            <a:ext cx="12192000" cy="63853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B5A85B-FDFC-7395-0146-D55C1084244E}"/>
              </a:ext>
            </a:extLst>
          </p:cNvPr>
          <p:cNvSpPr/>
          <p:nvPr/>
        </p:nvSpPr>
        <p:spPr>
          <a:xfrm>
            <a:off x="0" y="0"/>
            <a:ext cx="3507475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dA</a:t>
            </a:r>
            <a:r>
              <a:rPr lang="en-US" sz="3200" dirty="0"/>
              <a:t> Window</a:t>
            </a:r>
            <a:endParaRPr lang="en-NL" sz="3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F5F28E3-51C0-F73F-8449-457C9F4D384D}"/>
              </a:ext>
            </a:extLst>
          </p:cNvPr>
          <p:cNvSpPr/>
          <p:nvPr/>
        </p:nvSpPr>
        <p:spPr>
          <a:xfrm>
            <a:off x="518615" y="1651379"/>
            <a:ext cx="5459104" cy="2854360"/>
          </a:xfrm>
          <a:custGeom>
            <a:avLst/>
            <a:gdLst>
              <a:gd name="connsiteX0" fmla="*/ 0 w 5459104"/>
              <a:gd name="connsiteY0" fmla="*/ 1405720 h 2854360"/>
              <a:gd name="connsiteX1" fmla="*/ 68239 w 5459104"/>
              <a:gd name="connsiteY1" fmla="*/ 1392072 h 2854360"/>
              <a:gd name="connsiteX2" fmla="*/ 382137 w 5459104"/>
              <a:gd name="connsiteY2" fmla="*/ 1037230 h 2854360"/>
              <a:gd name="connsiteX3" fmla="*/ 477672 w 5459104"/>
              <a:gd name="connsiteY3" fmla="*/ 764275 h 2854360"/>
              <a:gd name="connsiteX4" fmla="*/ 573206 w 5459104"/>
              <a:gd name="connsiteY4" fmla="*/ 436728 h 2854360"/>
              <a:gd name="connsiteX5" fmla="*/ 887104 w 5459104"/>
              <a:gd name="connsiteY5" fmla="*/ 27296 h 2854360"/>
              <a:gd name="connsiteX6" fmla="*/ 1037230 w 5459104"/>
              <a:gd name="connsiteY6" fmla="*/ 0 h 2854360"/>
              <a:gd name="connsiteX7" fmla="*/ 1105469 w 5459104"/>
              <a:gd name="connsiteY7" fmla="*/ 136478 h 2854360"/>
              <a:gd name="connsiteX8" fmla="*/ 1050878 w 5459104"/>
              <a:gd name="connsiteY8" fmla="*/ 900752 h 2854360"/>
              <a:gd name="connsiteX9" fmla="*/ 818866 w 5459104"/>
              <a:gd name="connsiteY9" fmla="*/ 1624084 h 2854360"/>
              <a:gd name="connsiteX10" fmla="*/ 777922 w 5459104"/>
              <a:gd name="connsiteY10" fmla="*/ 1883391 h 2854360"/>
              <a:gd name="connsiteX11" fmla="*/ 1037230 w 5459104"/>
              <a:gd name="connsiteY11" fmla="*/ 2442949 h 2854360"/>
              <a:gd name="connsiteX12" fmla="*/ 1296537 w 5459104"/>
              <a:gd name="connsiteY12" fmla="*/ 2483893 h 2854360"/>
              <a:gd name="connsiteX13" fmla="*/ 1815152 w 5459104"/>
              <a:gd name="connsiteY13" fmla="*/ 1897039 h 2854360"/>
              <a:gd name="connsiteX14" fmla="*/ 2101755 w 5459104"/>
              <a:gd name="connsiteY14" fmla="*/ 1105469 h 2854360"/>
              <a:gd name="connsiteX15" fmla="*/ 2251881 w 5459104"/>
              <a:gd name="connsiteY15" fmla="*/ 900752 h 2854360"/>
              <a:gd name="connsiteX16" fmla="*/ 2156346 w 5459104"/>
              <a:gd name="connsiteY16" fmla="*/ 1678675 h 2854360"/>
              <a:gd name="connsiteX17" fmla="*/ 2129051 w 5459104"/>
              <a:gd name="connsiteY17" fmla="*/ 2074460 h 2854360"/>
              <a:gd name="connsiteX18" fmla="*/ 2238233 w 5459104"/>
              <a:gd name="connsiteY18" fmla="*/ 2470245 h 2854360"/>
              <a:gd name="connsiteX19" fmla="*/ 2333767 w 5459104"/>
              <a:gd name="connsiteY19" fmla="*/ 2524836 h 2854360"/>
              <a:gd name="connsiteX20" fmla="*/ 2524836 w 5459104"/>
              <a:gd name="connsiteY20" fmla="*/ 2429302 h 2854360"/>
              <a:gd name="connsiteX21" fmla="*/ 2729552 w 5459104"/>
              <a:gd name="connsiteY21" fmla="*/ 2047164 h 2854360"/>
              <a:gd name="connsiteX22" fmla="*/ 2866030 w 5459104"/>
              <a:gd name="connsiteY22" fmla="*/ 1501254 h 2854360"/>
              <a:gd name="connsiteX23" fmla="*/ 3138985 w 5459104"/>
              <a:gd name="connsiteY23" fmla="*/ 968991 h 2854360"/>
              <a:gd name="connsiteX24" fmla="*/ 3343701 w 5459104"/>
              <a:gd name="connsiteY24" fmla="*/ 859809 h 2854360"/>
              <a:gd name="connsiteX25" fmla="*/ 3384645 w 5459104"/>
              <a:gd name="connsiteY25" fmla="*/ 1624084 h 2854360"/>
              <a:gd name="connsiteX26" fmla="*/ 3193576 w 5459104"/>
              <a:gd name="connsiteY26" fmla="*/ 2442949 h 2854360"/>
              <a:gd name="connsiteX27" fmla="*/ 3234519 w 5459104"/>
              <a:gd name="connsiteY27" fmla="*/ 2838734 h 2854360"/>
              <a:gd name="connsiteX28" fmla="*/ 3398292 w 5459104"/>
              <a:gd name="connsiteY28" fmla="*/ 2852382 h 2854360"/>
              <a:gd name="connsiteX29" fmla="*/ 3630304 w 5459104"/>
              <a:gd name="connsiteY29" fmla="*/ 2661314 h 2854360"/>
              <a:gd name="connsiteX30" fmla="*/ 3835021 w 5459104"/>
              <a:gd name="connsiteY30" fmla="*/ 2197290 h 2854360"/>
              <a:gd name="connsiteX31" fmla="*/ 3916907 w 5459104"/>
              <a:gd name="connsiteY31" fmla="*/ 1542197 h 2854360"/>
              <a:gd name="connsiteX32" fmla="*/ 3985146 w 5459104"/>
              <a:gd name="connsiteY32" fmla="*/ 1119117 h 2854360"/>
              <a:gd name="connsiteX33" fmla="*/ 4053385 w 5459104"/>
              <a:gd name="connsiteY33" fmla="*/ 968991 h 2854360"/>
              <a:gd name="connsiteX34" fmla="*/ 4230806 w 5459104"/>
              <a:gd name="connsiteY34" fmla="*/ 1924334 h 2854360"/>
              <a:gd name="connsiteX35" fmla="*/ 4339988 w 5459104"/>
              <a:gd name="connsiteY35" fmla="*/ 1897039 h 2854360"/>
              <a:gd name="connsiteX36" fmla="*/ 4585648 w 5459104"/>
              <a:gd name="connsiteY36" fmla="*/ 1433015 h 2854360"/>
              <a:gd name="connsiteX37" fmla="*/ 4640239 w 5459104"/>
              <a:gd name="connsiteY37" fmla="*/ 1637731 h 2854360"/>
              <a:gd name="connsiteX38" fmla="*/ 4831307 w 5459104"/>
              <a:gd name="connsiteY38" fmla="*/ 1596788 h 2854360"/>
              <a:gd name="connsiteX39" fmla="*/ 4926842 w 5459104"/>
              <a:gd name="connsiteY39" fmla="*/ 1446663 h 2854360"/>
              <a:gd name="connsiteX40" fmla="*/ 5022376 w 5459104"/>
              <a:gd name="connsiteY40" fmla="*/ 1610436 h 2854360"/>
              <a:gd name="connsiteX41" fmla="*/ 5076967 w 5459104"/>
              <a:gd name="connsiteY41" fmla="*/ 1665027 h 2854360"/>
              <a:gd name="connsiteX42" fmla="*/ 5145206 w 5459104"/>
              <a:gd name="connsiteY42" fmla="*/ 1555845 h 2854360"/>
              <a:gd name="connsiteX43" fmla="*/ 5213445 w 5459104"/>
              <a:gd name="connsiteY43" fmla="*/ 1514902 h 2854360"/>
              <a:gd name="connsiteX44" fmla="*/ 5281684 w 5459104"/>
              <a:gd name="connsiteY44" fmla="*/ 1637731 h 2854360"/>
              <a:gd name="connsiteX45" fmla="*/ 5336275 w 5459104"/>
              <a:gd name="connsiteY45" fmla="*/ 1624084 h 2854360"/>
              <a:gd name="connsiteX46" fmla="*/ 5459104 w 5459104"/>
              <a:gd name="connsiteY46" fmla="*/ 1596788 h 285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459104" h="2854360">
                <a:moveTo>
                  <a:pt x="0" y="1405720"/>
                </a:moveTo>
                <a:cubicBezTo>
                  <a:pt x="22746" y="1401171"/>
                  <a:pt x="49288" y="1405449"/>
                  <a:pt x="68239" y="1392072"/>
                </a:cubicBezTo>
                <a:cubicBezTo>
                  <a:pt x="221917" y="1283593"/>
                  <a:pt x="271029" y="1188741"/>
                  <a:pt x="382137" y="1037230"/>
                </a:cubicBezTo>
                <a:cubicBezTo>
                  <a:pt x="413982" y="946245"/>
                  <a:pt x="448444" y="856134"/>
                  <a:pt x="477672" y="764275"/>
                </a:cubicBezTo>
                <a:cubicBezTo>
                  <a:pt x="512156" y="655897"/>
                  <a:pt x="530144" y="541992"/>
                  <a:pt x="573206" y="436728"/>
                </a:cubicBezTo>
                <a:cubicBezTo>
                  <a:pt x="639850" y="273819"/>
                  <a:pt x="724126" y="112328"/>
                  <a:pt x="887104" y="27296"/>
                </a:cubicBezTo>
                <a:cubicBezTo>
                  <a:pt x="932198" y="3769"/>
                  <a:pt x="987188" y="9099"/>
                  <a:pt x="1037230" y="0"/>
                </a:cubicBezTo>
                <a:cubicBezTo>
                  <a:pt x="1059976" y="45493"/>
                  <a:pt x="1097107" y="86308"/>
                  <a:pt x="1105469" y="136478"/>
                </a:cubicBezTo>
                <a:cubicBezTo>
                  <a:pt x="1146147" y="380550"/>
                  <a:pt x="1113194" y="665650"/>
                  <a:pt x="1050878" y="900752"/>
                </a:cubicBezTo>
                <a:cubicBezTo>
                  <a:pt x="986002" y="1145510"/>
                  <a:pt x="818866" y="1624084"/>
                  <a:pt x="818866" y="1624084"/>
                </a:cubicBezTo>
                <a:cubicBezTo>
                  <a:pt x="805218" y="1710520"/>
                  <a:pt x="772681" y="1796042"/>
                  <a:pt x="777922" y="1883391"/>
                </a:cubicBezTo>
                <a:cubicBezTo>
                  <a:pt x="793528" y="2143496"/>
                  <a:pt x="787746" y="2341596"/>
                  <a:pt x="1037230" y="2442949"/>
                </a:cubicBezTo>
                <a:cubicBezTo>
                  <a:pt x="1118302" y="2475884"/>
                  <a:pt x="1210101" y="2470245"/>
                  <a:pt x="1296537" y="2483893"/>
                </a:cubicBezTo>
                <a:cubicBezTo>
                  <a:pt x="1672578" y="2286918"/>
                  <a:pt x="1619033" y="2383704"/>
                  <a:pt x="1815152" y="1897039"/>
                </a:cubicBezTo>
                <a:cubicBezTo>
                  <a:pt x="2169945" y="1016627"/>
                  <a:pt x="1749592" y="1772727"/>
                  <a:pt x="2101755" y="1105469"/>
                </a:cubicBezTo>
                <a:cubicBezTo>
                  <a:pt x="2193665" y="931324"/>
                  <a:pt x="2159269" y="962493"/>
                  <a:pt x="2251881" y="900752"/>
                </a:cubicBezTo>
                <a:cubicBezTo>
                  <a:pt x="2221055" y="1548094"/>
                  <a:pt x="2270068" y="754684"/>
                  <a:pt x="2156346" y="1678675"/>
                </a:cubicBezTo>
                <a:cubicBezTo>
                  <a:pt x="2140192" y="1809926"/>
                  <a:pt x="2138149" y="1942532"/>
                  <a:pt x="2129051" y="2074460"/>
                </a:cubicBezTo>
                <a:cubicBezTo>
                  <a:pt x="2165445" y="2206388"/>
                  <a:pt x="2181602" y="2345656"/>
                  <a:pt x="2238233" y="2470245"/>
                </a:cubicBezTo>
                <a:cubicBezTo>
                  <a:pt x="2253410" y="2503635"/>
                  <a:pt x="2297458" y="2530023"/>
                  <a:pt x="2333767" y="2524836"/>
                </a:cubicBezTo>
                <a:cubicBezTo>
                  <a:pt x="2404258" y="2514766"/>
                  <a:pt x="2461146" y="2461147"/>
                  <a:pt x="2524836" y="2429302"/>
                </a:cubicBezTo>
                <a:cubicBezTo>
                  <a:pt x="2593075" y="2301923"/>
                  <a:pt x="2679688" y="2182794"/>
                  <a:pt x="2729552" y="2047164"/>
                </a:cubicBezTo>
                <a:cubicBezTo>
                  <a:pt x="2794276" y="1871114"/>
                  <a:pt x="2814140" y="1681504"/>
                  <a:pt x="2866030" y="1501254"/>
                </a:cubicBezTo>
                <a:cubicBezTo>
                  <a:pt x="2929330" y="1281369"/>
                  <a:pt x="2960540" y="1113120"/>
                  <a:pt x="3138985" y="968991"/>
                </a:cubicBezTo>
                <a:cubicBezTo>
                  <a:pt x="3199149" y="920397"/>
                  <a:pt x="3275462" y="896203"/>
                  <a:pt x="3343701" y="859809"/>
                </a:cubicBezTo>
                <a:cubicBezTo>
                  <a:pt x="3639437" y="1028800"/>
                  <a:pt x="3479562" y="899266"/>
                  <a:pt x="3384645" y="1624084"/>
                </a:cubicBezTo>
                <a:cubicBezTo>
                  <a:pt x="3365225" y="1772385"/>
                  <a:pt x="3233466" y="2283389"/>
                  <a:pt x="3193576" y="2442949"/>
                </a:cubicBezTo>
                <a:cubicBezTo>
                  <a:pt x="3186788" y="2510828"/>
                  <a:pt x="3108983" y="2764889"/>
                  <a:pt x="3234519" y="2838734"/>
                </a:cubicBezTo>
                <a:cubicBezTo>
                  <a:pt x="3281736" y="2866509"/>
                  <a:pt x="3343701" y="2847833"/>
                  <a:pt x="3398292" y="2852382"/>
                </a:cubicBezTo>
                <a:cubicBezTo>
                  <a:pt x="3475629" y="2788693"/>
                  <a:pt x="3574730" y="2744674"/>
                  <a:pt x="3630304" y="2661314"/>
                </a:cubicBezTo>
                <a:cubicBezTo>
                  <a:pt x="3724081" y="2520649"/>
                  <a:pt x="3793079" y="2361063"/>
                  <a:pt x="3835021" y="2197290"/>
                </a:cubicBezTo>
                <a:cubicBezTo>
                  <a:pt x="3889617" y="1984106"/>
                  <a:pt x="3886558" y="1760158"/>
                  <a:pt x="3916907" y="1542197"/>
                </a:cubicBezTo>
                <a:cubicBezTo>
                  <a:pt x="3936607" y="1400713"/>
                  <a:pt x="3952059" y="1258082"/>
                  <a:pt x="3985146" y="1119117"/>
                </a:cubicBezTo>
                <a:cubicBezTo>
                  <a:pt x="3997878" y="1065643"/>
                  <a:pt x="4030639" y="1019033"/>
                  <a:pt x="4053385" y="968991"/>
                </a:cubicBezTo>
                <a:cubicBezTo>
                  <a:pt x="4168657" y="1847945"/>
                  <a:pt x="4026644" y="1556846"/>
                  <a:pt x="4230806" y="1924334"/>
                </a:cubicBezTo>
                <a:cubicBezTo>
                  <a:pt x="4267200" y="1915236"/>
                  <a:pt x="4313462" y="1923565"/>
                  <a:pt x="4339988" y="1897039"/>
                </a:cubicBezTo>
                <a:cubicBezTo>
                  <a:pt x="4484813" y="1752214"/>
                  <a:pt x="4518233" y="1612788"/>
                  <a:pt x="4585648" y="1433015"/>
                </a:cubicBezTo>
                <a:cubicBezTo>
                  <a:pt x="4603845" y="1501254"/>
                  <a:pt x="4607469" y="1575171"/>
                  <a:pt x="4640239" y="1637731"/>
                </a:cubicBezTo>
                <a:cubicBezTo>
                  <a:pt x="4728436" y="1806107"/>
                  <a:pt x="4767801" y="1687511"/>
                  <a:pt x="4831307" y="1596788"/>
                </a:cubicBezTo>
                <a:cubicBezTo>
                  <a:pt x="4865322" y="1548195"/>
                  <a:pt x="4894997" y="1496705"/>
                  <a:pt x="4926842" y="1446663"/>
                </a:cubicBezTo>
                <a:cubicBezTo>
                  <a:pt x="4958687" y="1501254"/>
                  <a:pt x="4986571" y="1558356"/>
                  <a:pt x="5022376" y="1610436"/>
                </a:cubicBezTo>
                <a:cubicBezTo>
                  <a:pt x="5036955" y="1631642"/>
                  <a:pt x="5053451" y="1675479"/>
                  <a:pt x="5076967" y="1665027"/>
                </a:cubicBezTo>
                <a:cubicBezTo>
                  <a:pt x="5116186" y="1647597"/>
                  <a:pt x="5116336" y="1587601"/>
                  <a:pt x="5145206" y="1555845"/>
                </a:cubicBezTo>
                <a:cubicBezTo>
                  <a:pt x="5163050" y="1536217"/>
                  <a:pt x="5190699" y="1528550"/>
                  <a:pt x="5213445" y="1514902"/>
                </a:cubicBezTo>
                <a:cubicBezTo>
                  <a:pt x="5222802" y="1542973"/>
                  <a:pt x="5236523" y="1624828"/>
                  <a:pt x="5281684" y="1637731"/>
                </a:cubicBezTo>
                <a:cubicBezTo>
                  <a:pt x="5299719" y="1642884"/>
                  <a:pt x="5317882" y="1627762"/>
                  <a:pt x="5336275" y="1624084"/>
                </a:cubicBezTo>
                <a:cubicBezTo>
                  <a:pt x="5456363" y="1600067"/>
                  <a:pt x="5379426" y="1623348"/>
                  <a:pt x="5459104" y="159678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164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60C8-A484-E120-7C6C-C5BAE956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50BA-D91B-C261-84DE-0858B720B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0396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WorkerThread</a:t>
            </a:r>
            <a:endParaRPr lang="en-US" dirty="0"/>
          </a:p>
          <a:p>
            <a:pPr lvl="1"/>
            <a:r>
              <a:rPr lang="en-US" dirty="0"/>
              <a:t>Handling inputs</a:t>
            </a:r>
          </a:p>
          <a:p>
            <a:pPr lvl="1"/>
            <a:r>
              <a:rPr lang="en-US" dirty="0"/>
              <a:t>Measurement calculations</a:t>
            </a:r>
          </a:p>
          <a:p>
            <a:r>
              <a:rPr lang="en-US" dirty="0"/>
              <a:t>Camera</a:t>
            </a:r>
          </a:p>
          <a:p>
            <a:pPr lvl="1"/>
            <a:r>
              <a:rPr lang="en-US" dirty="0"/>
              <a:t>Using camera</a:t>
            </a:r>
          </a:p>
          <a:p>
            <a:r>
              <a:rPr lang="en-US" dirty="0" err="1"/>
              <a:t>Plot_calculations</a:t>
            </a:r>
            <a:endParaRPr lang="en-US" dirty="0"/>
          </a:p>
          <a:p>
            <a:pPr lvl="1"/>
            <a:r>
              <a:rPr lang="en-US" dirty="0" err="1"/>
              <a:t>dA</a:t>
            </a:r>
            <a:endParaRPr lang="en-US" dirty="0"/>
          </a:p>
          <a:p>
            <a:pPr lvl="1"/>
            <a:r>
              <a:rPr lang="en-US" dirty="0"/>
              <a:t>Probe</a:t>
            </a:r>
          </a:p>
          <a:p>
            <a:r>
              <a:rPr lang="en-US" dirty="0" err="1"/>
              <a:t>IronPython</a:t>
            </a:r>
            <a:endParaRPr lang="en-US" dirty="0"/>
          </a:p>
          <a:p>
            <a:pPr lvl="1"/>
            <a:r>
              <a:rPr lang="en-US" dirty="0"/>
              <a:t>Moving Delay 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CBB76E-8B4E-1BD1-9157-F6080EC458A7}"/>
              </a:ext>
            </a:extLst>
          </p:cNvPr>
          <p:cNvSpPr/>
          <p:nvPr/>
        </p:nvSpPr>
        <p:spPr>
          <a:xfrm>
            <a:off x="6668123" y="1690688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WorkerThread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7E557-A926-C893-D0DE-2328048D9001}"/>
              </a:ext>
            </a:extLst>
          </p:cNvPr>
          <p:cNvSpPr/>
          <p:nvPr/>
        </p:nvSpPr>
        <p:spPr>
          <a:xfrm>
            <a:off x="6668123" y="3774270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A697FC-2840-D6D3-CC38-0A01B7E783F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698637" y="3026785"/>
            <a:ext cx="0" cy="747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B1CF7AC-2CAB-41F2-CA0A-CB870FE198F0}"/>
              </a:ext>
            </a:extLst>
          </p:cNvPr>
          <p:cNvSpPr/>
          <p:nvPr/>
        </p:nvSpPr>
        <p:spPr>
          <a:xfrm>
            <a:off x="6668123" y="4872009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Plot_calculations</a:t>
            </a:r>
            <a:endParaRPr lang="en-NL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EB37516-376A-C892-4D22-D3BBBE1057B5}"/>
              </a:ext>
            </a:extLst>
          </p:cNvPr>
          <p:cNvCxnSpPr>
            <a:cxnSpLocks/>
            <a:stCxn id="7" idx="3"/>
            <a:endCxn id="4" idx="3"/>
          </p:cNvCxnSpPr>
          <p:nvPr/>
        </p:nvCxnSpPr>
        <p:spPr>
          <a:xfrm flipV="1">
            <a:off x="8729151" y="2343831"/>
            <a:ext cx="12700" cy="2966123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6826006-399B-02B2-6E33-804141A9345B}"/>
              </a:ext>
            </a:extLst>
          </p:cNvPr>
          <p:cNvSpPr/>
          <p:nvPr/>
        </p:nvSpPr>
        <p:spPr>
          <a:xfrm>
            <a:off x="9941096" y="1690688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866F50-384C-4CC8-41BE-806B0B10EA03}"/>
              </a:ext>
            </a:extLst>
          </p:cNvPr>
          <p:cNvCxnSpPr>
            <a:cxnSpLocks/>
          </p:cNvCxnSpPr>
          <p:nvPr/>
        </p:nvCxnSpPr>
        <p:spPr>
          <a:xfrm>
            <a:off x="8729151" y="2234649"/>
            <a:ext cx="1211945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B2EF02-723D-A9D3-5A38-782B7A88ECD0}"/>
              </a:ext>
            </a:extLst>
          </p:cNvPr>
          <p:cNvSpPr txBox="1"/>
          <p:nvPr/>
        </p:nvSpPr>
        <p:spPr>
          <a:xfrm>
            <a:off x="8848678" y="1869136"/>
            <a:ext cx="105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1181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8420-D35A-B54B-1681-CC7CA509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C789-4578-E9BE-DE4E-8536F644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&amp; Client</a:t>
            </a:r>
          </a:p>
          <a:p>
            <a:r>
              <a:rPr lang="en-US" dirty="0"/>
              <a:t>Host &amp; Port</a:t>
            </a:r>
          </a:p>
          <a:p>
            <a:r>
              <a:rPr lang="en-US" dirty="0"/>
              <a:t>Server listens for client</a:t>
            </a:r>
          </a:p>
          <a:p>
            <a:r>
              <a:rPr lang="en-US" dirty="0"/>
              <a:t>Code block</a:t>
            </a:r>
          </a:p>
          <a:p>
            <a:endParaRPr lang="en-NL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EF17B4-DD87-7975-15A0-3FB6FA124C2F}"/>
              </a:ext>
            </a:extLst>
          </p:cNvPr>
          <p:cNvSpPr/>
          <p:nvPr/>
        </p:nvSpPr>
        <p:spPr>
          <a:xfrm>
            <a:off x="6096000" y="2105058"/>
            <a:ext cx="1775011" cy="3765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NL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2188175-C496-7427-2A0E-DFB32056ABDD}"/>
              </a:ext>
            </a:extLst>
          </p:cNvPr>
          <p:cNvSpPr/>
          <p:nvPr/>
        </p:nvSpPr>
        <p:spPr>
          <a:xfrm>
            <a:off x="9426388" y="2105058"/>
            <a:ext cx="1775011" cy="3765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n-NL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D14E51-BD42-5BB1-F0D4-EBEDAAD21CBC}"/>
              </a:ext>
            </a:extLst>
          </p:cNvPr>
          <p:cNvCxnSpPr>
            <a:stCxn id="37" idx="7"/>
            <a:endCxn id="38" idx="1"/>
          </p:cNvCxnSpPr>
          <p:nvPr/>
        </p:nvCxnSpPr>
        <p:spPr>
          <a:xfrm>
            <a:off x="7611067" y="2656455"/>
            <a:ext cx="2075265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653D48-2518-EA97-EA60-DA048A9AF304}"/>
              </a:ext>
            </a:extLst>
          </p:cNvPr>
          <p:cNvCxnSpPr>
            <a:cxnSpLocks/>
            <a:stCxn id="38" idx="2"/>
            <a:endCxn id="37" idx="6"/>
          </p:cNvCxnSpPr>
          <p:nvPr/>
        </p:nvCxnSpPr>
        <p:spPr>
          <a:xfrm flipH="1">
            <a:off x="7871011" y="3987646"/>
            <a:ext cx="1555377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3896DB7-0C77-5129-3CCC-01B9532CEE6A}"/>
              </a:ext>
            </a:extLst>
          </p:cNvPr>
          <p:cNvSpPr/>
          <p:nvPr/>
        </p:nvSpPr>
        <p:spPr>
          <a:xfrm>
            <a:off x="411479" y="1205230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Measurement</a:t>
            </a:r>
            <a:endParaRPr lang="en-N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CFE239-84AB-171D-96D5-C892EB167247}"/>
              </a:ext>
            </a:extLst>
          </p:cNvPr>
          <p:cNvSpPr/>
          <p:nvPr/>
        </p:nvSpPr>
        <p:spPr>
          <a:xfrm>
            <a:off x="2983991" y="1839214"/>
            <a:ext cx="2578608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Window (</a:t>
            </a:r>
            <a:r>
              <a:rPr lang="en-US" dirty="0" err="1"/>
              <a:t>WorkerProcess</a:t>
            </a:r>
            <a:r>
              <a:rPr lang="en-US" dirty="0"/>
              <a:t>)</a:t>
            </a:r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A68B93-F8C2-3583-4995-C6937DEA462A}"/>
              </a:ext>
            </a:extLst>
          </p:cNvPr>
          <p:cNvSpPr/>
          <p:nvPr/>
        </p:nvSpPr>
        <p:spPr>
          <a:xfrm>
            <a:off x="6019799" y="1839214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WorkerThread</a:t>
            </a:r>
            <a:endParaRPr lang="en-N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433572-EB7F-819F-831B-47D94F7A4525}"/>
              </a:ext>
            </a:extLst>
          </p:cNvPr>
          <p:cNvSpPr/>
          <p:nvPr/>
        </p:nvSpPr>
        <p:spPr>
          <a:xfrm>
            <a:off x="8927591" y="2662174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4414DF-52D8-CE39-CF7E-30BA21EA0B3B}"/>
              </a:ext>
            </a:extLst>
          </p:cNvPr>
          <p:cNvSpPr/>
          <p:nvPr/>
        </p:nvSpPr>
        <p:spPr>
          <a:xfrm>
            <a:off x="6019799" y="3917951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WorkerThread</a:t>
            </a:r>
            <a:endParaRPr lang="en-N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8673ED-8CEE-5610-EA37-DC096AB30B1D}"/>
              </a:ext>
            </a:extLst>
          </p:cNvPr>
          <p:cNvSpPr/>
          <p:nvPr/>
        </p:nvSpPr>
        <p:spPr>
          <a:xfrm>
            <a:off x="8927591" y="4923791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B8F54CD-105D-5F77-4CE0-5245B7B90640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703575" y="1839214"/>
            <a:ext cx="280416" cy="6339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26F5298-9140-74F6-0427-9BBF559F7A8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562599" y="2473198"/>
            <a:ext cx="45720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521B5EA-8E49-D809-1E74-1E38BE03D8FA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8311895" y="2473198"/>
            <a:ext cx="951366" cy="37466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A741F53-EB07-72CB-D482-F9BB3F55362E}"/>
              </a:ext>
            </a:extLst>
          </p:cNvPr>
          <p:cNvCxnSpPr>
            <a:cxnSpLocks/>
            <a:stCxn id="7" idx="2"/>
            <a:endCxn id="8" idx="7"/>
          </p:cNvCxnSpPr>
          <p:nvPr/>
        </p:nvCxnSpPr>
        <p:spPr>
          <a:xfrm rot="10800000" flipV="1">
            <a:off x="7976225" y="3296157"/>
            <a:ext cx="951366" cy="8074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F337293-E9D2-D9B1-EB65-55C9A104D9F1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8311895" y="4551935"/>
            <a:ext cx="951366" cy="55754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9C0C76F-16EF-2368-46FC-7AF1A409FB0C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rot="10800000">
            <a:off x="7976225" y="5000229"/>
            <a:ext cx="951366" cy="55754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2BBB69-42A0-8A34-5177-74569CD8AFC9}"/>
              </a:ext>
            </a:extLst>
          </p:cNvPr>
          <p:cNvSpPr txBox="1"/>
          <p:nvPr/>
        </p:nvSpPr>
        <p:spPr>
          <a:xfrm rot="19019378">
            <a:off x="7747100" y="3200689"/>
            <a:ext cx="8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Calcs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741454-D790-EA08-7D5D-344AE914DD22}"/>
              </a:ext>
            </a:extLst>
          </p:cNvPr>
          <p:cNvSpPr txBox="1"/>
          <p:nvPr/>
        </p:nvSpPr>
        <p:spPr>
          <a:xfrm rot="1341095">
            <a:off x="8674401" y="2310377"/>
            <a:ext cx="8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List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AAAB7C-2EA1-9BC3-EE1E-BB772B759D77}"/>
              </a:ext>
            </a:extLst>
          </p:cNvPr>
          <p:cNvSpPr txBox="1"/>
          <p:nvPr/>
        </p:nvSpPr>
        <p:spPr>
          <a:xfrm rot="1341095">
            <a:off x="8334590" y="4374757"/>
            <a:ext cx="128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Step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D17E4B-EB33-D865-BD51-474AADE4A23A}"/>
              </a:ext>
            </a:extLst>
          </p:cNvPr>
          <p:cNvSpPr txBox="1"/>
          <p:nvPr/>
        </p:nvSpPr>
        <p:spPr>
          <a:xfrm rot="1341095">
            <a:off x="7918694" y="5398894"/>
            <a:ext cx="8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Calcs</a:t>
            </a:r>
            <a:endParaRPr lang="en-N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885A18-93E9-D884-9905-C6EB64B2183A}"/>
              </a:ext>
            </a:extLst>
          </p:cNvPr>
          <p:cNvSpPr/>
          <p:nvPr/>
        </p:nvSpPr>
        <p:spPr>
          <a:xfrm>
            <a:off x="3283082" y="5185919"/>
            <a:ext cx="1980425" cy="11704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GUI</a:t>
            </a:r>
            <a:endParaRPr lang="en-NL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D1FF7D4-5FB9-DEE4-F346-37FC459DF0BB}"/>
              </a:ext>
            </a:extLst>
          </p:cNvPr>
          <p:cNvCxnSpPr>
            <a:cxnSpLocks/>
            <a:stCxn id="8" idx="2"/>
            <a:endCxn id="20" idx="7"/>
          </p:cNvCxnSpPr>
          <p:nvPr/>
        </p:nvCxnSpPr>
        <p:spPr>
          <a:xfrm rot="10800000" flipV="1">
            <a:off x="4973481" y="4551935"/>
            <a:ext cx="1046319" cy="80539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E6DCDD-5646-87B1-78A3-4028D85B655B}"/>
              </a:ext>
            </a:extLst>
          </p:cNvPr>
          <p:cNvSpPr txBox="1"/>
          <p:nvPr/>
        </p:nvSpPr>
        <p:spPr>
          <a:xfrm rot="19375019">
            <a:off x="4671735" y="4417437"/>
            <a:ext cx="109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</a:t>
            </a:r>
            <a:endParaRPr lang="en-NL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E62E3E-EEC2-05B9-A619-9786D3DDDFF6}"/>
              </a:ext>
            </a:extLst>
          </p:cNvPr>
          <p:cNvSpPr/>
          <p:nvPr/>
        </p:nvSpPr>
        <p:spPr>
          <a:xfrm>
            <a:off x="8927591" y="785132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3095B494-478D-53D4-B8EA-A31462EFDA85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7851909" y="763534"/>
            <a:ext cx="389618" cy="1761743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F45F282-410B-7802-4789-576A77E69604}"/>
              </a:ext>
            </a:extLst>
          </p:cNvPr>
          <p:cNvCxnSpPr>
            <a:cxnSpLocks/>
          </p:cNvCxnSpPr>
          <p:nvPr/>
        </p:nvCxnSpPr>
        <p:spPr>
          <a:xfrm rot="5400000">
            <a:off x="8587613" y="1463677"/>
            <a:ext cx="241434" cy="1109861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10B27BC-424D-A3B0-0C13-0C9B564EFC27}"/>
              </a:ext>
            </a:extLst>
          </p:cNvPr>
          <p:cNvSpPr txBox="1"/>
          <p:nvPr/>
        </p:nvSpPr>
        <p:spPr>
          <a:xfrm rot="21331220">
            <a:off x="7574600" y="1509502"/>
            <a:ext cx="147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</a:t>
            </a:r>
            <a:endParaRPr lang="en-NL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2297B4-8295-62BB-CFCB-D48B52C42147}"/>
              </a:ext>
            </a:extLst>
          </p:cNvPr>
          <p:cNvSpPr/>
          <p:nvPr/>
        </p:nvSpPr>
        <p:spPr>
          <a:xfrm>
            <a:off x="0" y="0"/>
            <a:ext cx="3507475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Code Flow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62021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423</Words>
  <Application>Microsoft Office PowerPoint</Application>
  <PresentationFormat>Widescreen</PresentationFormat>
  <Paragraphs>190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Office Theme</vt:lpstr>
      <vt:lpstr>Recent Additions</vt:lpstr>
      <vt:lpstr>PowerPoint Presentation</vt:lpstr>
      <vt:lpstr>Heatmap</vt:lpstr>
      <vt:lpstr>PowerPoint Presentation</vt:lpstr>
      <vt:lpstr>PowerPoint Presentation</vt:lpstr>
      <vt:lpstr>PowerPoint Presentation</vt:lpstr>
      <vt:lpstr>Backend</vt:lpstr>
      <vt:lpstr>Sockets</vt:lpstr>
      <vt:lpstr>PowerPoint Presentation</vt:lpstr>
      <vt:lpstr>Signals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Add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Jarod van Otegem</dc:creator>
  <cp:lastModifiedBy>Jarod van Otegem</cp:lastModifiedBy>
  <cp:revision>1</cp:revision>
  <dcterms:created xsi:type="dcterms:W3CDTF">2025-06-10T09:01:05Z</dcterms:created>
  <dcterms:modified xsi:type="dcterms:W3CDTF">2025-06-17T10:19:13Z</dcterms:modified>
</cp:coreProperties>
</file>