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4" r:id="rId2"/>
    <p:sldId id="275" r:id="rId3"/>
    <p:sldId id="276" r:id="rId4"/>
    <p:sldId id="273" r:id="rId5"/>
    <p:sldId id="267" r:id="rId6"/>
    <p:sldId id="269" r:id="rId7"/>
    <p:sldId id="270" r:id="rId8"/>
    <p:sldId id="272" r:id="rId9"/>
    <p:sldId id="264" r:id="rId10"/>
    <p:sldId id="265" r:id="rId11"/>
    <p:sldId id="266" r:id="rId12"/>
    <p:sldId id="258" r:id="rId13"/>
    <p:sldId id="259" r:id="rId14"/>
    <p:sldId id="260" r:id="rId15"/>
    <p:sldId id="261" r:id="rId16"/>
    <p:sldId id="262" r:id="rId17"/>
    <p:sldId id="263" r:id="rId1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00"/>
    <a:srgbClr val="FF9900"/>
    <a:srgbClr val="CBD9B9"/>
    <a:srgbClr val="FFCC00"/>
    <a:srgbClr val="DDD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9" autoAdjust="0"/>
    <p:restoredTop sz="93947" autoAdjust="0"/>
  </p:normalViewPr>
  <p:slideViewPr>
    <p:cSldViewPr snapToGrid="0">
      <p:cViewPr varScale="1">
        <p:scale>
          <a:sx n="67" d="100"/>
          <a:sy n="67" d="100"/>
        </p:scale>
        <p:origin x="1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od van Otegem" userId="40a590013f178374" providerId="LiveId" clId="{08B6B98A-C581-49CB-8C29-190E08475CE8}"/>
    <pc:docChg chg="undo redo custSel addSld modSld sldOrd">
      <pc:chgData name="Jarod van Otegem" userId="40a590013f178374" providerId="LiveId" clId="{08B6B98A-C581-49CB-8C29-190E08475CE8}" dt="2025-06-10T11:40:09.678" v="1445" actId="20577"/>
      <pc:docMkLst>
        <pc:docMk/>
      </pc:docMkLst>
      <pc:sldChg chg="addSp delSp modSp new mod">
        <pc:chgData name="Jarod van Otegem" userId="40a590013f178374" providerId="LiveId" clId="{08B6B98A-C581-49CB-8C29-190E08475CE8}" dt="2025-05-27T06:40:21.070" v="91" actId="207"/>
        <pc:sldMkLst>
          <pc:docMk/>
          <pc:sldMk cId="4223878463" sldId="259"/>
        </pc:sldMkLst>
        <pc:spChg chg="add mod">
          <ac:chgData name="Jarod van Otegem" userId="40a590013f178374" providerId="LiveId" clId="{08B6B98A-C581-49CB-8C29-190E08475CE8}" dt="2025-05-27T06:40:21.070" v="91" actId="207"/>
          <ac:spMkLst>
            <pc:docMk/>
            <pc:sldMk cId="4223878463" sldId="259"/>
            <ac:spMk id="4" creationId="{DCDAD25D-68FE-1980-BF16-957E60BCCA3B}"/>
          </ac:spMkLst>
        </pc:spChg>
        <pc:spChg chg="add mod">
          <ac:chgData name="Jarod van Otegem" userId="40a590013f178374" providerId="LiveId" clId="{08B6B98A-C581-49CB-8C29-190E08475CE8}" dt="2025-05-27T06:25:42.061" v="6"/>
          <ac:spMkLst>
            <pc:docMk/>
            <pc:sldMk cId="4223878463" sldId="259"/>
            <ac:spMk id="5" creationId="{077D73A7-8432-B839-E128-22BDC3222457}"/>
          </ac:spMkLst>
        </pc:spChg>
        <pc:spChg chg="add mod ord">
          <ac:chgData name="Jarod van Otegem" userId="40a590013f178374" providerId="LiveId" clId="{08B6B98A-C581-49CB-8C29-190E08475CE8}" dt="2025-05-27T06:38:11.077" v="49" actId="166"/>
          <ac:spMkLst>
            <pc:docMk/>
            <pc:sldMk cId="4223878463" sldId="259"/>
            <ac:spMk id="6" creationId="{D8520BBE-2152-6A5B-03BD-9C1DBA07460F}"/>
          </ac:spMkLst>
        </pc:spChg>
        <pc:spChg chg="add mod">
          <ac:chgData name="Jarod van Otegem" userId="40a590013f178374" providerId="LiveId" clId="{08B6B98A-C581-49CB-8C29-190E08475CE8}" dt="2025-05-27T06:25:50.852" v="8"/>
          <ac:spMkLst>
            <pc:docMk/>
            <pc:sldMk cId="4223878463" sldId="259"/>
            <ac:spMk id="7" creationId="{632A8790-AA69-858B-9471-5CA77A430A4B}"/>
          </ac:spMkLst>
        </pc:spChg>
        <pc:spChg chg="add mod">
          <ac:chgData name="Jarod van Otegem" userId="40a590013f178374" providerId="LiveId" clId="{08B6B98A-C581-49CB-8C29-190E08475CE8}" dt="2025-05-27T06:25:54.559" v="9"/>
          <ac:spMkLst>
            <pc:docMk/>
            <pc:sldMk cId="4223878463" sldId="259"/>
            <ac:spMk id="8" creationId="{20C3AEE8-24C8-0111-29D4-4FBF4AE8CB40}"/>
          </ac:spMkLst>
        </pc:spChg>
        <pc:spChg chg="add mod">
          <ac:chgData name="Jarod van Otegem" userId="40a590013f178374" providerId="LiveId" clId="{08B6B98A-C581-49CB-8C29-190E08475CE8}" dt="2025-05-27T06:26:45.370" v="10"/>
          <ac:spMkLst>
            <pc:docMk/>
            <pc:sldMk cId="4223878463" sldId="259"/>
            <ac:spMk id="9" creationId="{C2FEA408-E96C-E10F-B2AC-956D3730628E}"/>
          </ac:spMkLst>
        </pc:spChg>
        <pc:spChg chg="add mod">
          <ac:chgData name="Jarod van Otegem" userId="40a590013f178374" providerId="LiveId" clId="{08B6B98A-C581-49CB-8C29-190E08475CE8}" dt="2025-05-27T06:26:48.203" v="11"/>
          <ac:spMkLst>
            <pc:docMk/>
            <pc:sldMk cId="4223878463" sldId="259"/>
            <ac:spMk id="10" creationId="{4DD0F0F6-E874-9212-C6FA-9F11BA909F92}"/>
          </ac:spMkLst>
        </pc:spChg>
        <pc:cxnChg chg="add mod">
          <ac:chgData name="Jarod van Otegem" userId="40a590013f178374" providerId="LiveId" clId="{08B6B98A-C581-49CB-8C29-190E08475CE8}" dt="2025-05-27T06:27:09.029" v="13" actId="14100"/>
          <ac:cxnSpMkLst>
            <pc:docMk/>
            <pc:sldMk cId="4223878463" sldId="259"/>
            <ac:cxnSpMk id="11" creationId="{3031F40D-6104-9D0C-D294-58157D1E4BB2}"/>
          </ac:cxnSpMkLst>
        </pc:cxnChg>
        <pc:cxnChg chg="add mod">
          <ac:chgData name="Jarod van Otegem" userId="40a590013f178374" providerId="LiveId" clId="{08B6B98A-C581-49CB-8C29-190E08475CE8}" dt="2025-05-27T06:27:19.908" v="18" actId="14100"/>
          <ac:cxnSpMkLst>
            <pc:docMk/>
            <pc:sldMk cId="4223878463" sldId="259"/>
            <ac:cxnSpMk id="13" creationId="{A7004781-537E-02B7-0C88-1DB4A8A04937}"/>
          </ac:cxnSpMkLst>
        </pc:cxnChg>
        <pc:cxnChg chg="add mod">
          <ac:chgData name="Jarod van Otegem" userId="40a590013f178374" providerId="LiveId" clId="{08B6B98A-C581-49CB-8C29-190E08475CE8}" dt="2025-05-27T06:27:27.269" v="21" actId="14100"/>
          <ac:cxnSpMkLst>
            <pc:docMk/>
            <pc:sldMk cId="4223878463" sldId="259"/>
            <ac:cxnSpMk id="16" creationId="{7179081B-D148-A257-C483-163EF1939BE3}"/>
          </ac:cxnSpMkLst>
        </pc:cxnChg>
        <pc:cxnChg chg="add mod">
          <ac:chgData name="Jarod van Otegem" userId="40a590013f178374" providerId="LiveId" clId="{08B6B98A-C581-49CB-8C29-190E08475CE8}" dt="2025-05-27T06:31:34.772" v="25" actId="14100"/>
          <ac:cxnSpMkLst>
            <pc:docMk/>
            <pc:sldMk cId="4223878463" sldId="259"/>
            <ac:cxnSpMk id="19" creationId="{EDE1BA49-0EE5-D51F-BA66-602868A79808}"/>
          </ac:cxnSpMkLst>
        </pc:cxnChg>
        <pc:cxnChg chg="add mod">
          <ac:chgData name="Jarod van Otegem" userId="40a590013f178374" providerId="LiveId" clId="{08B6B98A-C581-49CB-8C29-190E08475CE8}" dt="2025-05-27T06:31:46.836" v="28" actId="14100"/>
          <ac:cxnSpMkLst>
            <pc:docMk/>
            <pc:sldMk cId="4223878463" sldId="259"/>
            <ac:cxnSpMk id="23" creationId="{F97D5378-862B-F184-2AC1-59232C60BA9C}"/>
          </ac:cxnSpMkLst>
        </pc:cxnChg>
        <pc:cxnChg chg="add mod">
          <ac:chgData name="Jarod van Otegem" userId="40a590013f178374" providerId="LiveId" clId="{08B6B98A-C581-49CB-8C29-190E08475CE8}" dt="2025-05-27T06:32:12.281" v="32" actId="208"/>
          <ac:cxnSpMkLst>
            <pc:docMk/>
            <pc:sldMk cId="4223878463" sldId="259"/>
            <ac:cxnSpMk id="26" creationId="{6B9ED004-3AD4-8D72-A1C7-576BF1803819}"/>
          </ac:cxnSpMkLst>
        </pc:cxnChg>
        <pc:cxnChg chg="add mod">
          <ac:chgData name="Jarod van Otegem" userId="40a590013f178374" providerId="LiveId" clId="{08B6B98A-C581-49CB-8C29-190E08475CE8}" dt="2025-05-27T06:32:33.208" v="36" actId="14100"/>
          <ac:cxnSpMkLst>
            <pc:docMk/>
            <pc:sldMk cId="4223878463" sldId="259"/>
            <ac:cxnSpMk id="29" creationId="{0355E5A4-551A-B4AD-E4EB-1DF3A05A9F2E}"/>
          </ac:cxnSpMkLst>
        </pc:cxnChg>
        <pc:cxnChg chg="add mod">
          <ac:chgData name="Jarod van Otegem" userId="40a590013f178374" providerId="LiveId" clId="{08B6B98A-C581-49CB-8C29-190E08475CE8}" dt="2025-05-27T06:32:42.229" v="40" actId="14100"/>
          <ac:cxnSpMkLst>
            <pc:docMk/>
            <pc:sldMk cId="4223878463" sldId="259"/>
            <ac:cxnSpMk id="32" creationId="{FEE9A99E-96C0-3826-F44D-7BF1BF1FDB61}"/>
          </ac:cxnSpMkLst>
        </pc:cxnChg>
        <pc:cxnChg chg="add mod">
          <ac:chgData name="Jarod van Otegem" userId="40a590013f178374" providerId="LiveId" clId="{08B6B98A-C581-49CB-8C29-190E08475CE8}" dt="2025-05-27T06:32:52.163" v="44" actId="14100"/>
          <ac:cxnSpMkLst>
            <pc:docMk/>
            <pc:sldMk cId="4223878463" sldId="259"/>
            <ac:cxnSpMk id="35" creationId="{931A27C5-146D-8C85-7755-9C3F76B7F37F}"/>
          </ac:cxnSpMkLst>
        </pc:cxnChg>
        <pc:cxnChg chg="add mod">
          <ac:chgData name="Jarod van Otegem" userId="40a590013f178374" providerId="LiveId" clId="{08B6B98A-C581-49CB-8C29-190E08475CE8}" dt="2025-05-27T06:32:59.988" v="48" actId="14100"/>
          <ac:cxnSpMkLst>
            <pc:docMk/>
            <pc:sldMk cId="4223878463" sldId="259"/>
            <ac:cxnSpMk id="38" creationId="{53A50231-7B06-6D67-2E84-CFAEC32C3520}"/>
          </ac:cxnSpMkLst>
        </pc:cxnChg>
      </pc:sldChg>
      <pc:sldChg chg="addSp delSp modSp new mod">
        <pc:chgData name="Jarod van Otegem" userId="40a590013f178374" providerId="LiveId" clId="{08B6B98A-C581-49CB-8C29-190E08475CE8}" dt="2025-06-10T11:40:09.678" v="1445" actId="20577"/>
        <pc:sldMkLst>
          <pc:docMk/>
          <pc:sldMk cId="2073195906" sldId="260"/>
        </pc:sldMkLst>
        <pc:spChg chg="add mod">
          <ac:chgData name="Jarod van Otegem" userId="40a590013f178374" providerId="LiveId" clId="{08B6B98A-C581-49CB-8C29-190E08475CE8}" dt="2025-06-10T11:40:09.678" v="1445" actId="20577"/>
          <ac:spMkLst>
            <pc:docMk/>
            <pc:sldMk cId="2073195906" sldId="260"/>
            <ac:spMk id="4" creationId="{FCEBE008-D99B-7412-3929-1D97DDDF4121}"/>
          </ac:spMkLst>
        </pc:spChg>
        <pc:spChg chg="add del mod">
          <ac:chgData name="Jarod van Otegem" userId="40a590013f178374" providerId="LiveId" clId="{08B6B98A-C581-49CB-8C29-190E08475CE8}" dt="2025-05-27T06:56:03.978" v="166" actId="1076"/>
          <ac:spMkLst>
            <pc:docMk/>
            <pc:sldMk cId="2073195906" sldId="260"/>
            <ac:spMk id="6" creationId="{B9FAA684-E427-5C5E-0DAF-DB9859440B0E}"/>
          </ac:spMkLst>
        </pc:spChg>
        <pc:spChg chg="add mod">
          <ac:chgData name="Jarod van Otegem" userId="40a590013f178374" providerId="LiveId" clId="{08B6B98A-C581-49CB-8C29-190E08475CE8}" dt="2025-05-27T06:39:39.252" v="86"/>
          <ac:spMkLst>
            <pc:docMk/>
            <pc:sldMk cId="2073195906" sldId="260"/>
            <ac:spMk id="7" creationId="{1FEDCDA3-F516-1E2C-6438-FBAA42C877BF}"/>
          </ac:spMkLst>
        </pc:spChg>
        <pc:spChg chg="add mod">
          <ac:chgData name="Jarod van Otegem" userId="40a590013f178374" providerId="LiveId" clId="{08B6B98A-C581-49CB-8C29-190E08475CE8}" dt="2025-05-27T06:39:39.252" v="86"/>
          <ac:spMkLst>
            <pc:docMk/>
            <pc:sldMk cId="2073195906" sldId="260"/>
            <ac:spMk id="8" creationId="{08FBC47F-857D-40DB-12E8-6F0B73CCDF3A}"/>
          </ac:spMkLst>
        </pc:spChg>
        <pc:spChg chg="add mod">
          <ac:chgData name="Jarod van Otegem" userId="40a590013f178374" providerId="LiveId" clId="{08B6B98A-C581-49CB-8C29-190E08475CE8}" dt="2025-05-27T06:39:39.252" v="86"/>
          <ac:spMkLst>
            <pc:docMk/>
            <pc:sldMk cId="2073195906" sldId="260"/>
            <ac:spMk id="9" creationId="{DEC44281-51D8-B81F-5531-FA498D042326}"/>
          </ac:spMkLst>
        </pc:spChg>
        <pc:spChg chg="add mod ord">
          <ac:chgData name="Jarod van Otegem" userId="40a590013f178374" providerId="LiveId" clId="{08B6B98A-C581-49CB-8C29-190E08475CE8}" dt="2025-05-27T07:07:48.651" v="222" actId="166"/>
          <ac:spMkLst>
            <pc:docMk/>
            <pc:sldMk cId="2073195906" sldId="260"/>
            <ac:spMk id="10" creationId="{767BDC6D-794F-9E20-440E-BF2219B3AD05}"/>
          </ac:spMkLst>
        </pc:spChg>
        <pc:cxnChg chg="add mod">
          <ac:chgData name="Jarod van Otegem" userId="40a590013f178374" providerId="LiveId" clId="{08B6B98A-C581-49CB-8C29-190E08475CE8}" dt="2025-05-27T06:54:08.384" v="136" actId="14100"/>
          <ac:cxnSpMkLst>
            <pc:docMk/>
            <pc:sldMk cId="2073195906" sldId="260"/>
            <ac:cxnSpMk id="11" creationId="{A2E21F88-D050-5451-4EDF-A0E6AEB00E89}"/>
          </ac:cxnSpMkLst>
        </pc:cxnChg>
        <pc:cxnChg chg="add mod">
          <ac:chgData name="Jarod van Otegem" userId="40a590013f178374" providerId="LiveId" clId="{08B6B98A-C581-49CB-8C29-190E08475CE8}" dt="2025-05-27T06:54:14.404" v="137" actId="14100"/>
          <ac:cxnSpMkLst>
            <pc:docMk/>
            <pc:sldMk cId="2073195906" sldId="260"/>
            <ac:cxnSpMk id="15" creationId="{4142E2B3-916C-B1A7-1B0D-6F7F8864A3E1}"/>
          </ac:cxnSpMkLst>
        </pc:cxnChg>
        <pc:cxnChg chg="add mod">
          <ac:chgData name="Jarod van Otegem" userId="40a590013f178374" providerId="LiveId" clId="{08B6B98A-C581-49CB-8C29-190E08475CE8}" dt="2025-05-27T07:00:07.750" v="205" actId="14100"/>
          <ac:cxnSpMkLst>
            <pc:docMk/>
            <pc:sldMk cId="2073195906" sldId="260"/>
            <ac:cxnSpMk id="30" creationId="{E12A5E1C-F596-2712-B62C-5D92F38241DB}"/>
          </ac:cxnSpMkLst>
        </pc:cxnChg>
        <pc:cxnChg chg="add mod">
          <ac:chgData name="Jarod van Otegem" userId="40a590013f178374" providerId="LiveId" clId="{08B6B98A-C581-49CB-8C29-190E08475CE8}" dt="2025-05-27T07:07:42.166" v="220" actId="14100"/>
          <ac:cxnSpMkLst>
            <pc:docMk/>
            <pc:sldMk cId="2073195906" sldId="260"/>
            <ac:cxnSpMk id="33" creationId="{023B40A1-5BED-AA7D-DD5D-9C301A39F682}"/>
          </ac:cxnSpMkLst>
        </pc:cxnChg>
        <pc:cxnChg chg="add mod">
          <ac:chgData name="Jarod van Otegem" userId="40a590013f178374" providerId="LiveId" clId="{08B6B98A-C581-49CB-8C29-190E08475CE8}" dt="2025-05-27T07:07:11.777" v="213" actId="14100"/>
          <ac:cxnSpMkLst>
            <pc:docMk/>
            <pc:sldMk cId="2073195906" sldId="260"/>
            <ac:cxnSpMk id="36" creationId="{852A28AC-57AC-38FC-01BE-22B7EE076842}"/>
          </ac:cxnSpMkLst>
        </pc:cxnChg>
        <pc:cxnChg chg="add mod">
          <ac:chgData name="Jarod van Otegem" userId="40a590013f178374" providerId="LiveId" clId="{08B6B98A-C581-49CB-8C29-190E08475CE8}" dt="2025-05-27T07:08:27.368" v="223" actId="14100"/>
          <ac:cxnSpMkLst>
            <pc:docMk/>
            <pc:sldMk cId="2073195906" sldId="260"/>
            <ac:cxnSpMk id="38" creationId="{C1E757A4-85B9-806A-DE53-4349CCA29D6F}"/>
          </ac:cxnSpMkLst>
        </pc:cxnChg>
        <pc:cxnChg chg="add mod">
          <ac:chgData name="Jarod van Otegem" userId="40a590013f178374" providerId="LiveId" clId="{08B6B98A-C581-49CB-8C29-190E08475CE8}" dt="2025-05-27T07:07:26.454" v="216" actId="14100"/>
          <ac:cxnSpMkLst>
            <pc:docMk/>
            <pc:sldMk cId="2073195906" sldId="260"/>
            <ac:cxnSpMk id="41" creationId="{B11D502D-B744-1302-4A65-95DF4017FE45}"/>
          </ac:cxnSpMkLst>
        </pc:cxnChg>
        <pc:cxnChg chg="add mod">
          <ac:chgData name="Jarod van Otegem" userId="40a590013f178374" providerId="LiveId" clId="{08B6B98A-C581-49CB-8C29-190E08475CE8}" dt="2025-05-27T07:07:03.648" v="211" actId="14100"/>
          <ac:cxnSpMkLst>
            <pc:docMk/>
            <pc:sldMk cId="2073195906" sldId="260"/>
            <ac:cxnSpMk id="45" creationId="{26938DCD-6C96-2BD3-D0EC-12C99BC49E5D}"/>
          </ac:cxnSpMkLst>
        </pc:cxnChg>
        <pc:cxnChg chg="add mod">
          <ac:chgData name="Jarod van Otegem" userId="40a590013f178374" providerId="LiveId" clId="{08B6B98A-C581-49CB-8C29-190E08475CE8}" dt="2025-05-27T06:55:25.133" v="153" actId="14100"/>
          <ac:cxnSpMkLst>
            <pc:docMk/>
            <pc:sldMk cId="2073195906" sldId="260"/>
            <ac:cxnSpMk id="73" creationId="{F1731E38-DF13-55B4-D8F7-8AE969F00176}"/>
          </ac:cxnSpMkLst>
        </pc:cxnChg>
        <pc:cxnChg chg="add mod">
          <ac:chgData name="Jarod van Otegem" userId="40a590013f178374" providerId="LiveId" clId="{08B6B98A-C581-49CB-8C29-190E08475CE8}" dt="2025-05-27T06:56:53.358" v="178" actId="14100"/>
          <ac:cxnSpMkLst>
            <pc:docMk/>
            <pc:sldMk cId="2073195906" sldId="260"/>
            <ac:cxnSpMk id="91" creationId="{55290A97-D254-FCB1-D3CB-7944263A846A}"/>
          </ac:cxnSpMkLst>
        </pc:cxnChg>
        <pc:cxnChg chg="add mod">
          <ac:chgData name="Jarod van Otegem" userId="40a590013f178374" providerId="LiveId" clId="{08B6B98A-C581-49CB-8C29-190E08475CE8}" dt="2025-05-27T07:07:46.466" v="221" actId="14100"/>
          <ac:cxnSpMkLst>
            <pc:docMk/>
            <pc:sldMk cId="2073195906" sldId="260"/>
            <ac:cxnSpMk id="95" creationId="{0DFC0B90-57BE-284A-6B59-7FE71CC4392B}"/>
          </ac:cxnSpMkLst>
        </pc:cxnChg>
        <pc:cxnChg chg="add mod">
          <ac:chgData name="Jarod van Otegem" userId="40a590013f178374" providerId="LiveId" clId="{08B6B98A-C581-49CB-8C29-190E08475CE8}" dt="2025-05-27T06:57:19.548" v="186" actId="14100"/>
          <ac:cxnSpMkLst>
            <pc:docMk/>
            <pc:sldMk cId="2073195906" sldId="260"/>
            <ac:cxnSpMk id="100" creationId="{D01F87C7-96B1-58AC-2D7F-548CC2A2C747}"/>
          </ac:cxnSpMkLst>
        </pc:cxnChg>
        <pc:cxnChg chg="add mod">
          <ac:chgData name="Jarod van Otegem" userId="40a590013f178374" providerId="LiveId" clId="{08B6B98A-C581-49CB-8C29-190E08475CE8}" dt="2025-05-27T06:57:27.020" v="190" actId="14100"/>
          <ac:cxnSpMkLst>
            <pc:docMk/>
            <pc:sldMk cId="2073195906" sldId="260"/>
            <ac:cxnSpMk id="103" creationId="{53EF3F51-9EB8-940F-B51A-C0D099B83741}"/>
          </ac:cxnSpMkLst>
        </pc:cxnChg>
        <pc:cxnChg chg="add mod">
          <ac:chgData name="Jarod van Otegem" userId="40a590013f178374" providerId="LiveId" clId="{08B6B98A-C581-49CB-8C29-190E08475CE8}" dt="2025-05-27T07:00:15.371" v="207" actId="14100"/>
          <ac:cxnSpMkLst>
            <pc:docMk/>
            <pc:sldMk cId="2073195906" sldId="260"/>
            <ac:cxnSpMk id="107" creationId="{8721FFE9-D959-4F6A-AB4E-767F0E88370B}"/>
          </ac:cxnSpMkLst>
        </pc:cxnChg>
        <pc:cxnChg chg="add mod">
          <ac:chgData name="Jarod van Otegem" userId="40a590013f178374" providerId="LiveId" clId="{08B6B98A-C581-49CB-8C29-190E08475CE8}" dt="2025-05-27T07:00:25.695" v="210" actId="14100"/>
          <ac:cxnSpMkLst>
            <pc:docMk/>
            <pc:sldMk cId="2073195906" sldId="260"/>
            <ac:cxnSpMk id="112" creationId="{2D5C5200-79A6-3863-BCDF-E8A9CFA5D1B8}"/>
          </ac:cxnSpMkLst>
        </pc:cxnChg>
      </pc:sldChg>
      <pc:sldChg chg="delSp modSp add mod">
        <pc:chgData name="Jarod van Otegem" userId="40a590013f178374" providerId="LiveId" clId="{08B6B98A-C581-49CB-8C29-190E08475CE8}" dt="2025-06-10T11:39:47.880" v="1443" actId="693"/>
        <pc:sldMkLst>
          <pc:docMk/>
          <pc:sldMk cId="4155176341" sldId="261"/>
        </pc:sldMkLst>
        <pc:spChg chg="mod">
          <ac:chgData name="Jarod van Otegem" userId="40a590013f178374" providerId="LiveId" clId="{08B6B98A-C581-49CB-8C29-190E08475CE8}" dt="2025-05-27T07:42:14.367" v="236" actId="1076"/>
          <ac:spMkLst>
            <pc:docMk/>
            <pc:sldMk cId="4155176341" sldId="261"/>
            <ac:spMk id="4" creationId="{D8EBA488-8FFE-814F-E2C8-96E055243BFE}"/>
          </ac:spMkLst>
        </pc:spChg>
        <pc:spChg chg="mod">
          <ac:chgData name="Jarod van Otegem" userId="40a590013f178374" providerId="LiveId" clId="{08B6B98A-C581-49CB-8C29-190E08475CE8}" dt="2025-05-27T07:43:06.139" v="256" actId="1076"/>
          <ac:spMkLst>
            <pc:docMk/>
            <pc:sldMk cId="4155176341" sldId="261"/>
            <ac:spMk id="6" creationId="{3EB6EBF3-52C8-BEA9-D841-5FABE275AB56}"/>
          </ac:spMkLst>
        </pc:spChg>
        <pc:spChg chg="mod">
          <ac:chgData name="Jarod van Otegem" userId="40a590013f178374" providerId="LiveId" clId="{08B6B98A-C581-49CB-8C29-190E08475CE8}" dt="2025-05-27T07:43:10.946" v="257" actId="1076"/>
          <ac:spMkLst>
            <pc:docMk/>
            <pc:sldMk cId="4155176341" sldId="261"/>
            <ac:spMk id="7" creationId="{CBEB370C-BC86-6F4D-7743-CDAF001EF232}"/>
          </ac:spMkLst>
        </pc:spChg>
        <pc:spChg chg="mod">
          <ac:chgData name="Jarod van Otegem" userId="40a590013f178374" providerId="LiveId" clId="{08B6B98A-C581-49CB-8C29-190E08475CE8}" dt="2025-05-27T07:42:43.251" v="254" actId="1076"/>
          <ac:spMkLst>
            <pc:docMk/>
            <pc:sldMk cId="4155176341" sldId="261"/>
            <ac:spMk id="8" creationId="{ABE7F000-0612-CE1D-05C8-1347C48CC20F}"/>
          </ac:spMkLst>
        </pc:spChg>
        <pc:cxnChg chg="mod">
          <ac:chgData name="Jarod van Otegem" userId="40a590013f178374" providerId="LiveId" clId="{08B6B98A-C581-49CB-8C29-190E08475CE8}" dt="2025-06-10T11:39:35.843" v="1441" actId="13822"/>
          <ac:cxnSpMkLst>
            <pc:docMk/>
            <pc:sldMk cId="4155176341" sldId="261"/>
            <ac:cxnSpMk id="18" creationId="{98CEC971-2DCE-E36C-4A84-CFECC86D14A9}"/>
          </ac:cxnSpMkLst>
        </pc:cxnChg>
        <pc:cxnChg chg="mod">
          <ac:chgData name="Jarod van Otegem" userId="40a590013f178374" providerId="LiveId" clId="{08B6B98A-C581-49CB-8C29-190E08475CE8}" dt="2025-06-10T11:39:35.843" v="1441" actId="13822"/>
          <ac:cxnSpMkLst>
            <pc:docMk/>
            <pc:sldMk cId="4155176341" sldId="261"/>
            <ac:cxnSpMk id="21" creationId="{C9BBB053-242B-82AB-7317-8352E0A43551}"/>
          </ac:cxnSpMkLst>
        </pc:cxnChg>
        <pc:cxnChg chg="mod">
          <ac:chgData name="Jarod van Otegem" userId="40a590013f178374" providerId="LiveId" clId="{08B6B98A-C581-49CB-8C29-190E08475CE8}" dt="2025-06-10T11:39:35.843" v="1441" actId="13822"/>
          <ac:cxnSpMkLst>
            <pc:docMk/>
            <pc:sldMk cId="4155176341" sldId="261"/>
            <ac:cxnSpMk id="24" creationId="{8C2CBED7-8AE8-E744-8180-9C433E6F9684}"/>
          </ac:cxnSpMkLst>
        </pc:cxnChg>
        <pc:cxnChg chg="mod">
          <ac:chgData name="Jarod van Otegem" userId="40a590013f178374" providerId="LiveId" clId="{08B6B98A-C581-49CB-8C29-190E08475CE8}" dt="2025-06-10T11:39:38.705" v="1442" actId="14100"/>
          <ac:cxnSpMkLst>
            <pc:docMk/>
            <pc:sldMk cId="4155176341" sldId="261"/>
            <ac:cxnSpMk id="27" creationId="{BB535198-465E-45B9-75D2-BC5BE5E7F4B0}"/>
          </ac:cxnSpMkLst>
        </pc:cxnChg>
        <pc:cxnChg chg="mod">
          <ac:chgData name="Jarod van Otegem" userId="40a590013f178374" providerId="LiveId" clId="{08B6B98A-C581-49CB-8C29-190E08475CE8}" dt="2025-06-10T11:39:47.880" v="1443" actId="693"/>
          <ac:cxnSpMkLst>
            <pc:docMk/>
            <pc:sldMk cId="4155176341" sldId="261"/>
            <ac:cxnSpMk id="75" creationId="{3BAB920D-82BB-B88A-A66E-C23CD839AB6E}"/>
          </ac:cxnSpMkLst>
        </pc:cxnChg>
        <pc:cxnChg chg="mod">
          <ac:chgData name="Jarod van Otegem" userId="40a590013f178374" providerId="LiveId" clId="{08B6B98A-C581-49CB-8C29-190E08475CE8}" dt="2025-06-10T11:39:47.880" v="1443" actId="693"/>
          <ac:cxnSpMkLst>
            <pc:docMk/>
            <pc:sldMk cId="4155176341" sldId="261"/>
            <ac:cxnSpMk id="78" creationId="{4B04E2FA-BD56-289D-684D-DFB43AB14E3B}"/>
          </ac:cxnSpMkLst>
        </pc:cxnChg>
        <pc:cxnChg chg="mod">
          <ac:chgData name="Jarod van Otegem" userId="40a590013f178374" providerId="LiveId" clId="{08B6B98A-C581-49CB-8C29-190E08475CE8}" dt="2025-06-10T11:39:47.880" v="1443" actId="693"/>
          <ac:cxnSpMkLst>
            <pc:docMk/>
            <pc:sldMk cId="4155176341" sldId="261"/>
            <ac:cxnSpMk id="81" creationId="{C04F4112-718C-961F-C3BE-29045D1B9A3F}"/>
          </ac:cxnSpMkLst>
        </pc:cxnChg>
        <pc:cxnChg chg="mod">
          <ac:chgData name="Jarod van Otegem" userId="40a590013f178374" providerId="LiveId" clId="{08B6B98A-C581-49CB-8C29-190E08475CE8}" dt="2025-06-10T11:39:47.880" v="1443" actId="693"/>
          <ac:cxnSpMkLst>
            <pc:docMk/>
            <pc:sldMk cId="4155176341" sldId="261"/>
            <ac:cxnSpMk id="85" creationId="{96054A5D-53F3-BFF7-E093-B4ECBF42E015}"/>
          </ac:cxnSpMkLst>
        </pc:cxnChg>
      </pc:sldChg>
      <pc:sldChg chg="addSp delSp modSp new mod ord">
        <pc:chgData name="Jarod van Otegem" userId="40a590013f178374" providerId="LiveId" clId="{08B6B98A-C581-49CB-8C29-190E08475CE8}" dt="2025-05-27T09:14:00.586" v="642" actId="20577"/>
        <pc:sldMkLst>
          <pc:docMk/>
          <pc:sldMk cId="740065767" sldId="262"/>
        </pc:sldMkLst>
        <pc:spChg chg="mod">
          <ac:chgData name="Jarod van Otegem" userId="40a590013f178374" providerId="LiveId" clId="{08B6B98A-C581-49CB-8C29-190E08475CE8}" dt="2025-05-27T08:44:07.749" v="279"/>
          <ac:spMkLst>
            <pc:docMk/>
            <pc:sldMk cId="740065767" sldId="262"/>
            <ac:spMk id="5" creationId="{85FAA483-6B14-9071-2B47-800B0F141C1F}"/>
          </ac:spMkLst>
        </pc:spChg>
        <pc:spChg chg="mod">
          <ac:chgData name="Jarod van Otegem" userId="40a590013f178374" providerId="LiveId" clId="{08B6B98A-C581-49CB-8C29-190E08475CE8}" dt="2025-05-27T08:44:07.749" v="279"/>
          <ac:spMkLst>
            <pc:docMk/>
            <pc:sldMk cId="740065767" sldId="262"/>
            <ac:spMk id="6" creationId="{F1DAE5CD-92E7-C14E-60BE-0F67F64CBF8B}"/>
          </ac:spMkLst>
        </pc:spChg>
        <pc:spChg chg="mod">
          <ac:chgData name="Jarod van Otegem" userId="40a590013f178374" providerId="LiveId" clId="{08B6B98A-C581-49CB-8C29-190E08475CE8}" dt="2025-05-27T08:44:07.749" v="279"/>
          <ac:spMkLst>
            <pc:docMk/>
            <pc:sldMk cId="740065767" sldId="262"/>
            <ac:spMk id="7" creationId="{57895E0A-7B5A-3C91-ED95-EBD7CBC7502E}"/>
          </ac:spMkLst>
        </pc:spChg>
        <pc:spChg chg="add mod ord">
          <ac:chgData name="Jarod van Otegem" userId="40a590013f178374" providerId="LiveId" clId="{08B6B98A-C581-49CB-8C29-190E08475CE8}" dt="2025-05-27T09:13:28.377" v="636" actId="166"/>
          <ac:spMkLst>
            <pc:docMk/>
            <pc:sldMk cId="740065767" sldId="262"/>
            <ac:spMk id="8" creationId="{07D08577-4DED-4B58-1C2D-B540CCA9FD4B}"/>
          </ac:spMkLst>
        </pc:spChg>
        <pc:spChg chg="add mod ord">
          <ac:chgData name="Jarod van Otegem" userId="40a590013f178374" providerId="LiveId" clId="{08B6B98A-C581-49CB-8C29-190E08475CE8}" dt="2025-05-27T09:02:11.117" v="453" actId="166"/>
          <ac:spMkLst>
            <pc:docMk/>
            <pc:sldMk cId="740065767" sldId="262"/>
            <ac:spMk id="9" creationId="{B9C53F90-3F85-498D-8FAB-5D82370FE30D}"/>
          </ac:spMkLst>
        </pc:spChg>
        <pc:spChg chg="add mod">
          <ac:chgData name="Jarod van Otegem" userId="40a590013f178374" providerId="LiveId" clId="{08B6B98A-C581-49CB-8C29-190E08475CE8}" dt="2025-05-27T08:47:26.916" v="289" actId="13822"/>
          <ac:spMkLst>
            <pc:docMk/>
            <pc:sldMk cId="740065767" sldId="262"/>
            <ac:spMk id="10" creationId="{30BD182C-5238-4BD2-7434-8766DF600467}"/>
          </ac:spMkLst>
        </pc:spChg>
        <pc:spChg chg="add mod">
          <ac:chgData name="Jarod van Otegem" userId="40a590013f178374" providerId="LiveId" clId="{08B6B98A-C581-49CB-8C29-190E08475CE8}" dt="2025-05-27T08:59:53.542" v="425" actId="207"/>
          <ac:spMkLst>
            <pc:docMk/>
            <pc:sldMk cId="740065767" sldId="262"/>
            <ac:spMk id="11" creationId="{D8D6B2BA-3AC3-9A3F-B93C-049A49E0B092}"/>
          </ac:spMkLst>
        </pc:spChg>
        <pc:spChg chg="add mod">
          <ac:chgData name="Jarod van Otegem" userId="40a590013f178374" providerId="LiveId" clId="{08B6B98A-C581-49CB-8C29-190E08475CE8}" dt="2025-05-27T08:56:29.657" v="323" actId="1076"/>
          <ac:spMkLst>
            <pc:docMk/>
            <pc:sldMk cId="740065767" sldId="262"/>
            <ac:spMk id="12" creationId="{38C5719A-5F3C-85EB-FEB1-923D034AC305}"/>
          </ac:spMkLst>
        </pc:spChg>
        <pc:spChg chg="add mod">
          <ac:chgData name="Jarod van Otegem" userId="40a590013f178374" providerId="LiveId" clId="{08B6B98A-C581-49CB-8C29-190E08475CE8}" dt="2025-05-27T08:56:29.657" v="323" actId="1076"/>
          <ac:spMkLst>
            <pc:docMk/>
            <pc:sldMk cId="740065767" sldId="262"/>
            <ac:spMk id="13" creationId="{5FBE52F4-BD52-E426-8ABB-19D5F303B376}"/>
          </ac:spMkLst>
        </pc:spChg>
        <pc:spChg chg="add mod ord">
          <ac:chgData name="Jarod van Otegem" userId="40a590013f178374" providerId="LiveId" clId="{08B6B98A-C581-49CB-8C29-190E08475CE8}" dt="2025-05-27T09:02:34.129" v="457" actId="166"/>
          <ac:spMkLst>
            <pc:docMk/>
            <pc:sldMk cId="740065767" sldId="262"/>
            <ac:spMk id="14" creationId="{0829C144-C180-7E14-2DC0-7C1910DC498A}"/>
          </ac:spMkLst>
        </pc:spChg>
        <pc:spChg chg="mod">
          <ac:chgData name="Jarod van Otegem" userId="40a590013f178374" providerId="LiveId" clId="{08B6B98A-C581-49CB-8C29-190E08475CE8}" dt="2025-05-27T08:54:38.154" v="316"/>
          <ac:spMkLst>
            <pc:docMk/>
            <pc:sldMk cId="740065767" sldId="262"/>
            <ac:spMk id="16" creationId="{6143AC9C-F0FF-A60A-9D2A-78E467C2BB3F}"/>
          </ac:spMkLst>
        </pc:spChg>
        <pc:spChg chg="mod">
          <ac:chgData name="Jarod van Otegem" userId="40a590013f178374" providerId="LiveId" clId="{08B6B98A-C581-49CB-8C29-190E08475CE8}" dt="2025-05-27T08:54:38.154" v="316"/>
          <ac:spMkLst>
            <pc:docMk/>
            <pc:sldMk cId="740065767" sldId="262"/>
            <ac:spMk id="17" creationId="{F5ADF06E-1317-5C49-8CD8-85FAA8D4CC85}"/>
          </ac:spMkLst>
        </pc:spChg>
        <pc:spChg chg="mod">
          <ac:chgData name="Jarod van Otegem" userId="40a590013f178374" providerId="LiveId" clId="{08B6B98A-C581-49CB-8C29-190E08475CE8}" dt="2025-05-27T08:54:38.154" v="316"/>
          <ac:spMkLst>
            <pc:docMk/>
            <pc:sldMk cId="740065767" sldId="262"/>
            <ac:spMk id="18" creationId="{494EEB01-4B65-DE28-9628-44B8008F76CC}"/>
          </ac:spMkLst>
        </pc:spChg>
        <pc:spChg chg="mod">
          <ac:chgData name="Jarod van Otegem" userId="40a590013f178374" providerId="LiveId" clId="{08B6B98A-C581-49CB-8C29-190E08475CE8}" dt="2025-05-27T08:55:47.773" v="321"/>
          <ac:spMkLst>
            <pc:docMk/>
            <pc:sldMk cId="740065767" sldId="262"/>
            <ac:spMk id="20" creationId="{149DF0DE-6D24-D696-5B28-6DD2A10DC767}"/>
          </ac:spMkLst>
        </pc:spChg>
        <pc:spChg chg="mod">
          <ac:chgData name="Jarod van Otegem" userId="40a590013f178374" providerId="LiveId" clId="{08B6B98A-C581-49CB-8C29-190E08475CE8}" dt="2025-05-27T08:55:47.773" v="321"/>
          <ac:spMkLst>
            <pc:docMk/>
            <pc:sldMk cId="740065767" sldId="262"/>
            <ac:spMk id="21" creationId="{02469FA9-7EBC-3F36-0437-C915C900883C}"/>
          </ac:spMkLst>
        </pc:spChg>
        <pc:spChg chg="mod">
          <ac:chgData name="Jarod van Otegem" userId="40a590013f178374" providerId="LiveId" clId="{08B6B98A-C581-49CB-8C29-190E08475CE8}" dt="2025-05-27T08:55:47.773" v="321"/>
          <ac:spMkLst>
            <pc:docMk/>
            <pc:sldMk cId="740065767" sldId="262"/>
            <ac:spMk id="22" creationId="{EF019ED7-C974-B7C3-3F32-93D05B295E99}"/>
          </ac:spMkLst>
        </pc:spChg>
        <pc:spChg chg="add mod">
          <ac:chgData name="Jarod van Otegem" userId="40a590013f178374" providerId="LiveId" clId="{08B6B98A-C581-49CB-8C29-190E08475CE8}" dt="2025-05-27T09:11:50.251" v="570" actId="207"/>
          <ac:spMkLst>
            <pc:docMk/>
            <pc:sldMk cId="740065767" sldId="262"/>
            <ac:spMk id="23" creationId="{59860FC3-CC86-C75B-6C2F-0B8460DC2120}"/>
          </ac:spMkLst>
        </pc:spChg>
        <pc:spChg chg="add mod">
          <ac:chgData name="Jarod van Otegem" userId="40a590013f178374" providerId="LiveId" clId="{08B6B98A-C581-49CB-8C29-190E08475CE8}" dt="2025-05-27T09:12:50.370" v="628" actId="207"/>
          <ac:spMkLst>
            <pc:docMk/>
            <pc:sldMk cId="740065767" sldId="262"/>
            <ac:spMk id="24" creationId="{875A84FD-C118-9BF2-F2C1-4DE2F2F06956}"/>
          </ac:spMkLst>
        </pc:spChg>
        <pc:spChg chg="add mod ord">
          <ac:chgData name="Jarod van Otegem" userId="40a590013f178374" providerId="LiveId" clId="{08B6B98A-C581-49CB-8C29-190E08475CE8}" dt="2025-05-27T09:13:26.329" v="635" actId="166"/>
          <ac:spMkLst>
            <pc:docMk/>
            <pc:sldMk cId="740065767" sldId="262"/>
            <ac:spMk id="25" creationId="{4F8F3C2F-1B55-E7C5-61A4-66070DCAEAD3}"/>
          </ac:spMkLst>
        </pc:spChg>
        <pc:spChg chg="add mod">
          <ac:chgData name="Jarod van Otegem" userId="40a590013f178374" providerId="LiveId" clId="{08B6B98A-C581-49CB-8C29-190E08475CE8}" dt="2025-05-27T09:13:04.916" v="633" actId="207"/>
          <ac:spMkLst>
            <pc:docMk/>
            <pc:sldMk cId="740065767" sldId="262"/>
            <ac:spMk id="26" creationId="{A30AD671-5AD3-3EB7-3B33-27D229C81785}"/>
          </ac:spMkLst>
        </pc:spChg>
        <pc:spChg chg="add mod">
          <ac:chgData name="Jarod van Otegem" userId="40a590013f178374" providerId="LiveId" clId="{08B6B98A-C581-49CB-8C29-190E08475CE8}" dt="2025-05-27T09:12:01.191" v="573" actId="207"/>
          <ac:spMkLst>
            <pc:docMk/>
            <pc:sldMk cId="740065767" sldId="262"/>
            <ac:spMk id="27" creationId="{D44ABE6A-2D40-3204-A1FB-4F02A67035DD}"/>
          </ac:spMkLst>
        </pc:spChg>
        <pc:spChg chg="add mod">
          <ac:chgData name="Jarod van Otegem" userId="40a590013f178374" providerId="LiveId" clId="{08B6B98A-C581-49CB-8C29-190E08475CE8}" dt="2025-05-27T09:12:39.612" v="625" actId="207"/>
          <ac:spMkLst>
            <pc:docMk/>
            <pc:sldMk cId="740065767" sldId="262"/>
            <ac:spMk id="28" creationId="{07CD7CBE-8D82-A0BC-F83A-71992380C896}"/>
          </ac:spMkLst>
        </pc:spChg>
        <pc:spChg chg="add mod">
          <ac:chgData name="Jarod van Otegem" userId="40a590013f178374" providerId="LiveId" clId="{08B6B98A-C581-49CB-8C29-190E08475CE8}" dt="2025-05-27T09:05:33.689" v="491" actId="1076"/>
          <ac:spMkLst>
            <pc:docMk/>
            <pc:sldMk cId="740065767" sldId="262"/>
            <ac:spMk id="29" creationId="{0F41DBBF-0F0E-778F-01A0-A6E63E3F40A9}"/>
          </ac:spMkLst>
        </pc:spChg>
        <pc:spChg chg="add mod">
          <ac:chgData name="Jarod van Otegem" userId="40a590013f178374" providerId="LiveId" clId="{08B6B98A-C581-49CB-8C29-190E08475CE8}" dt="2025-05-27T09:13:57.796" v="639" actId="20577"/>
          <ac:spMkLst>
            <pc:docMk/>
            <pc:sldMk cId="740065767" sldId="262"/>
            <ac:spMk id="30" creationId="{354B5C0B-582C-5B17-CEFE-106D8A1D4D20}"/>
          </ac:spMkLst>
        </pc:spChg>
        <pc:spChg chg="add mod">
          <ac:chgData name="Jarod van Otegem" userId="40a590013f178374" providerId="LiveId" clId="{08B6B98A-C581-49CB-8C29-190E08475CE8}" dt="2025-05-27T09:14:00.586" v="642" actId="20577"/>
          <ac:spMkLst>
            <pc:docMk/>
            <pc:sldMk cId="740065767" sldId="262"/>
            <ac:spMk id="31" creationId="{D1C02433-2587-07E3-05BF-FF15F8AAC8EF}"/>
          </ac:spMkLst>
        </pc:spChg>
        <pc:spChg chg="add mod">
          <ac:chgData name="Jarod van Otegem" userId="40a590013f178374" providerId="LiveId" clId="{08B6B98A-C581-49CB-8C29-190E08475CE8}" dt="2025-05-27T09:06:31.737" v="526" actId="1076"/>
          <ac:spMkLst>
            <pc:docMk/>
            <pc:sldMk cId="740065767" sldId="262"/>
            <ac:spMk id="32" creationId="{FFC4816C-A09E-55A1-02C8-CFC33B317FB2}"/>
          </ac:spMkLst>
        </pc:spChg>
        <pc:spChg chg="add mod">
          <ac:chgData name="Jarod van Otegem" userId="40a590013f178374" providerId="LiveId" clId="{08B6B98A-C581-49CB-8C29-190E08475CE8}" dt="2025-05-27T09:08:02.709" v="551" actId="1076"/>
          <ac:spMkLst>
            <pc:docMk/>
            <pc:sldMk cId="740065767" sldId="262"/>
            <ac:spMk id="33" creationId="{3A03175D-260E-6E24-0F67-63C307956326}"/>
          </ac:spMkLst>
        </pc:spChg>
        <pc:grpChg chg="add mod">
          <ac:chgData name="Jarod van Otegem" userId="40a590013f178374" providerId="LiveId" clId="{08B6B98A-C581-49CB-8C29-190E08475CE8}" dt="2025-05-27T08:44:12.165" v="280" actId="1076"/>
          <ac:grpSpMkLst>
            <pc:docMk/>
            <pc:sldMk cId="740065767" sldId="262"/>
            <ac:grpSpMk id="4" creationId="{0C34E525-9579-C5BD-28A5-8F84341E19B7}"/>
          </ac:grpSpMkLst>
        </pc:grpChg>
        <pc:grpChg chg="add mod">
          <ac:chgData name="Jarod van Otegem" userId="40a590013f178374" providerId="LiveId" clId="{08B6B98A-C581-49CB-8C29-190E08475CE8}" dt="2025-05-27T08:56:41.443" v="325" actId="1076"/>
          <ac:grpSpMkLst>
            <pc:docMk/>
            <pc:sldMk cId="740065767" sldId="262"/>
            <ac:grpSpMk id="15" creationId="{4DFDE0B7-6A7A-4CB6-9FD4-B18FB41F7F0C}"/>
          </ac:grpSpMkLst>
        </pc:grpChg>
        <pc:grpChg chg="add mod">
          <ac:chgData name="Jarod van Otegem" userId="40a590013f178374" providerId="LiveId" clId="{08B6B98A-C581-49CB-8C29-190E08475CE8}" dt="2025-05-27T09:04:45.379" v="466" actId="1076"/>
          <ac:grpSpMkLst>
            <pc:docMk/>
            <pc:sldMk cId="740065767" sldId="262"/>
            <ac:grpSpMk id="19" creationId="{AFF25736-0DB1-58A1-FC5D-830492A2C663}"/>
          </ac:grpSpMkLst>
        </pc:grpChg>
      </pc:sldChg>
      <pc:sldChg chg="addSp delSp modSp new mod">
        <pc:chgData name="Jarod van Otegem" userId="40a590013f178374" providerId="LiveId" clId="{08B6B98A-C581-49CB-8C29-190E08475CE8}" dt="2025-05-29T09:02:21.754" v="1440" actId="14100"/>
        <pc:sldMkLst>
          <pc:docMk/>
          <pc:sldMk cId="3563566000" sldId="263"/>
        </pc:sldMkLst>
        <pc:spChg chg="add mod">
          <ac:chgData name="Jarod van Otegem" userId="40a590013f178374" providerId="LiveId" clId="{08B6B98A-C581-49CB-8C29-190E08475CE8}" dt="2025-05-27T12:40:28.040" v="1248" actId="20577"/>
          <ac:spMkLst>
            <pc:docMk/>
            <pc:sldMk cId="3563566000" sldId="263"/>
            <ac:spMk id="2" creationId="{AA8BFBD1-4DA8-2328-D4BE-0E191CA70521}"/>
          </ac:spMkLst>
        </pc:spChg>
        <pc:spChg chg="mod">
          <ac:chgData name="Jarod van Otegem" userId="40a590013f178374" providerId="LiveId" clId="{08B6B98A-C581-49CB-8C29-190E08475CE8}" dt="2025-05-27T09:18:04.912" v="646"/>
          <ac:spMkLst>
            <pc:docMk/>
            <pc:sldMk cId="3563566000" sldId="263"/>
            <ac:spMk id="5" creationId="{BD00B082-7892-1A6C-2E57-4988193E1B21}"/>
          </ac:spMkLst>
        </pc:spChg>
        <pc:spChg chg="mod">
          <ac:chgData name="Jarod van Otegem" userId="40a590013f178374" providerId="LiveId" clId="{08B6B98A-C581-49CB-8C29-190E08475CE8}" dt="2025-05-27T09:18:04.912" v="646"/>
          <ac:spMkLst>
            <pc:docMk/>
            <pc:sldMk cId="3563566000" sldId="263"/>
            <ac:spMk id="6" creationId="{74B51461-55A2-80E0-1524-FAD2A8039383}"/>
          </ac:spMkLst>
        </pc:spChg>
        <pc:spChg chg="mod">
          <ac:chgData name="Jarod van Otegem" userId="40a590013f178374" providerId="LiveId" clId="{08B6B98A-C581-49CB-8C29-190E08475CE8}" dt="2025-05-27T09:18:04.912" v="646"/>
          <ac:spMkLst>
            <pc:docMk/>
            <pc:sldMk cId="3563566000" sldId="263"/>
            <ac:spMk id="7" creationId="{2709DF3E-EE53-115A-11ED-BB1FCD39FFC4}"/>
          </ac:spMkLst>
        </pc:spChg>
        <pc:spChg chg="add mod">
          <ac:chgData name="Jarod van Otegem" userId="40a590013f178374" providerId="LiveId" clId="{08B6B98A-C581-49CB-8C29-190E08475CE8}" dt="2025-05-27T09:19:46.528" v="663" actId="20577"/>
          <ac:spMkLst>
            <pc:docMk/>
            <pc:sldMk cId="3563566000" sldId="263"/>
            <ac:spMk id="8" creationId="{1A6CED12-4C5C-5168-C54E-EAC4E6DB1F82}"/>
          </ac:spMkLst>
        </pc:spChg>
        <pc:spChg chg="mod">
          <ac:chgData name="Jarod van Otegem" userId="40a590013f178374" providerId="LiveId" clId="{08B6B98A-C581-49CB-8C29-190E08475CE8}" dt="2025-05-27T11:34:40.064" v="683" actId="14100"/>
          <ac:spMkLst>
            <pc:docMk/>
            <pc:sldMk cId="3563566000" sldId="263"/>
            <ac:spMk id="9" creationId="{BD7B761A-F27C-141B-9D45-722C7A64D8F6}"/>
          </ac:spMkLst>
        </pc:spChg>
        <pc:spChg chg="mod">
          <ac:chgData name="Jarod van Otegem" userId="40a590013f178374" providerId="LiveId" clId="{08B6B98A-C581-49CB-8C29-190E08475CE8}" dt="2025-05-27T11:34:43.538" v="684" actId="1076"/>
          <ac:spMkLst>
            <pc:docMk/>
            <pc:sldMk cId="3563566000" sldId="263"/>
            <ac:spMk id="10" creationId="{CC8B0FE3-B740-38D1-F291-AAD6CA0BD60B}"/>
          </ac:spMkLst>
        </pc:spChg>
        <pc:spChg chg="mod">
          <ac:chgData name="Jarod van Otegem" userId="40a590013f178374" providerId="LiveId" clId="{08B6B98A-C581-49CB-8C29-190E08475CE8}" dt="2025-05-27T11:34:06.314" v="672"/>
          <ac:spMkLst>
            <pc:docMk/>
            <pc:sldMk cId="3563566000" sldId="263"/>
            <ac:spMk id="11" creationId="{69A199C2-648D-5B4E-6F64-72E9211E11D6}"/>
          </ac:spMkLst>
        </pc:spChg>
        <pc:spChg chg="mod">
          <ac:chgData name="Jarod van Otegem" userId="40a590013f178374" providerId="LiveId" clId="{08B6B98A-C581-49CB-8C29-190E08475CE8}" dt="2025-05-27T11:34:57.681" v="686"/>
          <ac:spMkLst>
            <pc:docMk/>
            <pc:sldMk cId="3563566000" sldId="263"/>
            <ac:spMk id="13" creationId="{F8B6825C-7727-052C-42D5-CE61981FDE3D}"/>
          </ac:spMkLst>
        </pc:spChg>
        <pc:spChg chg="add mod">
          <ac:chgData name="Jarod van Otegem" userId="40a590013f178374" providerId="LiveId" clId="{08B6B98A-C581-49CB-8C29-190E08475CE8}" dt="2025-05-27T11:37:29.641" v="698" actId="1076"/>
          <ac:spMkLst>
            <pc:docMk/>
            <pc:sldMk cId="3563566000" sldId="263"/>
            <ac:spMk id="15" creationId="{938B2FA8-C4A3-82DF-9BDB-2FB23B293D83}"/>
          </ac:spMkLst>
        </pc:spChg>
        <pc:spChg chg="add mod">
          <ac:chgData name="Jarod van Otegem" userId="40a590013f178374" providerId="LiveId" clId="{08B6B98A-C581-49CB-8C29-190E08475CE8}" dt="2025-05-27T11:39:19.899" v="717" actId="1076"/>
          <ac:spMkLst>
            <pc:docMk/>
            <pc:sldMk cId="3563566000" sldId="263"/>
            <ac:spMk id="16" creationId="{0C693E8C-77B2-104E-125B-0FE67CDF53B0}"/>
          </ac:spMkLst>
        </pc:spChg>
        <pc:spChg chg="add mod">
          <ac:chgData name="Jarod van Otegem" userId="40a590013f178374" providerId="LiveId" clId="{08B6B98A-C581-49CB-8C29-190E08475CE8}" dt="2025-05-27T12:07:06.558" v="925" actId="1076"/>
          <ac:spMkLst>
            <pc:docMk/>
            <pc:sldMk cId="3563566000" sldId="263"/>
            <ac:spMk id="17" creationId="{C768BA0A-40FA-C613-3EAF-FA75A4D8D6C1}"/>
          </ac:spMkLst>
        </pc:spChg>
        <pc:spChg chg="add mod">
          <ac:chgData name="Jarod van Otegem" userId="40a590013f178374" providerId="LiveId" clId="{08B6B98A-C581-49CB-8C29-190E08475CE8}" dt="2025-05-27T12:07:13.252" v="926" actId="1076"/>
          <ac:spMkLst>
            <pc:docMk/>
            <pc:sldMk cId="3563566000" sldId="263"/>
            <ac:spMk id="18" creationId="{145206E9-AB42-741D-43E7-14C07F2B95B1}"/>
          </ac:spMkLst>
        </pc:spChg>
        <pc:spChg chg="add mod ord">
          <ac:chgData name="Jarod van Otegem" userId="40a590013f178374" providerId="LiveId" clId="{08B6B98A-C581-49CB-8C29-190E08475CE8}" dt="2025-05-27T12:06:58.365" v="924" actId="166"/>
          <ac:spMkLst>
            <pc:docMk/>
            <pc:sldMk cId="3563566000" sldId="263"/>
            <ac:spMk id="19" creationId="{7F776B8F-8B87-91A1-87A7-CFA2B01BDEE2}"/>
          </ac:spMkLst>
        </pc:spChg>
        <pc:spChg chg="add mod">
          <ac:chgData name="Jarod van Otegem" userId="40a590013f178374" providerId="LiveId" clId="{08B6B98A-C581-49CB-8C29-190E08475CE8}" dt="2025-05-29T09:02:21.754" v="1440" actId="14100"/>
          <ac:spMkLst>
            <pc:docMk/>
            <pc:sldMk cId="3563566000" sldId="263"/>
            <ac:spMk id="20" creationId="{88E10F60-CE11-EBDF-7534-45B88D014B12}"/>
          </ac:spMkLst>
        </pc:spChg>
        <pc:spChg chg="add mod ord">
          <ac:chgData name="Jarod van Otegem" userId="40a590013f178374" providerId="LiveId" clId="{08B6B98A-C581-49CB-8C29-190E08475CE8}" dt="2025-05-27T12:06:54.872" v="923" actId="166"/>
          <ac:spMkLst>
            <pc:docMk/>
            <pc:sldMk cId="3563566000" sldId="263"/>
            <ac:spMk id="21" creationId="{5CA4AFDF-AD2D-64D5-5EAE-6FBFE392B82B}"/>
          </ac:spMkLst>
        </pc:spChg>
        <pc:spChg chg="add mod">
          <ac:chgData name="Jarod van Otegem" userId="40a590013f178374" providerId="LiveId" clId="{08B6B98A-C581-49CB-8C29-190E08475CE8}" dt="2025-05-27T12:20:55.412" v="1063" actId="14100"/>
          <ac:spMkLst>
            <pc:docMk/>
            <pc:sldMk cId="3563566000" sldId="263"/>
            <ac:spMk id="22" creationId="{594500F5-4D21-5406-2744-77A418EA9710}"/>
          </ac:spMkLst>
        </pc:spChg>
        <pc:spChg chg="add mod ord">
          <ac:chgData name="Jarod van Otegem" userId="40a590013f178374" providerId="LiveId" clId="{08B6B98A-C581-49CB-8C29-190E08475CE8}" dt="2025-05-27T12:06:36.020" v="922" actId="1076"/>
          <ac:spMkLst>
            <pc:docMk/>
            <pc:sldMk cId="3563566000" sldId="263"/>
            <ac:spMk id="23" creationId="{C032D11E-C312-E3BE-387B-F5003B072EBC}"/>
          </ac:spMkLst>
        </pc:spChg>
        <pc:spChg chg="add mod">
          <ac:chgData name="Jarod van Otegem" userId="40a590013f178374" providerId="LiveId" clId="{08B6B98A-C581-49CB-8C29-190E08475CE8}" dt="2025-05-27T12:24:34.970" v="1140" actId="207"/>
          <ac:spMkLst>
            <pc:docMk/>
            <pc:sldMk cId="3563566000" sldId="263"/>
            <ac:spMk id="27" creationId="{223D58AE-7BF0-645C-F011-861E9FE65A79}"/>
          </ac:spMkLst>
        </pc:spChg>
        <pc:spChg chg="add mod ord">
          <ac:chgData name="Jarod van Otegem" userId="40a590013f178374" providerId="LiveId" clId="{08B6B98A-C581-49CB-8C29-190E08475CE8}" dt="2025-05-27T12:42:14.527" v="1277" actId="166"/>
          <ac:spMkLst>
            <pc:docMk/>
            <pc:sldMk cId="3563566000" sldId="263"/>
            <ac:spMk id="28" creationId="{91302E8E-A6B3-7A6E-FF6E-E3339D093F39}"/>
          </ac:spMkLst>
        </pc:spChg>
        <pc:spChg chg="add mod ord">
          <ac:chgData name="Jarod van Otegem" userId="40a590013f178374" providerId="LiveId" clId="{08B6B98A-C581-49CB-8C29-190E08475CE8}" dt="2025-05-27T12:44:24.685" v="1360" actId="166"/>
          <ac:spMkLst>
            <pc:docMk/>
            <pc:sldMk cId="3563566000" sldId="263"/>
            <ac:spMk id="29" creationId="{0204C3E5-15B8-DB3F-8888-E192E5908E9C}"/>
          </ac:spMkLst>
        </pc:spChg>
        <pc:spChg chg="add mod ord">
          <ac:chgData name="Jarod van Otegem" userId="40a590013f178374" providerId="LiveId" clId="{08B6B98A-C581-49CB-8C29-190E08475CE8}" dt="2025-05-27T12:44:22.561" v="1359" actId="166"/>
          <ac:spMkLst>
            <pc:docMk/>
            <pc:sldMk cId="3563566000" sldId="263"/>
            <ac:spMk id="30" creationId="{2F2445F0-DEF3-9EE8-3F29-30AA0BF8AE80}"/>
          </ac:spMkLst>
        </pc:spChg>
        <pc:spChg chg="add mod ord">
          <ac:chgData name="Jarod van Otegem" userId="40a590013f178374" providerId="LiveId" clId="{08B6B98A-C581-49CB-8C29-190E08475CE8}" dt="2025-05-27T12:43:33.379" v="1338" actId="166"/>
          <ac:spMkLst>
            <pc:docMk/>
            <pc:sldMk cId="3563566000" sldId="263"/>
            <ac:spMk id="31" creationId="{BBC9547D-F3F4-0BB9-DA3E-8C8073AE4D81}"/>
          </ac:spMkLst>
        </pc:spChg>
        <pc:spChg chg="add ord">
          <ac:chgData name="Jarod van Otegem" userId="40a590013f178374" providerId="LiveId" clId="{08B6B98A-C581-49CB-8C29-190E08475CE8}" dt="2025-05-27T12:43:35.795" v="1339" actId="166"/>
          <ac:spMkLst>
            <pc:docMk/>
            <pc:sldMk cId="3563566000" sldId="263"/>
            <ac:spMk id="32" creationId="{94FF6615-1901-8AB8-1F55-5F09F2384B52}"/>
          </ac:spMkLst>
        </pc:spChg>
        <pc:spChg chg="mod">
          <ac:chgData name="Jarod van Otegem" userId="40a590013f178374" providerId="LiveId" clId="{08B6B98A-C581-49CB-8C29-190E08475CE8}" dt="2025-05-27T12:01:48.847" v="877"/>
          <ac:spMkLst>
            <pc:docMk/>
            <pc:sldMk cId="3563566000" sldId="263"/>
            <ac:spMk id="35" creationId="{3CF07B81-FA59-0072-D9AC-BC9B149BBA99}"/>
          </ac:spMkLst>
        </pc:spChg>
        <pc:spChg chg="mod">
          <ac:chgData name="Jarod van Otegem" userId="40a590013f178374" providerId="LiveId" clId="{08B6B98A-C581-49CB-8C29-190E08475CE8}" dt="2025-05-27T12:01:48.847" v="877"/>
          <ac:spMkLst>
            <pc:docMk/>
            <pc:sldMk cId="3563566000" sldId="263"/>
            <ac:spMk id="36" creationId="{645B2EF9-72F0-C501-0AD1-10D6D21C9835}"/>
          </ac:spMkLst>
        </pc:spChg>
        <pc:spChg chg="add mod ord">
          <ac:chgData name="Jarod van Otegem" userId="40a590013f178374" providerId="LiveId" clId="{08B6B98A-C581-49CB-8C29-190E08475CE8}" dt="2025-05-27T12:36:44.436" v="1176" actId="404"/>
          <ac:spMkLst>
            <pc:docMk/>
            <pc:sldMk cId="3563566000" sldId="263"/>
            <ac:spMk id="37" creationId="{B42BB146-9119-5DCD-4EA2-D6FF94C4FE81}"/>
          </ac:spMkLst>
        </pc:spChg>
        <pc:spChg chg="add mod ord">
          <ac:chgData name="Jarod van Otegem" userId="40a590013f178374" providerId="LiveId" clId="{08B6B98A-C581-49CB-8C29-190E08475CE8}" dt="2025-05-27T12:06:10.796" v="917" actId="166"/>
          <ac:spMkLst>
            <pc:docMk/>
            <pc:sldMk cId="3563566000" sldId="263"/>
            <ac:spMk id="38" creationId="{C9D964D8-D4DE-0430-7575-369D54204518}"/>
          </ac:spMkLst>
        </pc:spChg>
        <pc:spChg chg="add mod">
          <ac:chgData name="Jarod van Otegem" userId="40a590013f178374" providerId="LiveId" clId="{08B6B98A-C581-49CB-8C29-190E08475CE8}" dt="2025-05-27T12:19:23.203" v="977" actId="207"/>
          <ac:spMkLst>
            <pc:docMk/>
            <pc:sldMk cId="3563566000" sldId="263"/>
            <ac:spMk id="39" creationId="{C7C825D7-2D5C-3356-5275-692664B80ED7}"/>
          </ac:spMkLst>
        </pc:spChg>
        <pc:spChg chg="add mod">
          <ac:chgData name="Jarod van Otegem" userId="40a590013f178374" providerId="LiveId" clId="{08B6B98A-C581-49CB-8C29-190E08475CE8}" dt="2025-05-27T12:20:33.938" v="1062" actId="207"/>
          <ac:spMkLst>
            <pc:docMk/>
            <pc:sldMk cId="3563566000" sldId="263"/>
            <ac:spMk id="40" creationId="{C838CBFB-4A21-C1A0-5876-9BFD81DB56C1}"/>
          </ac:spMkLst>
        </pc:spChg>
        <pc:spChg chg="add mod">
          <ac:chgData name="Jarod van Otegem" userId="40a590013f178374" providerId="LiveId" clId="{08B6B98A-C581-49CB-8C29-190E08475CE8}" dt="2025-05-27T12:23:09.857" v="1102" actId="207"/>
          <ac:spMkLst>
            <pc:docMk/>
            <pc:sldMk cId="3563566000" sldId="263"/>
            <ac:spMk id="41" creationId="{903DF929-2D5A-0C32-542A-E0DEB07EE7F2}"/>
          </ac:spMkLst>
        </pc:spChg>
        <pc:spChg chg="add mod">
          <ac:chgData name="Jarod van Otegem" userId="40a590013f178374" providerId="LiveId" clId="{08B6B98A-C581-49CB-8C29-190E08475CE8}" dt="2025-05-27T12:09:07.741" v="931" actId="207"/>
          <ac:spMkLst>
            <pc:docMk/>
            <pc:sldMk cId="3563566000" sldId="263"/>
            <ac:spMk id="42" creationId="{75498E60-C862-5DF5-0FC5-4CA810647F90}"/>
          </ac:spMkLst>
        </pc:spChg>
        <pc:spChg chg="add mod ord">
          <ac:chgData name="Jarod van Otegem" userId="40a590013f178374" providerId="LiveId" clId="{08B6B98A-C581-49CB-8C29-190E08475CE8}" dt="2025-05-27T12:43:27.773" v="1336" actId="166"/>
          <ac:spMkLst>
            <pc:docMk/>
            <pc:sldMk cId="3563566000" sldId="263"/>
            <ac:spMk id="43" creationId="{972B1041-E02D-D886-497D-6F7F697E92A0}"/>
          </ac:spMkLst>
        </pc:spChg>
        <pc:spChg chg="add mod ord">
          <ac:chgData name="Jarod van Otegem" userId="40a590013f178374" providerId="LiveId" clId="{08B6B98A-C581-49CB-8C29-190E08475CE8}" dt="2025-05-27T12:43:30.852" v="1337" actId="166"/>
          <ac:spMkLst>
            <pc:docMk/>
            <pc:sldMk cId="3563566000" sldId="263"/>
            <ac:spMk id="44" creationId="{02A0A754-3367-1F9F-4D86-E5B3DC83CB71}"/>
          </ac:spMkLst>
        </pc:spChg>
        <pc:spChg chg="add mod">
          <ac:chgData name="Jarod van Otegem" userId="40a590013f178374" providerId="LiveId" clId="{08B6B98A-C581-49CB-8C29-190E08475CE8}" dt="2025-05-27T12:18:44.915" v="945" actId="207"/>
          <ac:spMkLst>
            <pc:docMk/>
            <pc:sldMk cId="3563566000" sldId="263"/>
            <ac:spMk id="45" creationId="{DE5B7CAB-7279-1C94-5FF6-49369C997C9B}"/>
          </ac:spMkLst>
        </pc:spChg>
        <pc:spChg chg="add mod">
          <ac:chgData name="Jarod van Otegem" userId="40a590013f178374" providerId="LiveId" clId="{08B6B98A-C581-49CB-8C29-190E08475CE8}" dt="2025-05-27T12:21:13.679" v="1067" actId="14100"/>
          <ac:spMkLst>
            <pc:docMk/>
            <pc:sldMk cId="3563566000" sldId="263"/>
            <ac:spMk id="46" creationId="{175FF2E6-B897-4A46-7B57-67B2B39B485B}"/>
          </ac:spMkLst>
        </pc:spChg>
        <pc:spChg chg="add mod">
          <ac:chgData name="Jarod van Otegem" userId="40a590013f178374" providerId="LiveId" clId="{08B6B98A-C581-49CB-8C29-190E08475CE8}" dt="2025-05-27T12:44:09.556" v="1356" actId="1076"/>
          <ac:spMkLst>
            <pc:docMk/>
            <pc:sldMk cId="3563566000" sldId="263"/>
            <ac:spMk id="47" creationId="{6D0DB3CB-A45C-65D2-5DED-C322232F254F}"/>
          </ac:spMkLst>
        </pc:spChg>
        <pc:spChg chg="add mod">
          <ac:chgData name="Jarod van Otegem" userId="40a590013f178374" providerId="LiveId" clId="{08B6B98A-C581-49CB-8C29-190E08475CE8}" dt="2025-05-29T09:02:01.356" v="1431" actId="1076"/>
          <ac:spMkLst>
            <pc:docMk/>
            <pc:sldMk cId="3563566000" sldId="263"/>
            <ac:spMk id="48" creationId="{788D3208-D71B-6F4C-34D3-74463D5EBA5C}"/>
          </ac:spMkLst>
        </pc:spChg>
        <pc:spChg chg="add mod">
          <ac:chgData name="Jarod van Otegem" userId="40a590013f178374" providerId="LiveId" clId="{08B6B98A-C581-49CB-8C29-190E08475CE8}" dt="2025-05-29T09:01:55.188" v="1427" actId="1076"/>
          <ac:spMkLst>
            <pc:docMk/>
            <pc:sldMk cId="3563566000" sldId="263"/>
            <ac:spMk id="49" creationId="{599B3940-AC9B-8ADD-1C4A-FA8C57481377}"/>
          </ac:spMkLst>
        </pc:spChg>
        <pc:spChg chg="mod">
          <ac:chgData name="Jarod van Otegem" userId="40a590013f178374" providerId="LiveId" clId="{08B6B98A-C581-49CB-8C29-190E08475CE8}" dt="2025-05-27T12:38:21.905" v="1210"/>
          <ac:spMkLst>
            <pc:docMk/>
            <pc:sldMk cId="3563566000" sldId="263"/>
            <ac:spMk id="51" creationId="{9EF9E1BC-51C3-FCD9-3294-3F9ACAE680C7}"/>
          </ac:spMkLst>
        </pc:spChg>
        <pc:spChg chg="mod">
          <ac:chgData name="Jarod van Otegem" userId="40a590013f178374" providerId="LiveId" clId="{08B6B98A-C581-49CB-8C29-190E08475CE8}" dt="2025-05-27T12:38:21.905" v="1210"/>
          <ac:spMkLst>
            <pc:docMk/>
            <pc:sldMk cId="3563566000" sldId="263"/>
            <ac:spMk id="52" creationId="{3F6E6CD5-BE7F-F9D8-9167-374973DA4AB7}"/>
          </ac:spMkLst>
        </pc:spChg>
        <pc:spChg chg="add mod">
          <ac:chgData name="Jarod van Otegem" userId="40a590013f178374" providerId="LiveId" clId="{08B6B98A-C581-49CB-8C29-190E08475CE8}" dt="2025-05-27T12:40:11.790" v="1242" actId="20577"/>
          <ac:spMkLst>
            <pc:docMk/>
            <pc:sldMk cId="3563566000" sldId="263"/>
            <ac:spMk id="53" creationId="{0FA4BDAA-6041-70E1-9999-A98CC71D4BA3}"/>
          </ac:spMkLst>
        </pc:spChg>
        <pc:spChg chg="add mod">
          <ac:chgData name="Jarod van Otegem" userId="40a590013f178374" providerId="LiveId" clId="{08B6B98A-C581-49CB-8C29-190E08475CE8}" dt="2025-05-27T12:40:06.178" v="1235" actId="20577"/>
          <ac:spMkLst>
            <pc:docMk/>
            <pc:sldMk cId="3563566000" sldId="263"/>
            <ac:spMk id="54" creationId="{0F791E1B-2BA6-A93D-5B1A-5C52649C1ADB}"/>
          </ac:spMkLst>
        </pc:spChg>
        <pc:spChg chg="add mod">
          <ac:chgData name="Jarod van Otegem" userId="40a590013f178374" providerId="LiveId" clId="{08B6B98A-C581-49CB-8C29-190E08475CE8}" dt="2025-05-27T12:40:54.567" v="1253" actId="14100"/>
          <ac:spMkLst>
            <pc:docMk/>
            <pc:sldMk cId="3563566000" sldId="263"/>
            <ac:spMk id="55" creationId="{BBEB9460-3726-0F92-2487-51E17C016E76}"/>
          </ac:spMkLst>
        </pc:spChg>
        <pc:spChg chg="add mod">
          <ac:chgData name="Jarod van Otegem" userId="40a590013f178374" providerId="LiveId" clId="{08B6B98A-C581-49CB-8C29-190E08475CE8}" dt="2025-05-27T12:41:16.727" v="1258" actId="14100"/>
          <ac:spMkLst>
            <pc:docMk/>
            <pc:sldMk cId="3563566000" sldId="263"/>
            <ac:spMk id="56" creationId="{039E402D-1EC3-71CD-B521-ABA238F86483}"/>
          </ac:spMkLst>
        </pc:spChg>
        <pc:spChg chg="add mod">
          <ac:chgData name="Jarod van Otegem" userId="40a590013f178374" providerId="LiveId" clId="{08B6B98A-C581-49CB-8C29-190E08475CE8}" dt="2025-05-27T12:41:24.890" v="1261" actId="14100"/>
          <ac:spMkLst>
            <pc:docMk/>
            <pc:sldMk cId="3563566000" sldId="263"/>
            <ac:spMk id="57" creationId="{CEF1A557-B7C8-20B2-B927-EADD348FFDED}"/>
          </ac:spMkLst>
        </pc:spChg>
        <pc:spChg chg="add mod">
          <ac:chgData name="Jarod van Otegem" userId="40a590013f178374" providerId="LiveId" clId="{08B6B98A-C581-49CB-8C29-190E08475CE8}" dt="2025-05-27T12:41:58.355" v="1273" actId="207"/>
          <ac:spMkLst>
            <pc:docMk/>
            <pc:sldMk cId="3563566000" sldId="263"/>
            <ac:spMk id="58" creationId="{4EF5FC9F-16B8-1150-69CE-EBB5F7530888}"/>
          </ac:spMkLst>
        </pc:spChg>
        <pc:spChg chg="add mod">
          <ac:chgData name="Jarod van Otegem" userId="40a590013f178374" providerId="LiveId" clId="{08B6B98A-C581-49CB-8C29-190E08475CE8}" dt="2025-05-27T12:42:21.729" v="1278" actId="14100"/>
          <ac:spMkLst>
            <pc:docMk/>
            <pc:sldMk cId="3563566000" sldId="263"/>
            <ac:spMk id="59" creationId="{09AA9DB7-7219-46A6-5FF0-C58FB4AC3F3C}"/>
          </ac:spMkLst>
        </pc:spChg>
        <pc:spChg chg="add mod">
          <ac:chgData name="Jarod van Otegem" userId="40a590013f178374" providerId="LiveId" clId="{08B6B98A-C581-49CB-8C29-190E08475CE8}" dt="2025-05-27T12:44:18.735" v="1358" actId="14100"/>
          <ac:spMkLst>
            <pc:docMk/>
            <pc:sldMk cId="3563566000" sldId="263"/>
            <ac:spMk id="60" creationId="{F08B25DE-04C6-0795-BB88-C0E5CA1313D8}"/>
          </ac:spMkLst>
        </pc:spChg>
        <pc:spChg chg="add mod">
          <ac:chgData name="Jarod van Otegem" userId="40a590013f178374" providerId="LiveId" clId="{08B6B98A-C581-49CB-8C29-190E08475CE8}" dt="2025-05-27T12:43:53.258" v="1343" actId="1076"/>
          <ac:spMkLst>
            <pc:docMk/>
            <pc:sldMk cId="3563566000" sldId="263"/>
            <ac:spMk id="61" creationId="{130ABA8F-8855-C4B7-E435-C1F45E009CA6}"/>
          </ac:spMkLst>
        </pc:spChg>
        <pc:spChg chg="add mod ord">
          <ac:chgData name="Jarod van Otegem" userId="40a590013f178374" providerId="LiveId" clId="{08B6B98A-C581-49CB-8C29-190E08475CE8}" dt="2025-05-27T12:44:13.334" v="1357" actId="167"/>
          <ac:spMkLst>
            <pc:docMk/>
            <pc:sldMk cId="3563566000" sldId="263"/>
            <ac:spMk id="62" creationId="{AD03FC1D-0FC0-4BAE-0D51-C64DCCB90A35}"/>
          </ac:spMkLst>
        </pc:spChg>
        <pc:spChg chg="add mod">
          <ac:chgData name="Jarod van Otegem" userId="40a590013f178374" providerId="LiveId" clId="{08B6B98A-C581-49CB-8C29-190E08475CE8}" dt="2025-05-29T09:01:32.901" v="1414" actId="1076"/>
          <ac:spMkLst>
            <pc:docMk/>
            <pc:sldMk cId="3563566000" sldId="263"/>
            <ac:spMk id="64" creationId="{1BC5D5D4-06A9-0FE3-9640-771AC0BFFBF2}"/>
          </ac:spMkLst>
        </pc:spChg>
        <pc:spChg chg="add mod">
          <ac:chgData name="Jarod van Otegem" userId="40a590013f178374" providerId="LiveId" clId="{08B6B98A-C581-49CB-8C29-190E08475CE8}" dt="2025-05-29T09:01:47.647" v="1422" actId="1076"/>
          <ac:spMkLst>
            <pc:docMk/>
            <pc:sldMk cId="3563566000" sldId="263"/>
            <ac:spMk id="65" creationId="{9C8CCE12-022C-A6B1-8203-F9D244AD2970}"/>
          </ac:spMkLst>
        </pc:spChg>
        <pc:spChg chg="add mod">
          <ac:chgData name="Jarod van Otegem" userId="40a590013f178374" providerId="LiveId" clId="{08B6B98A-C581-49CB-8C29-190E08475CE8}" dt="2025-05-29T09:01:41.825" v="1418" actId="1076"/>
          <ac:spMkLst>
            <pc:docMk/>
            <pc:sldMk cId="3563566000" sldId="263"/>
            <ac:spMk id="66" creationId="{C0E7CC7F-0792-8616-8B97-7E5AF94934A8}"/>
          </ac:spMkLst>
        </pc:spChg>
        <pc:grpChg chg="add mod">
          <ac:chgData name="Jarod van Otegem" userId="40a590013f178374" providerId="LiveId" clId="{08B6B98A-C581-49CB-8C29-190E08475CE8}" dt="2025-05-27T11:40:28.561" v="724" actId="1076"/>
          <ac:grpSpMkLst>
            <pc:docMk/>
            <pc:sldMk cId="3563566000" sldId="263"/>
            <ac:grpSpMk id="3" creationId="{9ECB7F38-CA05-0741-6785-E1F95E19B54F}"/>
          </ac:grpSpMkLst>
        </pc:grpChg>
        <pc:grpChg chg="add mod">
          <ac:chgData name="Jarod van Otegem" userId="40a590013f178374" providerId="LiveId" clId="{08B6B98A-C581-49CB-8C29-190E08475CE8}" dt="2025-05-27T09:18:11.332" v="647" actId="1076"/>
          <ac:grpSpMkLst>
            <pc:docMk/>
            <pc:sldMk cId="3563566000" sldId="263"/>
            <ac:grpSpMk id="4" creationId="{B4BC454D-E799-22C9-6270-9404343B4929}"/>
          </ac:grpSpMkLst>
        </pc:grpChg>
        <pc:grpChg chg="add mod">
          <ac:chgData name="Jarod van Otegem" userId="40a590013f178374" providerId="LiveId" clId="{08B6B98A-C581-49CB-8C29-190E08475CE8}" dt="2025-05-27T11:40:35.413" v="725" actId="1076"/>
          <ac:grpSpMkLst>
            <pc:docMk/>
            <pc:sldMk cId="3563566000" sldId="263"/>
            <ac:grpSpMk id="12" creationId="{12D92CF3-C178-B23C-AD4F-6A3C671641C8}"/>
          </ac:grpSpMkLst>
        </pc:grpChg>
        <pc:grpChg chg="add mod ord">
          <ac:chgData name="Jarod van Otegem" userId="40a590013f178374" providerId="LiveId" clId="{08B6B98A-C581-49CB-8C29-190E08475CE8}" dt="2025-05-27T12:06:02.921" v="916" actId="166"/>
          <ac:grpSpMkLst>
            <pc:docMk/>
            <pc:sldMk cId="3563566000" sldId="263"/>
            <ac:grpSpMk id="34" creationId="{7C7D5A11-5E10-0012-E735-C624C8CAB7E3}"/>
          </ac:grpSpMkLst>
        </pc:grpChg>
        <pc:grpChg chg="add mod ord">
          <ac:chgData name="Jarod van Otegem" userId="40a590013f178374" providerId="LiveId" clId="{08B6B98A-C581-49CB-8C29-190E08475CE8}" dt="2025-05-27T12:39:40.076" v="1227" actId="1076"/>
          <ac:grpSpMkLst>
            <pc:docMk/>
            <pc:sldMk cId="3563566000" sldId="263"/>
            <ac:grpSpMk id="50" creationId="{3EA0BC83-3B09-0540-E32D-430E95B1A0E7}"/>
          </ac:grpSpMkLst>
        </pc:grpChg>
        <pc:cxnChg chg="mod">
          <ac:chgData name="Jarod van Otegem" userId="40a590013f178374" providerId="LiveId" clId="{08B6B98A-C581-49CB-8C29-190E08475CE8}" dt="2025-05-27T11:34:57.681" v="686"/>
          <ac:cxnSpMkLst>
            <pc:docMk/>
            <pc:sldMk cId="3563566000" sldId="263"/>
            <ac:cxnSpMk id="14" creationId="{9F8F3DA1-7B02-9AB4-8726-9E2D8A5CDF4F}"/>
          </ac:cxnSpMkLst>
        </pc:cxnChg>
      </pc:sldChg>
    </pc:docChg>
  </pc:docChgLst>
  <pc:docChgLst>
    <pc:chgData name="Jarod van Otegem" userId="40a590013f178374" providerId="LiveId" clId="{AA934324-A1A0-4934-AB6F-3CF0E3689A1B}"/>
    <pc:docChg chg="undo custSel addSld delSld modSld sldOrd">
      <pc:chgData name="Jarod van Otegem" userId="40a590013f178374" providerId="LiveId" clId="{AA934324-A1A0-4934-AB6F-3CF0E3689A1B}" dt="2025-06-06T15:31:37.509" v="1074" actId="1076"/>
      <pc:docMkLst>
        <pc:docMk/>
      </pc:docMkLst>
      <pc:sldChg chg="del">
        <pc:chgData name="Jarod van Otegem" userId="40a590013f178374" providerId="LiveId" clId="{AA934324-A1A0-4934-AB6F-3CF0E3689A1B}" dt="2025-06-03T14:26:26.488" v="871" actId="47"/>
        <pc:sldMkLst>
          <pc:docMk/>
          <pc:sldMk cId="1204835989" sldId="257"/>
        </pc:sldMkLst>
      </pc:sldChg>
      <pc:sldChg chg="addSp delSp modSp mod">
        <pc:chgData name="Jarod van Otegem" userId="40a590013f178374" providerId="LiveId" clId="{AA934324-A1A0-4934-AB6F-3CF0E3689A1B}" dt="2025-06-06T15:31:37.509" v="1074" actId="1076"/>
        <pc:sldMkLst>
          <pc:docMk/>
          <pc:sldMk cId="740065767" sldId="262"/>
        </pc:sldMkLst>
        <pc:spChg chg="del mod">
          <ac:chgData name="Jarod van Otegem" userId="40a590013f178374" providerId="LiveId" clId="{AA934324-A1A0-4934-AB6F-3CF0E3689A1B}" dt="2025-06-06T15:31:12.294" v="1071" actId="478"/>
          <ac:spMkLst>
            <pc:docMk/>
            <pc:sldMk cId="740065767" sldId="262"/>
            <ac:spMk id="2" creationId="{1063E5AC-93DC-D13A-B116-16CF7F8F4402}"/>
          </ac:spMkLst>
        </pc:spChg>
        <pc:spChg chg="mod">
          <ac:chgData name="Jarod van Otegem" userId="40a590013f178374" providerId="LiveId" clId="{AA934324-A1A0-4934-AB6F-3CF0E3689A1B}" dt="2025-06-06T15:31:37.509" v="1074" actId="1076"/>
          <ac:spMkLst>
            <pc:docMk/>
            <pc:sldMk cId="740065767" sldId="262"/>
            <ac:spMk id="10" creationId="{30BD182C-5238-4BD2-7434-8766DF600467}"/>
          </ac:spMkLst>
        </pc:spChg>
        <pc:spChg chg="mod">
          <ac:chgData name="Jarod van Otegem" userId="40a590013f178374" providerId="LiveId" clId="{AA934324-A1A0-4934-AB6F-3CF0E3689A1B}" dt="2025-06-06T15:31:37.509" v="1074" actId="1076"/>
          <ac:spMkLst>
            <pc:docMk/>
            <pc:sldMk cId="740065767" sldId="262"/>
            <ac:spMk id="12" creationId="{38C5719A-5F3C-85EB-FEB1-923D034AC305}"/>
          </ac:spMkLst>
        </pc:spChg>
        <pc:spChg chg="mod">
          <ac:chgData name="Jarod van Otegem" userId="40a590013f178374" providerId="LiveId" clId="{AA934324-A1A0-4934-AB6F-3CF0E3689A1B}" dt="2025-06-06T15:31:37.509" v="1074" actId="1076"/>
          <ac:spMkLst>
            <pc:docMk/>
            <pc:sldMk cId="740065767" sldId="262"/>
            <ac:spMk id="14" creationId="{0829C144-C180-7E14-2DC0-7C1910DC498A}"/>
          </ac:spMkLst>
        </pc:spChg>
        <pc:spChg chg="mod">
          <ac:chgData name="Jarod van Otegem" userId="40a590013f178374" providerId="LiveId" clId="{AA934324-A1A0-4934-AB6F-3CF0E3689A1B}" dt="2025-06-06T15:31:37.509" v="1074" actId="1076"/>
          <ac:spMkLst>
            <pc:docMk/>
            <pc:sldMk cId="740065767" sldId="262"/>
            <ac:spMk id="23" creationId="{59860FC3-CC86-C75B-6C2F-0B8460DC2120}"/>
          </ac:spMkLst>
        </pc:spChg>
        <pc:spChg chg="mod">
          <ac:chgData name="Jarod van Otegem" userId="40a590013f178374" providerId="LiveId" clId="{AA934324-A1A0-4934-AB6F-3CF0E3689A1B}" dt="2025-06-06T15:31:37.509" v="1074" actId="1076"/>
          <ac:spMkLst>
            <pc:docMk/>
            <pc:sldMk cId="740065767" sldId="262"/>
            <ac:spMk id="24" creationId="{875A84FD-C118-9BF2-F2C1-4DE2F2F06956}"/>
          </ac:spMkLst>
        </pc:spChg>
        <pc:spChg chg="mod">
          <ac:chgData name="Jarod van Otegem" userId="40a590013f178374" providerId="LiveId" clId="{AA934324-A1A0-4934-AB6F-3CF0E3689A1B}" dt="2025-06-06T15:31:37.509" v="1074" actId="1076"/>
          <ac:spMkLst>
            <pc:docMk/>
            <pc:sldMk cId="740065767" sldId="262"/>
            <ac:spMk id="25" creationId="{4F8F3C2F-1B55-E7C5-61A4-66070DCAEAD3}"/>
          </ac:spMkLst>
        </pc:spChg>
        <pc:spChg chg="mod">
          <ac:chgData name="Jarod van Otegem" userId="40a590013f178374" providerId="LiveId" clId="{AA934324-A1A0-4934-AB6F-3CF0E3689A1B}" dt="2025-06-06T15:31:37.509" v="1074" actId="1076"/>
          <ac:spMkLst>
            <pc:docMk/>
            <pc:sldMk cId="740065767" sldId="262"/>
            <ac:spMk id="27" creationId="{D44ABE6A-2D40-3204-A1FB-4F02A67035DD}"/>
          </ac:spMkLst>
        </pc:spChg>
        <pc:spChg chg="mod">
          <ac:chgData name="Jarod van Otegem" userId="40a590013f178374" providerId="LiveId" clId="{AA934324-A1A0-4934-AB6F-3CF0E3689A1B}" dt="2025-06-06T15:31:37.509" v="1074" actId="1076"/>
          <ac:spMkLst>
            <pc:docMk/>
            <pc:sldMk cId="740065767" sldId="262"/>
            <ac:spMk id="29" creationId="{0F41DBBF-0F0E-778F-01A0-A6E63E3F40A9}"/>
          </ac:spMkLst>
        </pc:spChg>
        <pc:spChg chg="mod">
          <ac:chgData name="Jarod van Otegem" userId="40a590013f178374" providerId="LiveId" clId="{AA934324-A1A0-4934-AB6F-3CF0E3689A1B}" dt="2025-06-06T15:31:37.509" v="1074" actId="1076"/>
          <ac:spMkLst>
            <pc:docMk/>
            <pc:sldMk cId="740065767" sldId="262"/>
            <ac:spMk id="31" creationId="{D1C02433-2587-07E3-05BF-FF15F8AAC8EF}"/>
          </ac:spMkLst>
        </pc:spChg>
        <pc:spChg chg="mod">
          <ac:chgData name="Jarod van Otegem" userId="40a590013f178374" providerId="LiveId" clId="{AA934324-A1A0-4934-AB6F-3CF0E3689A1B}" dt="2025-06-06T15:31:37.509" v="1074" actId="1076"/>
          <ac:spMkLst>
            <pc:docMk/>
            <pc:sldMk cId="740065767" sldId="262"/>
            <ac:spMk id="33" creationId="{3A03175D-260E-6E24-0F67-63C307956326}"/>
          </ac:spMkLst>
        </pc:spChg>
        <pc:spChg chg="mod">
          <ac:chgData name="Jarod van Otegem" userId="40a590013f178374" providerId="LiveId" clId="{AA934324-A1A0-4934-AB6F-3CF0E3689A1B}" dt="2025-06-06T15:31:29.161" v="1073" actId="571"/>
          <ac:spMkLst>
            <pc:docMk/>
            <pc:sldMk cId="740065767" sldId="262"/>
            <ac:spMk id="36" creationId="{219B9445-2F35-6F57-CE9D-300091542997}"/>
          </ac:spMkLst>
        </pc:spChg>
        <pc:spChg chg="add mod">
          <ac:chgData name="Jarod van Otegem" userId="40a590013f178374" providerId="LiveId" clId="{AA934324-A1A0-4934-AB6F-3CF0E3689A1B}" dt="2025-06-06T15:31:29.161" v="1073" actId="571"/>
          <ac:spMkLst>
            <pc:docMk/>
            <pc:sldMk cId="740065767" sldId="262"/>
            <ac:spMk id="38" creationId="{AE2FA6B5-8D4B-B25C-6947-E10134739070}"/>
          </ac:spMkLst>
        </pc:spChg>
        <pc:spChg chg="add mod">
          <ac:chgData name="Jarod van Otegem" userId="40a590013f178374" providerId="LiveId" clId="{AA934324-A1A0-4934-AB6F-3CF0E3689A1B}" dt="2025-06-06T15:31:29.161" v="1073" actId="571"/>
          <ac:spMkLst>
            <pc:docMk/>
            <pc:sldMk cId="740065767" sldId="262"/>
            <ac:spMk id="40" creationId="{72515CE6-9E29-5F88-0486-B1BCE35E8388}"/>
          </ac:spMkLst>
        </pc:spChg>
        <pc:spChg chg="mod">
          <ac:chgData name="Jarod van Otegem" userId="40a590013f178374" providerId="LiveId" clId="{AA934324-A1A0-4934-AB6F-3CF0E3689A1B}" dt="2025-06-06T15:31:29.161" v="1073" actId="571"/>
          <ac:spMkLst>
            <pc:docMk/>
            <pc:sldMk cId="740065767" sldId="262"/>
            <ac:spMk id="42" creationId="{5A87FAC9-2164-6A16-B021-330D9341453A}"/>
          </ac:spMkLst>
        </pc:spChg>
        <pc:spChg chg="mod">
          <ac:chgData name="Jarod van Otegem" userId="40a590013f178374" providerId="LiveId" clId="{AA934324-A1A0-4934-AB6F-3CF0E3689A1B}" dt="2025-06-06T15:31:29.161" v="1073" actId="571"/>
          <ac:spMkLst>
            <pc:docMk/>
            <pc:sldMk cId="740065767" sldId="262"/>
            <ac:spMk id="47" creationId="{1FCA8EF2-5886-149C-88BB-3B25C4BC525E}"/>
          </ac:spMkLst>
        </pc:spChg>
        <pc:spChg chg="mod">
          <ac:chgData name="Jarod van Otegem" userId="40a590013f178374" providerId="LiveId" clId="{AA934324-A1A0-4934-AB6F-3CF0E3689A1B}" dt="2025-06-06T15:31:29.161" v="1073" actId="571"/>
          <ac:spMkLst>
            <pc:docMk/>
            <pc:sldMk cId="740065767" sldId="262"/>
            <ac:spMk id="48" creationId="{F7FD64D0-FA0C-798D-8FDB-4DCB1D590CF0}"/>
          </ac:spMkLst>
        </pc:spChg>
        <pc:spChg chg="add mod">
          <ac:chgData name="Jarod van Otegem" userId="40a590013f178374" providerId="LiveId" clId="{AA934324-A1A0-4934-AB6F-3CF0E3689A1B}" dt="2025-06-06T15:31:29.161" v="1073" actId="571"/>
          <ac:spMkLst>
            <pc:docMk/>
            <pc:sldMk cId="740065767" sldId="262"/>
            <ac:spMk id="50" creationId="{EA455AF7-1E6F-FFC3-2CC1-229F8F3631AC}"/>
          </ac:spMkLst>
        </pc:spChg>
        <pc:spChg chg="add mod">
          <ac:chgData name="Jarod van Otegem" userId="40a590013f178374" providerId="LiveId" clId="{AA934324-A1A0-4934-AB6F-3CF0E3689A1B}" dt="2025-06-06T15:31:29.161" v="1073" actId="571"/>
          <ac:spMkLst>
            <pc:docMk/>
            <pc:sldMk cId="740065767" sldId="262"/>
            <ac:spMk id="52" creationId="{630BEC01-6AAA-FC7B-1766-8EB1A9441361}"/>
          </ac:spMkLst>
        </pc:spChg>
        <pc:spChg chg="add mod">
          <ac:chgData name="Jarod van Otegem" userId="40a590013f178374" providerId="LiveId" clId="{AA934324-A1A0-4934-AB6F-3CF0E3689A1B}" dt="2025-06-06T15:31:29.161" v="1073" actId="571"/>
          <ac:spMkLst>
            <pc:docMk/>
            <pc:sldMk cId="740065767" sldId="262"/>
            <ac:spMk id="56" creationId="{006FD188-585C-925D-0410-C45B9E5467CC}"/>
          </ac:spMkLst>
        </pc:spChg>
        <pc:spChg chg="add mod">
          <ac:chgData name="Jarod van Otegem" userId="40a590013f178374" providerId="LiveId" clId="{AA934324-A1A0-4934-AB6F-3CF0E3689A1B}" dt="2025-06-06T15:31:29.161" v="1073" actId="571"/>
          <ac:spMkLst>
            <pc:docMk/>
            <pc:sldMk cId="740065767" sldId="262"/>
            <ac:spMk id="57" creationId="{FEEF686F-3588-34AD-555F-B2C8FECE566C}"/>
          </ac:spMkLst>
        </pc:spChg>
      </pc:sldChg>
      <pc:sldChg chg="addSp delSp modSp add mod">
        <pc:chgData name="Jarod van Otegem" userId="40a590013f178374" providerId="LiveId" clId="{AA934324-A1A0-4934-AB6F-3CF0E3689A1B}" dt="2025-06-06T15:12:47.076" v="1069"/>
        <pc:sldMkLst>
          <pc:docMk/>
          <pc:sldMk cId="2514984074" sldId="264"/>
        </pc:sldMkLst>
        <pc:spChg chg="add del mod">
          <ac:chgData name="Jarod van Otegem" userId="40a590013f178374" providerId="LiveId" clId="{AA934324-A1A0-4934-AB6F-3CF0E3689A1B}" dt="2025-06-06T15:12:47.076" v="1069"/>
          <ac:spMkLst>
            <pc:docMk/>
            <pc:sldMk cId="2514984074" sldId="264"/>
            <ac:spMk id="3" creationId="{83AE6C62-7488-41CA-D32B-3CEB6A545A4C}"/>
          </ac:spMkLst>
        </pc:spChg>
        <pc:spChg chg="mod">
          <ac:chgData name="Jarod van Otegem" userId="40a590013f178374" providerId="LiveId" clId="{AA934324-A1A0-4934-AB6F-3CF0E3689A1B}" dt="2025-06-03T14:36:27.051" v="984" actId="1076"/>
          <ac:spMkLst>
            <pc:docMk/>
            <pc:sldMk cId="2514984074" sldId="264"/>
            <ac:spMk id="4" creationId="{2AAC8B85-E43F-4077-CB9A-81841B0D9024}"/>
          </ac:spMkLst>
        </pc:spChg>
        <pc:spChg chg="mod">
          <ac:chgData name="Jarod van Otegem" userId="40a590013f178374" providerId="LiveId" clId="{AA934324-A1A0-4934-AB6F-3CF0E3689A1B}" dt="2025-06-03T14:36:27.051" v="984" actId="1076"/>
          <ac:spMkLst>
            <pc:docMk/>
            <pc:sldMk cId="2514984074" sldId="264"/>
            <ac:spMk id="6" creationId="{508D3FA0-9D0D-6412-1D20-067EC5B727EE}"/>
          </ac:spMkLst>
        </pc:spChg>
        <pc:spChg chg="mod">
          <ac:chgData name="Jarod van Otegem" userId="40a590013f178374" providerId="LiveId" clId="{AA934324-A1A0-4934-AB6F-3CF0E3689A1B}" dt="2025-06-03T14:36:27.051" v="984" actId="1076"/>
          <ac:spMkLst>
            <pc:docMk/>
            <pc:sldMk cId="2514984074" sldId="264"/>
            <ac:spMk id="7" creationId="{9F6E0B4F-4D91-5C40-4BFD-79FD07FE60C2}"/>
          </ac:spMkLst>
        </pc:spChg>
        <pc:spChg chg="mod">
          <ac:chgData name="Jarod van Otegem" userId="40a590013f178374" providerId="LiveId" clId="{AA934324-A1A0-4934-AB6F-3CF0E3689A1B}" dt="2025-06-03T14:36:27.051" v="984" actId="1076"/>
          <ac:spMkLst>
            <pc:docMk/>
            <pc:sldMk cId="2514984074" sldId="264"/>
            <ac:spMk id="8" creationId="{30FC8549-7B87-A0DF-2872-DAE7EDCEBBDF}"/>
          </ac:spMkLst>
        </pc:spChg>
        <pc:spChg chg="mod">
          <ac:chgData name="Jarod van Otegem" userId="40a590013f178374" providerId="LiveId" clId="{AA934324-A1A0-4934-AB6F-3CF0E3689A1B}" dt="2025-06-03T14:36:14.663" v="983" actId="1076"/>
          <ac:spMkLst>
            <pc:docMk/>
            <pc:sldMk cId="2514984074" sldId="264"/>
            <ac:spMk id="9" creationId="{B7F26E10-FAD1-8B7D-C9FA-DD84FFC9B1AA}"/>
          </ac:spMkLst>
        </pc:spChg>
        <pc:spChg chg="mod">
          <ac:chgData name="Jarod van Otegem" userId="40a590013f178374" providerId="LiveId" clId="{AA934324-A1A0-4934-AB6F-3CF0E3689A1B}" dt="2025-06-03T14:36:27.051" v="984" actId="1076"/>
          <ac:spMkLst>
            <pc:docMk/>
            <pc:sldMk cId="2514984074" sldId="264"/>
            <ac:spMk id="29" creationId="{238B91E3-7C16-AAB4-D269-5C4E170AADE7}"/>
          </ac:spMkLst>
        </pc:spChg>
        <pc:spChg chg="mod">
          <ac:chgData name="Jarod van Otegem" userId="40a590013f178374" providerId="LiveId" clId="{AA934324-A1A0-4934-AB6F-3CF0E3689A1B}" dt="2025-06-04T06:23:36.395" v="1066" actId="20577"/>
          <ac:spMkLst>
            <pc:docMk/>
            <pc:sldMk cId="2514984074" sldId="264"/>
            <ac:spMk id="30" creationId="{58EB7966-6558-78E4-9CE2-CB40C5D4252C}"/>
          </ac:spMkLst>
        </pc:spChg>
        <pc:spChg chg="mod">
          <ac:chgData name="Jarod van Otegem" userId="40a590013f178374" providerId="LiveId" clId="{AA934324-A1A0-4934-AB6F-3CF0E3689A1B}" dt="2025-06-03T14:36:27.051" v="984" actId="1076"/>
          <ac:spMkLst>
            <pc:docMk/>
            <pc:sldMk cId="2514984074" sldId="264"/>
            <ac:spMk id="33" creationId="{1CAF982A-DB66-EAD5-5E76-B44AC43220D5}"/>
          </ac:spMkLst>
        </pc:spChg>
        <pc:spChg chg="mod">
          <ac:chgData name="Jarod van Otegem" userId="40a590013f178374" providerId="LiveId" clId="{AA934324-A1A0-4934-AB6F-3CF0E3689A1B}" dt="2025-06-03T14:36:27.051" v="984" actId="1076"/>
          <ac:spMkLst>
            <pc:docMk/>
            <pc:sldMk cId="2514984074" sldId="264"/>
            <ac:spMk id="40" creationId="{C25B973F-C5BB-86FA-51F7-9173BE2299C5}"/>
          </ac:spMkLst>
        </pc:spChg>
        <pc:spChg chg="mod">
          <ac:chgData name="Jarod van Otegem" userId="40a590013f178374" providerId="LiveId" clId="{AA934324-A1A0-4934-AB6F-3CF0E3689A1B}" dt="2025-06-03T14:36:27.051" v="984" actId="1076"/>
          <ac:spMkLst>
            <pc:docMk/>
            <pc:sldMk cId="2514984074" sldId="264"/>
            <ac:spMk id="41" creationId="{2AC56E2F-D134-63FA-A225-262558B1D7F0}"/>
          </ac:spMkLst>
        </pc:spChg>
        <pc:spChg chg="mod">
          <ac:chgData name="Jarod van Otegem" userId="40a590013f178374" providerId="LiveId" clId="{AA934324-A1A0-4934-AB6F-3CF0E3689A1B}" dt="2025-06-03T14:36:27.051" v="984" actId="1076"/>
          <ac:spMkLst>
            <pc:docMk/>
            <pc:sldMk cId="2514984074" sldId="264"/>
            <ac:spMk id="49" creationId="{04DF33EC-BBEE-0E86-B138-A8C5A970B972}"/>
          </ac:spMkLst>
        </pc:spChg>
      </pc:sldChg>
      <pc:sldChg chg="addSp delSp modSp new del mod">
        <pc:chgData name="Jarod van Otegem" userId="40a590013f178374" providerId="LiveId" clId="{AA934324-A1A0-4934-AB6F-3CF0E3689A1B}" dt="2025-06-03T14:20:55.388" v="850" actId="2696"/>
        <pc:sldMkLst>
          <pc:docMk/>
          <pc:sldMk cId="2846200402" sldId="264"/>
        </pc:sldMkLst>
      </pc:sldChg>
      <pc:sldChg chg="modSp add mod">
        <pc:chgData name="Jarod van Otegem" userId="40a590013f178374" providerId="LiveId" clId="{AA934324-A1A0-4934-AB6F-3CF0E3689A1B}" dt="2025-06-04T06:12:44.010" v="1023" actId="20577"/>
        <pc:sldMkLst>
          <pc:docMk/>
          <pc:sldMk cId="3339198015" sldId="265"/>
        </pc:sldMkLst>
        <pc:spChg chg="mod">
          <ac:chgData name="Jarod van Otegem" userId="40a590013f178374" providerId="LiveId" clId="{AA934324-A1A0-4934-AB6F-3CF0E3689A1B}" dt="2025-06-04T06:12:44.010" v="1023" actId="20577"/>
          <ac:spMkLst>
            <pc:docMk/>
            <pc:sldMk cId="3339198015" sldId="265"/>
            <ac:spMk id="3" creationId="{1A3C5538-7F00-E6D9-CDF8-C7AF60E6A06C}"/>
          </ac:spMkLst>
        </pc:spChg>
      </pc:sldChg>
      <pc:sldChg chg="addSp delSp modSp new del mod">
        <pc:chgData name="Jarod van Otegem" userId="40a590013f178374" providerId="LiveId" clId="{AA934324-A1A0-4934-AB6F-3CF0E3689A1B}" dt="2025-06-03T14:20:55.388" v="850" actId="2696"/>
        <pc:sldMkLst>
          <pc:docMk/>
          <pc:sldMk cId="4203078239" sldId="265"/>
        </pc:sldMkLst>
      </pc:sldChg>
      <pc:sldChg chg="modSp new del mod">
        <pc:chgData name="Jarod van Otegem" userId="40a590013f178374" providerId="LiveId" clId="{AA934324-A1A0-4934-AB6F-3CF0E3689A1B}" dt="2025-06-03T14:20:55.388" v="850" actId="2696"/>
        <pc:sldMkLst>
          <pc:docMk/>
          <pc:sldMk cId="122186527" sldId="266"/>
        </pc:sldMkLst>
      </pc:sldChg>
      <pc:sldChg chg="modSp add mod">
        <pc:chgData name="Jarod van Otegem" userId="40a590013f178374" providerId="LiveId" clId="{AA934324-A1A0-4934-AB6F-3CF0E3689A1B}" dt="2025-06-03T14:24:44.706" v="870" actId="20577"/>
        <pc:sldMkLst>
          <pc:docMk/>
          <pc:sldMk cId="1224917706" sldId="266"/>
        </pc:sldMkLst>
        <pc:spChg chg="mod">
          <ac:chgData name="Jarod van Otegem" userId="40a590013f178374" providerId="LiveId" clId="{AA934324-A1A0-4934-AB6F-3CF0E3689A1B}" dt="2025-06-03T14:24:44.706" v="870" actId="20577"/>
          <ac:spMkLst>
            <pc:docMk/>
            <pc:sldMk cId="1224917706" sldId="266"/>
            <ac:spMk id="3" creationId="{1FA20056-6B3E-3D7A-A6A5-7ADE17280F07}"/>
          </ac:spMkLst>
        </pc:spChg>
      </pc:sldChg>
      <pc:sldChg chg="modSp add mod">
        <pc:chgData name="Jarod van Otegem" userId="40a590013f178374" providerId="LiveId" clId="{AA934324-A1A0-4934-AB6F-3CF0E3689A1B}" dt="2025-06-03T14:21:16.557" v="852" actId="1076"/>
        <pc:sldMkLst>
          <pc:docMk/>
          <pc:sldMk cId="1790068912" sldId="267"/>
        </pc:sldMkLst>
        <pc:spChg chg="mod">
          <ac:chgData name="Jarod van Otegem" userId="40a590013f178374" providerId="LiveId" clId="{AA934324-A1A0-4934-AB6F-3CF0E3689A1B}" dt="2025-06-03T14:21:16.557" v="852" actId="1076"/>
          <ac:spMkLst>
            <pc:docMk/>
            <pc:sldMk cId="1790068912" sldId="267"/>
            <ac:spMk id="4" creationId="{6C92AEB1-C166-7497-102C-44B381E6F3EE}"/>
          </ac:spMkLst>
        </pc:spChg>
      </pc:sldChg>
      <pc:sldChg chg="addSp modSp new del mod">
        <pc:chgData name="Jarod van Otegem" userId="40a590013f178374" providerId="LiveId" clId="{AA934324-A1A0-4934-AB6F-3CF0E3689A1B}" dt="2025-06-03T14:20:55.388" v="850" actId="2696"/>
        <pc:sldMkLst>
          <pc:docMk/>
          <pc:sldMk cId="2733069761" sldId="267"/>
        </pc:sldMkLst>
      </pc:sldChg>
      <pc:sldChg chg="new del">
        <pc:chgData name="Jarod van Otegem" userId="40a590013f178374" providerId="LiveId" clId="{AA934324-A1A0-4934-AB6F-3CF0E3689A1B}" dt="2025-06-03T14:06:29.940" v="611" actId="47"/>
        <pc:sldMkLst>
          <pc:docMk/>
          <pc:sldMk cId="836201259" sldId="268"/>
        </pc:sldMkLst>
      </pc:sldChg>
      <pc:sldChg chg="modSp add del mod">
        <pc:chgData name="Jarod van Otegem" userId="40a590013f178374" providerId="LiveId" clId="{AA934324-A1A0-4934-AB6F-3CF0E3689A1B}" dt="2025-06-03T14:20:55.388" v="850" actId="2696"/>
        <pc:sldMkLst>
          <pc:docMk/>
          <pc:sldMk cId="694450150" sldId="269"/>
        </pc:sldMkLst>
      </pc:sldChg>
      <pc:sldChg chg="add">
        <pc:chgData name="Jarod van Otegem" userId="40a590013f178374" providerId="LiveId" clId="{AA934324-A1A0-4934-AB6F-3CF0E3689A1B}" dt="2025-06-03T14:20:58.133" v="851"/>
        <pc:sldMkLst>
          <pc:docMk/>
          <pc:sldMk cId="959649343" sldId="269"/>
        </pc:sldMkLst>
      </pc:sldChg>
      <pc:sldChg chg="add">
        <pc:chgData name="Jarod van Otegem" userId="40a590013f178374" providerId="LiveId" clId="{AA934324-A1A0-4934-AB6F-3CF0E3689A1B}" dt="2025-06-03T14:20:58.133" v="851"/>
        <pc:sldMkLst>
          <pc:docMk/>
          <pc:sldMk cId="1125361283" sldId="270"/>
        </pc:sldMkLst>
      </pc:sldChg>
      <pc:sldChg chg="addSp delSp modSp add del mod">
        <pc:chgData name="Jarod van Otegem" userId="40a590013f178374" providerId="LiveId" clId="{AA934324-A1A0-4934-AB6F-3CF0E3689A1B}" dt="2025-06-03T14:20:55.388" v="850" actId="2696"/>
        <pc:sldMkLst>
          <pc:docMk/>
          <pc:sldMk cId="3042824740" sldId="270"/>
        </pc:sldMkLst>
      </pc:sldChg>
      <pc:sldChg chg="new del">
        <pc:chgData name="Jarod van Otegem" userId="40a590013f178374" providerId="LiveId" clId="{AA934324-A1A0-4934-AB6F-3CF0E3689A1B}" dt="2025-06-03T14:08:30.106" v="677" actId="47"/>
        <pc:sldMkLst>
          <pc:docMk/>
          <pc:sldMk cId="986488807" sldId="271"/>
        </pc:sldMkLst>
      </pc:sldChg>
      <pc:sldChg chg="addSp delSp modSp add del mod">
        <pc:chgData name="Jarod van Otegem" userId="40a590013f178374" providerId="LiveId" clId="{AA934324-A1A0-4934-AB6F-3CF0E3689A1B}" dt="2025-06-03T14:20:55.388" v="850" actId="2696"/>
        <pc:sldMkLst>
          <pc:docMk/>
          <pc:sldMk cId="2656522729" sldId="272"/>
        </pc:sldMkLst>
      </pc:sldChg>
      <pc:sldChg chg="add">
        <pc:chgData name="Jarod van Otegem" userId="40a590013f178374" providerId="LiveId" clId="{AA934324-A1A0-4934-AB6F-3CF0E3689A1B}" dt="2025-06-03T14:20:58.133" v="851"/>
        <pc:sldMkLst>
          <pc:docMk/>
          <pc:sldMk cId="3937348314" sldId="272"/>
        </pc:sldMkLst>
      </pc:sldChg>
      <pc:sldChg chg="new del ord">
        <pc:chgData name="Jarod van Otegem" userId="40a590013f178374" providerId="LiveId" clId="{AA934324-A1A0-4934-AB6F-3CF0E3689A1B}" dt="2025-06-03T14:29:23.965" v="875" actId="2696"/>
        <pc:sldMkLst>
          <pc:docMk/>
          <pc:sldMk cId="3541560974" sldId="273"/>
        </pc:sldMkLst>
      </pc:sldChg>
      <pc:sldChg chg="modSp new mod ord">
        <pc:chgData name="Jarod van Otegem" userId="40a590013f178374" providerId="LiveId" clId="{AA934324-A1A0-4934-AB6F-3CF0E3689A1B}" dt="2025-06-03T14:29:59.313" v="982" actId="20577"/>
        <pc:sldMkLst>
          <pc:docMk/>
          <pc:sldMk cId="3704910845" sldId="273"/>
        </pc:sldMkLst>
        <pc:spChg chg="mod">
          <ac:chgData name="Jarod van Otegem" userId="40a590013f178374" providerId="LiveId" clId="{AA934324-A1A0-4934-AB6F-3CF0E3689A1B}" dt="2025-06-03T14:29:38.985" v="885" actId="20577"/>
          <ac:spMkLst>
            <pc:docMk/>
            <pc:sldMk cId="3704910845" sldId="273"/>
            <ac:spMk id="2" creationId="{3F627163-D472-FC0D-18B8-1BB503025FD7}"/>
          </ac:spMkLst>
        </pc:spChg>
        <pc:spChg chg="mod">
          <ac:chgData name="Jarod van Otegem" userId="40a590013f178374" providerId="LiveId" clId="{AA934324-A1A0-4934-AB6F-3CF0E3689A1B}" dt="2025-06-03T14:29:59.313" v="982" actId="20577"/>
          <ac:spMkLst>
            <pc:docMk/>
            <pc:sldMk cId="3704910845" sldId="273"/>
            <ac:spMk id="3" creationId="{E967FF99-E5DA-7998-F665-2AFD39C08752}"/>
          </ac:spMkLst>
        </pc:spChg>
      </pc:sldChg>
      <pc:sldChg chg="addSp delSp modSp new mod ord setBg">
        <pc:chgData name="Jarod van Otegem" userId="40a590013f178374" providerId="LiveId" clId="{AA934324-A1A0-4934-AB6F-3CF0E3689A1B}" dt="2025-06-04T06:13:37.125" v="1025" actId="26606"/>
        <pc:sldMkLst>
          <pc:docMk/>
          <pc:sldMk cId="1488732954" sldId="274"/>
        </pc:sldMkLst>
        <pc:spChg chg="mod">
          <ac:chgData name="Jarod van Otegem" userId="40a590013f178374" providerId="LiveId" clId="{AA934324-A1A0-4934-AB6F-3CF0E3689A1B}" dt="2025-06-04T06:13:37.125" v="1025" actId="26606"/>
          <ac:spMkLst>
            <pc:docMk/>
            <pc:sldMk cId="1488732954" sldId="274"/>
            <ac:spMk id="4" creationId="{58D005FE-4644-DFF9-C8DF-E7BF85ED1F65}"/>
          </ac:spMkLst>
        </pc:spChg>
        <pc:spChg chg="add">
          <ac:chgData name="Jarod van Otegem" userId="40a590013f178374" providerId="LiveId" clId="{AA934324-A1A0-4934-AB6F-3CF0E3689A1B}" dt="2025-06-04T06:13:37.125" v="1025" actId="26606"/>
          <ac:spMkLst>
            <pc:docMk/>
            <pc:sldMk cId="1488732954" sldId="274"/>
            <ac:spMk id="11" creationId="{42A4FC2C-047E-45A5-965D-8E1E3BF09BC6}"/>
          </ac:spMkLst>
        </pc:spChg>
        <pc:picChg chg="add mod ord">
          <ac:chgData name="Jarod van Otegem" userId="40a590013f178374" providerId="LiveId" clId="{AA934324-A1A0-4934-AB6F-3CF0E3689A1B}" dt="2025-06-04T06:13:37.125" v="1025" actId="26606"/>
          <ac:picMkLst>
            <pc:docMk/>
            <pc:sldMk cId="1488732954" sldId="274"/>
            <ac:picMk id="6" creationId="{C4E90E6C-22E7-A01C-7126-FFD051FD4D6B}"/>
          </ac:picMkLst>
        </pc:picChg>
      </pc:sldChg>
      <pc:sldChg chg="addSp delSp modSp new mod setBg">
        <pc:chgData name="Jarod van Otegem" userId="40a590013f178374" providerId="LiveId" clId="{AA934324-A1A0-4934-AB6F-3CF0E3689A1B}" dt="2025-06-04T06:17:14.570" v="1050"/>
        <pc:sldMkLst>
          <pc:docMk/>
          <pc:sldMk cId="1635477698" sldId="275"/>
        </pc:sldMkLst>
        <pc:spChg chg="mod">
          <ac:chgData name="Jarod van Otegem" userId="40a590013f178374" providerId="LiveId" clId="{AA934324-A1A0-4934-AB6F-3CF0E3689A1B}" dt="2025-06-04T06:14:09.864" v="1028" actId="26606"/>
          <ac:spMkLst>
            <pc:docMk/>
            <pc:sldMk cId="1635477698" sldId="275"/>
            <ac:spMk id="4" creationId="{C1E16AA4-24E6-4B65-4BD8-8AF1C80C3FC1}"/>
          </ac:spMkLst>
        </pc:spChg>
        <pc:spChg chg="add mod">
          <ac:chgData name="Jarod van Otegem" userId="40a590013f178374" providerId="LiveId" clId="{AA934324-A1A0-4934-AB6F-3CF0E3689A1B}" dt="2025-06-04T06:17:14.570" v="1050"/>
          <ac:spMkLst>
            <pc:docMk/>
            <pc:sldMk cId="1635477698" sldId="275"/>
            <ac:spMk id="7" creationId="{85DFD57D-332C-674B-4878-E37871D55BC1}"/>
          </ac:spMkLst>
        </pc:spChg>
        <pc:spChg chg="add">
          <ac:chgData name="Jarod van Otegem" userId="40a590013f178374" providerId="LiveId" clId="{AA934324-A1A0-4934-AB6F-3CF0E3689A1B}" dt="2025-06-04T06:14:09.864" v="1028" actId="26606"/>
          <ac:spMkLst>
            <pc:docMk/>
            <pc:sldMk cId="1635477698" sldId="275"/>
            <ac:spMk id="11" creationId="{42A4FC2C-047E-45A5-965D-8E1E3BF09BC6}"/>
          </ac:spMkLst>
        </pc:spChg>
        <pc:picChg chg="add mod ord">
          <ac:chgData name="Jarod van Otegem" userId="40a590013f178374" providerId="LiveId" clId="{AA934324-A1A0-4934-AB6F-3CF0E3689A1B}" dt="2025-06-04T06:14:09.864" v="1028" actId="26606"/>
          <ac:picMkLst>
            <pc:docMk/>
            <pc:sldMk cId="1635477698" sldId="275"/>
            <ac:picMk id="6" creationId="{8C6B19CB-D9DB-6CEC-1971-EFAE5A4FC94F}"/>
          </ac:picMkLst>
        </pc:picChg>
      </pc:sldChg>
      <pc:sldChg chg="addSp delSp modSp new mod setBg">
        <pc:chgData name="Jarod van Otegem" userId="40a590013f178374" providerId="LiveId" clId="{AA934324-A1A0-4934-AB6F-3CF0E3689A1B}" dt="2025-06-04T06:17:05.482" v="1049" actId="20577"/>
        <pc:sldMkLst>
          <pc:docMk/>
          <pc:sldMk cId="2393770863" sldId="276"/>
        </pc:sldMkLst>
        <pc:spChg chg="mod">
          <ac:chgData name="Jarod van Otegem" userId="40a590013f178374" providerId="LiveId" clId="{AA934324-A1A0-4934-AB6F-3CF0E3689A1B}" dt="2025-06-04T06:14:59.460" v="1031" actId="26606"/>
          <ac:spMkLst>
            <pc:docMk/>
            <pc:sldMk cId="2393770863" sldId="276"/>
            <ac:spMk id="4" creationId="{F241AC78-5CBB-D4FA-9E8F-6B784ED4873D}"/>
          </ac:spMkLst>
        </pc:spChg>
        <pc:spChg chg="add mod">
          <ac:chgData name="Jarod van Otegem" userId="40a590013f178374" providerId="LiveId" clId="{AA934324-A1A0-4934-AB6F-3CF0E3689A1B}" dt="2025-06-04T06:17:05.482" v="1049" actId="20577"/>
          <ac:spMkLst>
            <pc:docMk/>
            <pc:sldMk cId="2393770863" sldId="276"/>
            <ac:spMk id="7" creationId="{58C87FF9-66DA-0B9D-4F00-3C2D8ED8D590}"/>
          </ac:spMkLst>
        </pc:spChg>
        <pc:spChg chg="add">
          <ac:chgData name="Jarod van Otegem" userId="40a590013f178374" providerId="LiveId" clId="{AA934324-A1A0-4934-AB6F-3CF0E3689A1B}" dt="2025-06-04T06:14:59.460" v="1031" actId="26606"/>
          <ac:spMkLst>
            <pc:docMk/>
            <pc:sldMk cId="2393770863" sldId="276"/>
            <ac:spMk id="11" creationId="{42A4FC2C-047E-45A5-965D-8E1E3BF09BC6}"/>
          </ac:spMkLst>
        </pc:spChg>
        <pc:picChg chg="add mod ord">
          <ac:chgData name="Jarod van Otegem" userId="40a590013f178374" providerId="LiveId" clId="{AA934324-A1A0-4934-AB6F-3CF0E3689A1B}" dt="2025-06-04T06:14:59.460" v="1031" actId="26606"/>
          <ac:picMkLst>
            <pc:docMk/>
            <pc:sldMk cId="2393770863" sldId="276"/>
            <ac:picMk id="6" creationId="{CF361126-B366-D70B-CDFB-F49196E51F0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4A98E-00A8-4FD2-AF16-AB9FE8919627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5A5C9-2C61-4163-AA7C-B8AAEC2037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9665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5A5C9-2C61-4163-AA7C-B8AAEC2037A4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50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ED22B-B484-0349-AE5A-EA9F92367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53CD10-59C1-E519-9531-59A3772515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D7439D-D9A6-2B67-B9C7-AE8CD2228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9F794-60B8-0604-7DCC-1E5B047857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5A5C9-2C61-4163-AA7C-B8AAEC2037A4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9185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36E0-83C6-A520-8E3F-E305136C8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75692-96A7-96B9-49C6-A9ED13A1A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A230B-3BF0-D6B3-AF40-072BA764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F907-1230-46C3-9148-A2852AABA238}" type="datetime8">
              <a:rPr lang="en-NL" smtClean="0"/>
              <a:t>10/06/2025 10:48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9033-F51E-9955-50B9-FFAAE651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C374E-1C3F-031C-D6F8-50223D33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399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2FEA-DB9D-317C-EABF-B4F7C8C1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03A4D-6042-7CCE-B74D-21642C8A3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26BAE-2976-1A91-DCC4-CC1A8BD2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48FB-2F92-4D75-B9F6-E8F608DB9F72}" type="datetime8">
              <a:rPr lang="en-NL" smtClean="0"/>
              <a:t>10/06/2025 10:48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A6200-3D07-E4C7-41E9-814C9D834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3BAF5-FDAB-0A5A-5DCB-8E7E15C3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933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92CF1-D207-F04A-04AC-E1810E267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EA2A5-F79C-43B2-B99F-BC22FDD25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655C9-105F-FD68-E4C1-FE703D11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8FF3-5F4D-412A-80A1-C84D56F25B2D}" type="datetime8">
              <a:rPr lang="en-NL" smtClean="0"/>
              <a:t>10/06/2025 10:48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A3CB1-2331-1DC9-F168-482ECEFE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8DA6C-5C46-7FD9-46BB-0702AB80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316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2962-75F3-9603-B36E-6977EBF8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C4638-B04C-FF3A-FDC4-CC0070C6C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5E447-BDBE-95B7-8665-22B8AD3E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F11C-190B-4F4F-B22E-E8198B23A1B6}" type="datetime8">
              <a:rPr lang="en-NL" smtClean="0"/>
              <a:t>10/06/2025 10:48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3217C-B5C7-7772-CABA-63CF4EEA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58F5C-A3C7-7482-69BB-2F0C5C7E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1231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4BA6C-074F-14F9-3488-F3DE9C5CF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27C54-BDD5-F2E8-FBED-83C306437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CA64C-8221-7EFA-65DE-2AF96992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B253-3C7F-4396-9753-5987612DD440}" type="datetime8">
              <a:rPr lang="en-NL" smtClean="0"/>
              <a:t>10/06/2025 10:48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ABB6E-85DF-1FDE-1B84-C1051E255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CF35D-72D7-E377-AF4A-D61E9DA7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2942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8AB7-01B8-9230-713E-5A8DC35A8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35D89-6A0D-0EE2-15D0-EA52C25F2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01B1B-AE98-512F-D621-36F884DB0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C6C31-5C65-328B-B130-073CCE82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55F9-A68F-4742-B303-184E88C376F2}" type="datetime8">
              <a:rPr lang="en-NL" smtClean="0"/>
              <a:t>10/06/2025 10:48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7F000-B4FD-B162-4E80-58A7A0C5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8EB83-8416-6C86-9713-AAE22AAA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509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33A2-D888-744E-4720-C9C729CBF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04AE1-8F38-8FC7-628E-46657CF3A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6E22F-E58A-F3C6-C7F2-AF121C47A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05AE7-6A35-95C6-D4BB-495905294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6EA20-F920-4AE7-C7F5-56DDC0E16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5B0EEA-0594-73AE-EA5E-6B19BF30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2C0E-5920-4381-8B59-3D5FF63B3672}" type="datetime8">
              <a:rPr lang="en-NL" smtClean="0"/>
              <a:t>10/06/2025 10:48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A7CD1E-54CE-02BC-93B1-CE4348CB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A9B9D-D4D0-3993-F2AC-EDC201B6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3831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63AA-23F9-6EA5-A0AB-55479FB0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94F0DE-211C-7192-DF39-C9D3475D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E313-6CCD-4BA8-9174-7388779128D0}" type="datetime8">
              <a:rPr lang="en-NL" smtClean="0"/>
              <a:t>10/06/2025 10:48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F0D67-B4BD-F90F-C900-3D901208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08C29-3F69-BD25-A6B4-AA32E8D6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2201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D35C5-D6F7-7636-37B0-160DDD2C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583-A955-4924-9CB5-EE41BC535FD9}" type="datetime8">
              <a:rPr lang="en-NL" smtClean="0"/>
              <a:t>10/06/2025 10:48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1B4CB-B78B-04EA-3898-DDD569AE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7DFD9-C81F-3F97-6102-16C014CB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4384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74D7-5428-D6CB-7D41-7D34EFA91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A4A25-9D0B-26B1-D754-11BE521AD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50B51-7FE5-187E-AAD7-67014076B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55505-035D-48E4-AD69-FD6B8D2A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0EBF-67E2-46B7-B911-34A828BF3E5B}" type="datetime8">
              <a:rPr lang="en-NL" smtClean="0"/>
              <a:t>10/06/2025 10:48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EE5AE-9BE1-1977-8C40-E17AE48A4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8E0A8-1B51-21EB-3780-16F64AE3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904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B5A1-30CF-249B-95B3-F914621C4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427DE-A831-F146-7C86-E6185447E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FB9A0-317E-46D0-B810-2A1F22B95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B6A8F-F650-E09B-6757-1158AD98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51BB-B415-4D95-9571-2717B38488C0}" type="datetime8">
              <a:rPr lang="en-NL" smtClean="0"/>
              <a:t>10/06/2025 10:48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3041D-C874-862B-8A79-ECB03DB5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77B65-27BF-8042-002D-B7BD1DB3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4556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2D1F89-8B43-42AC-C6BD-C7DC3A96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BD5E8-1A82-4BFC-985D-370CF7105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16C74-4E55-C714-1A0F-99B0C1BF5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957BF3-8CFF-457E-AEC3-6C8A25347A29}" type="datetime8">
              <a:rPr lang="en-NL" smtClean="0"/>
              <a:t>10/06/2025 10:48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CDAA5-EA12-C697-F6E6-ADA371A60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01DFB-BDD4-4635-A969-4E2379A0E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F60AD4-E162-49FD-8410-2A0540B519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7012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E90E6C-22E7-A01C-7126-FFD051FD4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5081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005FE-4644-DFF9-C8DF-E7BF85ED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4F60AD4-E162-49FD-8410-2A0540B5197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732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948B-EC3C-4C72-E265-48EA755E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Socketing: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C5538-7F00-E6D9-CDF8-C7AF60E6A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Significant speed up of measurements </a:t>
            </a:r>
          </a:p>
          <a:p>
            <a:pPr lvl="1"/>
            <a:r>
              <a:rPr lang="en-US" dirty="0"/>
              <a:t>From &gt;2.5s to &lt;0.8s</a:t>
            </a:r>
          </a:p>
          <a:p>
            <a:r>
              <a:rPr lang="en-US" dirty="0"/>
              <a:t>On start up takes longer for GUI updates</a:t>
            </a:r>
          </a:p>
          <a:p>
            <a:r>
              <a:rPr lang="en-US" dirty="0"/>
              <a:t>GUI still freezes</a:t>
            </a:r>
          </a:p>
          <a:p>
            <a:r>
              <a:rPr lang="en-US" dirty="0"/>
              <a:t>Complicates code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2F172-5CB9-BD2C-8242-7CC4000C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39198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9706-4E30-E8F6-1FC1-458C857A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20056-6B3E-3D7A-A6A5-7ADE17280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Speeding up heatmap (Bas)</a:t>
            </a:r>
          </a:p>
          <a:p>
            <a:r>
              <a:rPr lang="en-US" dirty="0"/>
              <a:t>Optimizing GUI start up (Jarod)</a:t>
            </a:r>
          </a:p>
          <a:p>
            <a:r>
              <a:rPr lang="en-US" dirty="0"/>
              <a:t>File saving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3B646-6FF3-4E0C-08B7-142D810D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4917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C39FBB-D255-3BA8-D201-65CFEE0DD95B}"/>
              </a:ext>
            </a:extLst>
          </p:cNvPr>
          <p:cNvSpPr txBox="1"/>
          <p:nvPr/>
        </p:nvSpPr>
        <p:spPr>
          <a:xfrm>
            <a:off x="135573" y="1336119"/>
            <a:ext cx="295535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Window: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run_command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 Interface: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trigger_worker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parsed_content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DLS Window: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run_command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ProbeThread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Probe_update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dA_update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WorkerThread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Measurement_data_update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Update_delay_bar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Update_ref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    </a:t>
            </a:r>
            <a:r>
              <a:rPr lang="en-US" sz="1400" dirty="0" err="1">
                <a:solidFill>
                  <a:srgbClr val="FF0000"/>
                </a:solidFill>
              </a:rPr>
              <a:t>Error_occurred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Update_probe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Update_dA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Start_process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Plot_row_update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38B40F-C440-62A5-3BB3-2E2FB50100D1}"/>
              </a:ext>
            </a:extLst>
          </p:cNvPr>
          <p:cNvSpPr/>
          <p:nvPr/>
        </p:nvSpPr>
        <p:spPr>
          <a:xfrm>
            <a:off x="5008064" y="1145384"/>
            <a:ext cx="2175872" cy="16285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Camera_gui</a:t>
            </a:r>
            <a:endParaRPr lang="en-NL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AC9FB3C4-3362-FF35-CD5B-D036A9979221}"/>
              </a:ext>
            </a:extLst>
          </p:cNvPr>
          <p:cNvCxnSpPr>
            <a:endCxn id="11" idx="2"/>
          </p:cNvCxnSpPr>
          <p:nvPr/>
        </p:nvCxnSpPr>
        <p:spPr>
          <a:xfrm>
            <a:off x="1545465" y="1712890"/>
            <a:ext cx="3462599" cy="3185444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54F1251A-3581-C61D-C2D9-C0B8C8340781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45465" y="2125014"/>
            <a:ext cx="3462599" cy="2773320"/>
          </a:xfrm>
          <a:prstGeom prst="curvedConnector3">
            <a:avLst>
              <a:gd name="adj1" fmla="val 48326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C547CDC4-75DC-A03B-4A1A-F6923E215E3D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45465" y="2773949"/>
            <a:ext cx="3462599" cy="2124385"/>
          </a:xfrm>
          <a:prstGeom prst="curvedConnector3">
            <a:avLst>
              <a:gd name="adj1" fmla="val 4665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2CAF5C5E-45A4-E12B-1214-5E15CAD8DA95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474631" y="4898334"/>
            <a:ext cx="3533433" cy="24677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0FE1914D-1823-A997-9FB2-950CBFF8AE30}"/>
              </a:ext>
            </a:extLst>
          </p:cNvPr>
          <p:cNvCxnSpPr>
            <a:cxnSpLocks/>
            <a:stCxn id="11" idx="6"/>
            <a:endCxn id="35" idx="2"/>
          </p:cNvCxnSpPr>
          <p:nvPr/>
        </p:nvCxnSpPr>
        <p:spPr>
          <a:xfrm>
            <a:off x="7183936" y="4898334"/>
            <a:ext cx="2507745" cy="22290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94A2339-3450-8621-7AB5-436F4B640CE9}"/>
              </a:ext>
            </a:extLst>
          </p:cNvPr>
          <p:cNvSpPr/>
          <p:nvPr/>
        </p:nvSpPr>
        <p:spPr>
          <a:xfrm>
            <a:off x="9691681" y="892167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Heatmap window</a:t>
            </a:r>
            <a:endParaRPr lang="en-NL" sz="16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FF27412-6776-6D16-81D8-E33025A81D95}"/>
              </a:ext>
            </a:extLst>
          </p:cNvPr>
          <p:cNvSpPr/>
          <p:nvPr/>
        </p:nvSpPr>
        <p:spPr>
          <a:xfrm>
            <a:off x="9691681" y="4590708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WorkerThread</a:t>
            </a:r>
            <a:endParaRPr lang="en-NL" sz="1600" dirty="0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3EB941CD-6ED4-9A24-C833-6499488C7B6B}"/>
              </a:ext>
            </a:extLst>
          </p:cNvPr>
          <p:cNvCxnSpPr>
            <a:cxnSpLocks/>
          </p:cNvCxnSpPr>
          <p:nvPr/>
        </p:nvCxnSpPr>
        <p:spPr>
          <a:xfrm>
            <a:off x="1613251" y="2356834"/>
            <a:ext cx="3465647" cy="2233874"/>
          </a:xfrm>
          <a:prstGeom prst="curvedConnector3">
            <a:avLst>
              <a:gd name="adj1" fmla="val 44054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231DB317-1935-A1FD-4805-553EE6620D0C}"/>
              </a:ext>
            </a:extLst>
          </p:cNvPr>
          <p:cNvCxnSpPr>
            <a:cxnSpLocks/>
          </p:cNvCxnSpPr>
          <p:nvPr/>
        </p:nvCxnSpPr>
        <p:spPr>
          <a:xfrm>
            <a:off x="1287887" y="4262907"/>
            <a:ext cx="3791011" cy="371454"/>
          </a:xfrm>
          <a:prstGeom prst="curvedConnector3">
            <a:avLst>
              <a:gd name="adj1" fmla="val 50000"/>
            </a:avLst>
          </a:prstGeom>
          <a:ln>
            <a:solidFill>
              <a:schemeClr val="accent5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2566AF82-CC8F-89CC-48E2-C8B6544647E1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474631" y="1959667"/>
            <a:ext cx="3533433" cy="1226407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7C194794-15FB-A988-14A8-CEBADAC2475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210614" y="1959667"/>
            <a:ext cx="3797450" cy="1458227"/>
          </a:xfrm>
          <a:prstGeom prst="curvedConnector3">
            <a:avLst>
              <a:gd name="adj1" fmla="val 56105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287DC8E8-1AD4-1A78-DC22-66BDEA458F05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7183936" y="1953227"/>
            <a:ext cx="2507745" cy="702317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D472321B-2406-DA79-FAA7-DF5092820672}"/>
              </a:ext>
            </a:extLst>
          </p:cNvPr>
          <p:cNvCxnSpPr>
            <a:cxnSpLocks/>
            <a:stCxn id="10" idx="6"/>
            <a:endCxn id="34" idx="2"/>
          </p:cNvCxnSpPr>
          <p:nvPr/>
        </p:nvCxnSpPr>
        <p:spPr>
          <a:xfrm>
            <a:off x="7183936" y="1959667"/>
            <a:ext cx="2507745" cy="1928724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6BF9FA4A-DF30-B510-C461-04FD38A89332}"/>
              </a:ext>
            </a:extLst>
          </p:cNvPr>
          <p:cNvCxnSpPr>
            <a:cxnSpLocks/>
          </p:cNvCxnSpPr>
          <p:nvPr/>
        </p:nvCxnSpPr>
        <p:spPr>
          <a:xfrm>
            <a:off x="2535321" y="3840400"/>
            <a:ext cx="2472743" cy="897890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EBCE7C0A-87DC-6EBB-604E-61844E433155}"/>
              </a:ext>
            </a:extLst>
          </p:cNvPr>
          <p:cNvCxnSpPr>
            <a:cxnSpLocks/>
            <a:endCxn id="32" idx="2"/>
          </p:cNvCxnSpPr>
          <p:nvPr/>
        </p:nvCxnSpPr>
        <p:spPr>
          <a:xfrm rot="5400000" flipH="1" flipV="1">
            <a:off x="6796560" y="1739241"/>
            <a:ext cx="3211664" cy="2578577"/>
          </a:xfrm>
          <a:prstGeom prst="curvedConnector2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E42882E8-D919-EC6B-DBBA-3EFB65B369C9}"/>
              </a:ext>
            </a:extLst>
          </p:cNvPr>
          <p:cNvCxnSpPr>
            <a:cxnSpLocks/>
          </p:cNvCxnSpPr>
          <p:nvPr/>
        </p:nvCxnSpPr>
        <p:spPr>
          <a:xfrm>
            <a:off x="1790163" y="4061838"/>
            <a:ext cx="3217901" cy="996540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D521447D-F968-6CF4-1507-49448A861510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7183936" y="3888391"/>
            <a:ext cx="2507745" cy="897977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D03CFCE8-F14E-AE03-A6DB-FD1534BA59FA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7183935" y="2655544"/>
            <a:ext cx="2507746" cy="2128715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EDFD206F-31B1-2B2D-9B4A-60002B84B6B6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45465" y="4501198"/>
            <a:ext cx="3462599" cy="39713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3BAF4B2D-AC38-1559-F4D3-7C3BDA4C89E5}"/>
              </a:ext>
            </a:extLst>
          </p:cNvPr>
          <p:cNvCxnSpPr>
            <a:cxnSpLocks/>
            <a:endCxn id="32" idx="2"/>
          </p:cNvCxnSpPr>
          <p:nvPr/>
        </p:nvCxnSpPr>
        <p:spPr>
          <a:xfrm rot="5400000" flipH="1" flipV="1">
            <a:off x="6742910" y="1863722"/>
            <a:ext cx="3389796" cy="2507746"/>
          </a:xfrm>
          <a:prstGeom prst="curvedConnector2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5695CC9C-678B-65C8-2524-0C04FFAF4EF8}"/>
              </a:ext>
            </a:extLst>
          </p:cNvPr>
          <p:cNvCxnSpPr>
            <a:cxnSpLocks/>
            <a:stCxn id="11" idx="6"/>
            <a:endCxn id="33" idx="2"/>
          </p:cNvCxnSpPr>
          <p:nvPr/>
        </p:nvCxnSpPr>
        <p:spPr>
          <a:xfrm flipV="1">
            <a:off x="7183936" y="2655544"/>
            <a:ext cx="2507745" cy="2242790"/>
          </a:xfrm>
          <a:prstGeom prst="curvedConnector3">
            <a:avLst>
              <a:gd name="adj1" fmla="val 53338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385B0795-3234-5FF9-3DC6-7114A8203081}"/>
              </a:ext>
            </a:extLst>
          </p:cNvPr>
          <p:cNvCxnSpPr>
            <a:cxnSpLocks/>
            <a:stCxn id="11" idx="6"/>
            <a:endCxn id="34" idx="2"/>
          </p:cNvCxnSpPr>
          <p:nvPr/>
        </p:nvCxnSpPr>
        <p:spPr>
          <a:xfrm flipV="1">
            <a:off x="7183936" y="3888391"/>
            <a:ext cx="2507745" cy="1009943"/>
          </a:xfrm>
          <a:prstGeom prst="curvedConnector3">
            <a:avLst>
              <a:gd name="adj1" fmla="val 54109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8BE1B71F-49F7-51DE-3EAE-176F3DA237FD}"/>
              </a:ext>
            </a:extLst>
          </p:cNvPr>
          <p:cNvCxnSpPr>
            <a:cxnSpLocks/>
          </p:cNvCxnSpPr>
          <p:nvPr/>
        </p:nvCxnSpPr>
        <p:spPr>
          <a:xfrm>
            <a:off x="1474630" y="4699766"/>
            <a:ext cx="3650504" cy="575339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4D7A56BF-C94C-06F0-CA46-C3E133FA86FB}"/>
              </a:ext>
            </a:extLst>
          </p:cNvPr>
          <p:cNvCxnSpPr>
            <a:cxnSpLocks/>
          </p:cNvCxnSpPr>
          <p:nvPr/>
        </p:nvCxnSpPr>
        <p:spPr>
          <a:xfrm>
            <a:off x="1265678" y="4902695"/>
            <a:ext cx="3859456" cy="397823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98980945-895D-39FE-975A-42F79F1349E1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7113103" y="3888391"/>
            <a:ext cx="2578578" cy="1329625"/>
          </a:xfrm>
          <a:prstGeom prst="curvedConnector3">
            <a:avLst>
              <a:gd name="adj1" fmla="val 62736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67BE6A87-C7ED-F580-9943-80183CC96E50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7113102" y="2655544"/>
            <a:ext cx="2578579" cy="2562472"/>
          </a:xfrm>
          <a:prstGeom prst="curvedConnector3">
            <a:avLst>
              <a:gd name="adj1" fmla="val 65983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F9C6A493-265D-F144-7242-5B07A8F095E3}"/>
              </a:ext>
            </a:extLst>
          </p:cNvPr>
          <p:cNvCxnSpPr>
            <a:cxnSpLocks/>
          </p:cNvCxnSpPr>
          <p:nvPr/>
        </p:nvCxnSpPr>
        <p:spPr>
          <a:xfrm flipV="1">
            <a:off x="1673093" y="5167436"/>
            <a:ext cx="3405804" cy="173074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E35BBA7A-E4A5-DA26-A113-7AA51E12E0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17490" y="2063663"/>
            <a:ext cx="3481254" cy="2633896"/>
          </a:xfrm>
          <a:prstGeom prst="curvedConnector3">
            <a:avLst>
              <a:gd name="adj1" fmla="val 32427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F251B626-141C-DF1C-2607-394819CFC320}"/>
              </a:ext>
            </a:extLst>
          </p:cNvPr>
          <p:cNvCxnSpPr>
            <a:cxnSpLocks/>
          </p:cNvCxnSpPr>
          <p:nvPr/>
        </p:nvCxnSpPr>
        <p:spPr>
          <a:xfrm flipV="1">
            <a:off x="6781972" y="1539662"/>
            <a:ext cx="2909709" cy="2715475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D41A5458-84AE-A223-3CBC-7BBB039A5FAC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6988606" y="5121238"/>
            <a:ext cx="2703075" cy="261778"/>
          </a:xfrm>
          <a:prstGeom prst="curvedConnector3">
            <a:avLst>
              <a:gd name="adj1" fmla="val 50000"/>
            </a:avLst>
          </a:prstGeom>
          <a:ln>
            <a:solidFill>
              <a:schemeClr val="accent5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71FED3B6-23E2-A897-06C6-CA6E3EE28C55}"/>
              </a:ext>
            </a:extLst>
          </p:cNvPr>
          <p:cNvCxnSpPr>
            <a:cxnSpLocks/>
          </p:cNvCxnSpPr>
          <p:nvPr/>
        </p:nvCxnSpPr>
        <p:spPr>
          <a:xfrm flipV="1">
            <a:off x="6988606" y="4210117"/>
            <a:ext cx="2883050" cy="1179686"/>
          </a:xfrm>
          <a:prstGeom prst="curvedConnector3">
            <a:avLst>
              <a:gd name="adj1" fmla="val 50000"/>
            </a:avLst>
          </a:prstGeom>
          <a:ln>
            <a:solidFill>
              <a:schemeClr val="accent5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24DD5413-5852-FE5A-F754-46E45E008118}"/>
              </a:ext>
            </a:extLst>
          </p:cNvPr>
          <p:cNvCxnSpPr>
            <a:cxnSpLocks/>
          </p:cNvCxnSpPr>
          <p:nvPr/>
        </p:nvCxnSpPr>
        <p:spPr>
          <a:xfrm flipV="1">
            <a:off x="6996032" y="2912847"/>
            <a:ext cx="2875624" cy="2469332"/>
          </a:xfrm>
          <a:prstGeom prst="curvedConnector3">
            <a:avLst>
              <a:gd name="adj1" fmla="val 50000"/>
            </a:avLst>
          </a:prstGeom>
          <a:ln>
            <a:solidFill>
              <a:schemeClr val="accent5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B0E3DAA6-EA19-C7D7-2536-1CAF2BC684F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16402" y="2131140"/>
            <a:ext cx="3738293" cy="2779034"/>
          </a:xfrm>
          <a:prstGeom prst="curvedConnector3">
            <a:avLst>
              <a:gd name="adj1" fmla="val -2883"/>
            </a:avLst>
          </a:prstGeom>
          <a:ln>
            <a:solidFill>
              <a:schemeClr val="accent5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53FEC3D-53B6-A088-83AC-E681DA1EFD25}"/>
              </a:ext>
            </a:extLst>
          </p:cNvPr>
          <p:cNvSpPr/>
          <p:nvPr/>
        </p:nvSpPr>
        <p:spPr>
          <a:xfrm>
            <a:off x="9691681" y="2125014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Probe window (DLS)</a:t>
            </a:r>
            <a:endParaRPr lang="en-NL" sz="16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0FDE7B-6E74-6D0C-98FD-8E0293DB4C74}"/>
              </a:ext>
            </a:extLst>
          </p:cNvPr>
          <p:cNvSpPr/>
          <p:nvPr/>
        </p:nvSpPr>
        <p:spPr>
          <a:xfrm>
            <a:off x="9691681" y="3357861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dA</a:t>
            </a:r>
            <a:r>
              <a:rPr lang="en-US" sz="1600" dirty="0"/>
              <a:t> Window</a:t>
            </a:r>
            <a:endParaRPr lang="en-NL" sz="16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525AEE8-6FDE-1449-53BC-58E24B424666}"/>
              </a:ext>
            </a:extLst>
          </p:cNvPr>
          <p:cNvSpPr/>
          <p:nvPr/>
        </p:nvSpPr>
        <p:spPr>
          <a:xfrm>
            <a:off x="5008064" y="4084051"/>
            <a:ext cx="2175872" cy="16285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Main_window</a:t>
            </a:r>
            <a:endParaRPr lang="en-NL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8718CB8-63C5-2DFC-554B-7AF8407739CF}"/>
              </a:ext>
            </a:extLst>
          </p:cNvPr>
          <p:cNvSpPr txBox="1"/>
          <p:nvPr/>
        </p:nvSpPr>
        <p:spPr>
          <a:xfrm>
            <a:off x="64737" y="64394"/>
            <a:ext cx="1548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Commands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Data update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Errors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Background</a:t>
            </a:r>
            <a:endParaRPr lang="en-NL" sz="1200" dirty="0">
              <a:solidFill>
                <a:schemeClr val="accent5"/>
              </a:solidFill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153AB7D-48A5-A142-D89F-B508F1D63436}"/>
              </a:ext>
            </a:extLst>
          </p:cNvPr>
          <p:cNvCxnSpPr/>
          <p:nvPr/>
        </p:nvCxnSpPr>
        <p:spPr>
          <a:xfrm>
            <a:off x="3146738" y="231820"/>
            <a:ext cx="5859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D688092-D376-DF25-602C-B69920DC1FFA}"/>
              </a:ext>
            </a:extLst>
          </p:cNvPr>
          <p:cNvCxnSpPr/>
          <p:nvPr/>
        </p:nvCxnSpPr>
        <p:spPr>
          <a:xfrm>
            <a:off x="3146738" y="409977"/>
            <a:ext cx="585989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45D52D9-F264-5676-AD07-C492F0E1ACAD}"/>
              </a:ext>
            </a:extLst>
          </p:cNvPr>
          <p:cNvCxnSpPr/>
          <p:nvPr/>
        </p:nvCxnSpPr>
        <p:spPr>
          <a:xfrm>
            <a:off x="3146738" y="601014"/>
            <a:ext cx="58598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E93B331-9AAA-F4C9-197B-4CF6C0F68943}"/>
              </a:ext>
            </a:extLst>
          </p:cNvPr>
          <p:cNvCxnSpPr/>
          <p:nvPr/>
        </p:nvCxnSpPr>
        <p:spPr>
          <a:xfrm>
            <a:off x="3146738" y="779171"/>
            <a:ext cx="58598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D09938D-8D0A-B4B9-9611-CC7CB51B9F5A}"/>
              </a:ext>
            </a:extLst>
          </p:cNvPr>
          <p:cNvCxnSpPr/>
          <p:nvPr/>
        </p:nvCxnSpPr>
        <p:spPr>
          <a:xfrm>
            <a:off x="3146738" y="944451"/>
            <a:ext cx="58598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00C7D42-86B6-1D08-97A0-99467895B993}"/>
              </a:ext>
            </a:extLst>
          </p:cNvPr>
          <p:cNvSpPr txBox="1"/>
          <p:nvPr/>
        </p:nvSpPr>
        <p:spPr>
          <a:xfrm>
            <a:off x="3664626" y="67562"/>
            <a:ext cx="16801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Measurements</a:t>
            </a:r>
          </a:p>
          <a:p>
            <a:r>
              <a:rPr lang="en-US" sz="1200" dirty="0"/>
              <a:t>Validation/upkeeping</a:t>
            </a:r>
          </a:p>
          <a:p>
            <a:r>
              <a:rPr lang="en-US" sz="1200" dirty="0"/>
              <a:t>Plotting</a:t>
            </a:r>
          </a:p>
          <a:p>
            <a:r>
              <a:rPr lang="en-US" sz="1200" dirty="0"/>
              <a:t>Axis update</a:t>
            </a:r>
          </a:p>
          <a:p>
            <a:r>
              <a:rPr lang="en-US" sz="1200" dirty="0"/>
              <a:t>UI update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367E9E-9BE0-7465-03CF-B38DB619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7852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DAD25D-68FE-1980-BF16-957E60BCCA3B}"/>
              </a:ext>
            </a:extLst>
          </p:cNvPr>
          <p:cNvSpPr txBox="1"/>
          <p:nvPr/>
        </p:nvSpPr>
        <p:spPr>
          <a:xfrm>
            <a:off x="154623" y="2305615"/>
            <a:ext cx="29553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Window: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run_command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 Interface: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trigger_worker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parsed_content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DLS Window: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run_command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ProbeThread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Probe_update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   </a:t>
            </a:r>
            <a:r>
              <a:rPr lang="en-US" sz="1400" dirty="0" err="1">
                <a:solidFill>
                  <a:srgbClr val="7030A0"/>
                </a:solidFill>
              </a:rPr>
              <a:t>dA_update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7D73A7-8432-B839-E128-22BDC3222457}"/>
              </a:ext>
            </a:extLst>
          </p:cNvPr>
          <p:cNvSpPr/>
          <p:nvPr/>
        </p:nvSpPr>
        <p:spPr>
          <a:xfrm>
            <a:off x="5008064" y="1145384"/>
            <a:ext cx="2175872" cy="16285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Camera_gui</a:t>
            </a:r>
            <a:endParaRPr lang="en-NL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2A8790-AA69-858B-9471-5CA77A430A4B}"/>
              </a:ext>
            </a:extLst>
          </p:cNvPr>
          <p:cNvSpPr/>
          <p:nvPr/>
        </p:nvSpPr>
        <p:spPr>
          <a:xfrm>
            <a:off x="9691681" y="892167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Heatmap window</a:t>
            </a:r>
            <a:endParaRPr lang="en-NL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C3AEE8-24C8-0111-29D4-4FBF4AE8CB40}"/>
              </a:ext>
            </a:extLst>
          </p:cNvPr>
          <p:cNvSpPr/>
          <p:nvPr/>
        </p:nvSpPr>
        <p:spPr>
          <a:xfrm>
            <a:off x="9691681" y="2125014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Probe window (DLS)</a:t>
            </a:r>
            <a:endParaRPr lang="en-NL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FEA408-E96C-E10F-B2AC-956D3730628E}"/>
              </a:ext>
            </a:extLst>
          </p:cNvPr>
          <p:cNvSpPr/>
          <p:nvPr/>
        </p:nvSpPr>
        <p:spPr>
          <a:xfrm>
            <a:off x="9691681" y="3357861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dA</a:t>
            </a:r>
            <a:r>
              <a:rPr lang="en-US" sz="1600" dirty="0"/>
              <a:t> Window</a:t>
            </a:r>
            <a:endParaRPr lang="en-NL" sz="1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D0F0F6-E874-9212-C6FA-9F11BA909F92}"/>
              </a:ext>
            </a:extLst>
          </p:cNvPr>
          <p:cNvSpPr/>
          <p:nvPr/>
        </p:nvSpPr>
        <p:spPr>
          <a:xfrm>
            <a:off x="9691681" y="4590708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WorkerThread</a:t>
            </a:r>
            <a:endParaRPr lang="en-NL" sz="1600" dirty="0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3031F40D-6104-9D0C-D294-58157D1E4BB2}"/>
              </a:ext>
            </a:extLst>
          </p:cNvPr>
          <p:cNvCxnSpPr>
            <a:cxnSpLocks/>
          </p:cNvCxnSpPr>
          <p:nvPr/>
        </p:nvCxnSpPr>
        <p:spPr>
          <a:xfrm>
            <a:off x="1563624" y="2679192"/>
            <a:ext cx="3444440" cy="221914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A7004781-537E-02B7-0C88-1DB4A8A04937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490472" y="3118104"/>
            <a:ext cx="3517592" cy="178023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179081B-D148-A257-C483-163EF1939BE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563624" y="3739897"/>
            <a:ext cx="3444440" cy="1158437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EDE1BA49-0EE5-D51F-BA66-602868A79808}"/>
              </a:ext>
            </a:extLst>
          </p:cNvPr>
          <p:cNvCxnSpPr>
            <a:cxnSpLocks/>
          </p:cNvCxnSpPr>
          <p:nvPr/>
        </p:nvCxnSpPr>
        <p:spPr>
          <a:xfrm>
            <a:off x="1636776" y="3357861"/>
            <a:ext cx="3371288" cy="1378731"/>
          </a:xfrm>
          <a:prstGeom prst="curvedConnector3">
            <a:avLst>
              <a:gd name="adj1" fmla="val 5651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97D5378-862B-F184-2AC1-59232C60BA9C}"/>
              </a:ext>
            </a:extLst>
          </p:cNvPr>
          <p:cNvCxnSpPr>
            <a:cxnSpLocks/>
          </p:cNvCxnSpPr>
          <p:nvPr/>
        </p:nvCxnSpPr>
        <p:spPr>
          <a:xfrm flipV="1">
            <a:off x="1490472" y="1959667"/>
            <a:ext cx="3517592" cy="2228285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6B9ED004-3AD4-8D72-A1C7-576BF1803819}"/>
              </a:ext>
            </a:extLst>
          </p:cNvPr>
          <p:cNvCxnSpPr>
            <a:cxnSpLocks/>
          </p:cNvCxnSpPr>
          <p:nvPr/>
        </p:nvCxnSpPr>
        <p:spPr>
          <a:xfrm flipV="1">
            <a:off x="1252728" y="1959667"/>
            <a:ext cx="3755336" cy="2459254"/>
          </a:xfrm>
          <a:prstGeom prst="curvedConnector3">
            <a:avLst>
              <a:gd name="adj1" fmla="val 57305"/>
            </a:avLst>
          </a:prstGeom>
          <a:ln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0355E5A4-551A-B4AD-E4EB-1DF3A05A9F2E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7183936" y="4898334"/>
            <a:ext cx="2507745" cy="222904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FEE9A99E-96C0-3826-F44D-7BF1BF1FDB6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7183936" y="1422697"/>
            <a:ext cx="2507745" cy="3475637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931A27C5-146D-8C85-7755-9C3F76B7F37F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7183936" y="1959667"/>
            <a:ext cx="2507745" cy="695877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53A50231-7B06-6D67-2E84-CFAEC32C3520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7183936" y="1959667"/>
            <a:ext cx="2507745" cy="1928724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8520BBE-2152-6A5B-03BD-9C1DBA07460F}"/>
              </a:ext>
            </a:extLst>
          </p:cNvPr>
          <p:cNvSpPr/>
          <p:nvPr/>
        </p:nvSpPr>
        <p:spPr>
          <a:xfrm>
            <a:off x="5008064" y="4084051"/>
            <a:ext cx="2175872" cy="16285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Main_window</a:t>
            </a:r>
            <a:endParaRPr lang="en-NL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06D099-B9DF-1998-F693-A9EE0315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23878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EBE008-D99B-7412-3929-1D97DDDF4121}"/>
              </a:ext>
            </a:extLst>
          </p:cNvPr>
          <p:cNvSpPr txBox="1"/>
          <p:nvPr/>
        </p:nvSpPr>
        <p:spPr>
          <a:xfrm>
            <a:off x="112355" y="2321914"/>
            <a:ext cx="29553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Plot_row_update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Measurement_data_update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Update_delay_bar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Update_ref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Update_probe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Update_dA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Start_process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FAA684-E427-5C5E-0DAF-DB9859440B0E}"/>
              </a:ext>
            </a:extLst>
          </p:cNvPr>
          <p:cNvSpPr/>
          <p:nvPr/>
        </p:nvSpPr>
        <p:spPr>
          <a:xfrm>
            <a:off x="9691681" y="892167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Heatmap window</a:t>
            </a:r>
            <a:endParaRPr lang="en-NL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EDCDA3-F516-1E2C-6438-FBAA42C877BF}"/>
              </a:ext>
            </a:extLst>
          </p:cNvPr>
          <p:cNvSpPr/>
          <p:nvPr/>
        </p:nvSpPr>
        <p:spPr>
          <a:xfrm>
            <a:off x="9691681" y="2125014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Probe window (DLS)</a:t>
            </a:r>
            <a:endParaRPr lang="en-NL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FBC47F-857D-40DB-12E8-6F0B73CCDF3A}"/>
              </a:ext>
            </a:extLst>
          </p:cNvPr>
          <p:cNvSpPr/>
          <p:nvPr/>
        </p:nvSpPr>
        <p:spPr>
          <a:xfrm>
            <a:off x="9691681" y="3357861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dA</a:t>
            </a:r>
            <a:r>
              <a:rPr lang="en-US" sz="1600" dirty="0"/>
              <a:t> Window</a:t>
            </a:r>
            <a:endParaRPr lang="en-NL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C44281-51D8-B81F-5531-FA498D042326}"/>
              </a:ext>
            </a:extLst>
          </p:cNvPr>
          <p:cNvSpPr/>
          <p:nvPr/>
        </p:nvSpPr>
        <p:spPr>
          <a:xfrm>
            <a:off x="9691681" y="4590708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WorkerThread</a:t>
            </a:r>
            <a:endParaRPr lang="en-NL" sz="1600" dirty="0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A2E21F88-D050-5451-4EDF-A0E6AEB00E89}"/>
              </a:ext>
            </a:extLst>
          </p:cNvPr>
          <p:cNvCxnSpPr>
            <a:cxnSpLocks/>
          </p:cNvCxnSpPr>
          <p:nvPr/>
        </p:nvCxnSpPr>
        <p:spPr>
          <a:xfrm flipV="1">
            <a:off x="1291351" y="3722075"/>
            <a:ext cx="3504901" cy="28140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4142E2B3-916C-B1A7-1B0D-6F7F8864A3E1}"/>
              </a:ext>
            </a:extLst>
          </p:cNvPr>
          <p:cNvCxnSpPr>
            <a:cxnSpLocks/>
          </p:cNvCxnSpPr>
          <p:nvPr/>
        </p:nvCxnSpPr>
        <p:spPr>
          <a:xfrm>
            <a:off x="2350008" y="2697480"/>
            <a:ext cx="2428312" cy="210312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E12A5E1C-F596-2712-B62C-5D92F38241DB}"/>
              </a:ext>
            </a:extLst>
          </p:cNvPr>
          <p:cNvCxnSpPr>
            <a:cxnSpLocks/>
          </p:cNvCxnSpPr>
          <p:nvPr/>
        </p:nvCxnSpPr>
        <p:spPr>
          <a:xfrm flipV="1">
            <a:off x="1106424" y="3084213"/>
            <a:ext cx="3612039" cy="50644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023B40A1-5BED-AA7D-DD5D-9C301A39F68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6605588" y="1422697"/>
            <a:ext cx="3086093" cy="1412696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852A28AC-57AC-38FC-01BE-22B7EE07684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6785806" y="3096627"/>
            <a:ext cx="2905875" cy="2024611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1E757A4-85B9-806A-DE53-4349CCA29D6F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6785808" y="3096627"/>
            <a:ext cx="2905873" cy="791764"/>
          </a:xfrm>
          <a:prstGeom prst="curvedConnector3">
            <a:avLst>
              <a:gd name="adj1" fmla="val 70405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B11D502D-B744-1302-4A65-95DF4017FE45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780695" y="2655544"/>
            <a:ext cx="2910986" cy="444094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26938DCD-6C96-2BD3-D0EC-12C99BC49E5D}"/>
              </a:ext>
            </a:extLst>
          </p:cNvPr>
          <p:cNvCxnSpPr>
            <a:cxnSpLocks/>
          </p:cNvCxnSpPr>
          <p:nvPr/>
        </p:nvCxnSpPr>
        <p:spPr>
          <a:xfrm flipV="1">
            <a:off x="6780697" y="1659357"/>
            <a:ext cx="2975951" cy="1437270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F1731E38-DF13-55B4-D8F7-8AE969F0017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6711696" y="3717208"/>
            <a:ext cx="2979985" cy="140403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55290A97-D254-FCB1-D3CB-7944263A846A}"/>
              </a:ext>
            </a:extLst>
          </p:cNvPr>
          <p:cNvCxnSpPr>
            <a:cxnSpLocks/>
          </p:cNvCxnSpPr>
          <p:nvPr/>
        </p:nvCxnSpPr>
        <p:spPr>
          <a:xfrm flipV="1">
            <a:off x="1106424" y="3630168"/>
            <a:ext cx="3612039" cy="118873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0DFC0B90-57BE-284A-6B59-7FE71CC4392B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6749230" y="3636637"/>
            <a:ext cx="2942451" cy="251754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D01F87C7-96B1-58AC-2D7F-548CC2A2C747}"/>
              </a:ext>
            </a:extLst>
          </p:cNvPr>
          <p:cNvCxnSpPr>
            <a:cxnSpLocks/>
          </p:cNvCxnSpPr>
          <p:nvPr/>
        </p:nvCxnSpPr>
        <p:spPr>
          <a:xfrm flipV="1">
            <a:off x="1399032" y="3502152"/>
            <a:ext cx="3254463" cy="64008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53EF3F51-9EB8-940F-B51A-C0D099B83741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798631" y="2655544"/>
            <a:ext cx="2893050" cy="846608"/>
          </a:xfrm>
          <a:prstGeom prst="curvedConnector3">
            <a:avLst>
              <a:gd name="adj1" fmla="val 61695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721FFE9-D959-4F6A-AB4E-767F0E88370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518207" y="2486935"/>
            <a:ext cx="3453937" cy="272622"/>
          </a:xfrm>
          <a:prstGeom prst="curvedConnector2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2D5C5200-79A6-3863-BCDF-E8A9CFA5D1B8}"/>
              </a:ext>
            </a:extLst>
          </p:cNvPr>
          <p:cNvCxnSpPr>
            <a:cxnSpLocks/>
            <a:stCxn id="10" idx="7"/>
          </p:cNvCxnSpPr>
          <p:nvPr/>
        </p:nvCxnSpPr>
        <p:spPr>
          <a:xfrm rot="5400000" flipH="1" flipV="1">
            <a:off x="7400901" y="403808"/>
            <a:ext cx="1465566" cy="3245932"/>
          </a:xfrm>
          <a:prstGeom prst="curvedConnector2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67BDC6D-794F-9E20-440E-BF2219B3AD05}"/>
              </a:ext>
            </a:extLst>
          </p:cNvPr>
          <p:cNvSpPr/>
          <p:nvPr/>
        </p:nvSpPr>
        <p:spPr>
          <a:xfrm>
            <a:off x="4653495" y="2521059"/>
            <a:ext cx="2175872" cy="16285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Main_window</a:t>
            </a:r>
            <a:endParaRPr lang="en-NL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99CB79-FE21-9D74-A7B5-228882FE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73195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25390-9040-6E1D-2B54-F01560CB7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BA488-8FFE-814F-E2C8-96E055243BFE}"/>
              </a:ext>
            </a:extLst>
          </p:cNvPr>
          <p:cNvSpPr txBox="1"/>
          <p:nvPr/>
        </p:nvSpPr>
        <p:spPr>
          <a:xfrm>
            <a:off x="0" y="3059683"/>
            <a:ext cx="2955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Update_delay_bar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 err="1">
                <a:solidFill>
                  <a:srgbClr val="FF0000"/>
                </a:solidFill>
              </a:rPr>
              <a:t>Error_occurred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B6EBF3-52C8-BEA9-D841-5FABE275AB56}"/>
              </a:ext>
            </a:extLst>
          </p:cNvPr>
          <p:cNvSpPr/>
          <p:nvPr/>
        </p:nvSpPr>
        <p:spPr>
          <a:xfrm>
            <a:off x="9691681" y="1288213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Heatmap window</a:t>
            </a:r>
            <a:endParaRPr lang="en-NL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EB370C-BC86-6F4D-7743-CDAF001EF232}"/>
              </a:ext>
            </a:extLst>
          </p:cNvPr>
          <p:cNvSpPr/>
          <p:nvPr/>
        </p:nvSpPr>
        <p:spPr>
          <a:xfrm>
            <a:off x="9691679" y="2798330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Probe window (DLS)</a:t>
            </a:r>
            <a:endParaRPr lang="en-NL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E7F000-0612-CE1D-05C8-1347C48CC20F}"/>
              </a:ext>
            </a:extLst>
          </p:cNvPr>
          <p:cNvSpPr/>
          <p:nvPr/>
        </p:nvSpPr>
        <p:spPr>
          <a:xfrm>
            <a:off x="9691681" y="4308448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dA</a:t>
            </a:r>
            <a:r>
              <a:rPr lang="en-US" sz="1600" dirty="0"/>
              <a:t> Window</a:t>
            </a:r>
            <a:endParaRPr lang="en-NL" sz="1600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8CEC971-2DCE-E36C-4A84-CFECC86D14A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518207" y="3232542"/>
            <a:ext cx="3135288" cy="102800"/>
          </a:xfrm>
          <a:prstGeom prst="curvedConnector3">
            <a:avLst>
              <a:gd name="adj1" fmla="val 50000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C9BBB053-242B-82AB-7317-8352E0A43551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6684262" y="1818743"/>
            <a:ext cx="3007419" cy="1043696"/>
          </a:xfrm>
          <a:prstGeom prst="curvedConnector3">
            <a:avLst>
              <a:gd name="adj1" fmla="val 50000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C2CBED7-8AE8-E744-8180-9C433E6F9684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829367" y="3208615"/>
            <a:ext cx="2862312" cy="120245"/>
          </a:xfrm>
          <a:prstGeom prst="curvedConnector3">
            <a:avLst>
              <a:gd name="adj1" fmla="val 50000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B535198-465E-45B9-75D2-BC5BE5E7F4B0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6700838" y="3743325"/>
            <a:ext cx="2990843" cy="1095653"/>
          </a:xfrm>
          <a:prstGeom prst="curvedConnector3">
            <a:avLst>
              <a:gd name="adj1" fmla="val 50000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3BAB920D-82BB-B88A-A66E-C23CD839AB6E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306768" y="3335342"/>
            <a:ext cx="3346727" cy="11309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4B04E2FA-BD56-289D-684D-DFB43AB14E3B}"/>
              </a:ext>
            </a:extLst>
          </p:cNvPr>
          <p:cNvCxnSpPr>
            <a:cxnSpLocks/>
            <a:stCxn id="10" idx="7"/>
            <a:endCxn id="6" idx="2"/>
          </p:cNvCxnSpPr>
          <p:nvPr/>
        </p:nvCxnSpPr>
        <p:spPr>
          <a:xfrm rot="5400000" flipH="1" flipV="1">
            <a:off x="7630792" y="698669"/>
            <a:ext cx="940814" cy="3180963"/>
          </a:xfrm>
          <a:prstGeom prst="curvedConnector2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C04F4112-718C-961F-C3BE-29045D1B9A3F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829367" y="3328860"/>
            <a:ext cx="2862312" cy="18495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96054A5D-53F3-BFF7-E093-B4ECBF42E015}"/>
              </a:ext>
            </a:extLst>
          </p:cNvPr>
          <p:cNvCxnSpPr>
            <a:cxnSpLocks/>
            <a:stCxn id="10" idx="5"/>
            <a:endCxn id="8" idx="2"/>
          </p:cNvCxnSpPr>
          <p:nvPr/>
        </p:nvCxnSpPr>
        <p:spPr>
          <a:xfrm rot="16200000" flipH="1">
            <a:off x="7637274" y="2784570"/>
            <a:ext cx="927851" cy="3180963"/>
          </a:xfrm>
          <a:prstGeom prst="curvedConnector2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ED4F567-BB05-9483-0E78-8F5A1BBFE626}"/>
              </a:ext>
            </a:extLst>
          </p:cNvPr>
          <p:cNvSpPr/>
          <p:nvPr/>
        </p:nvSpPr>
        <p:spPr>
          <a:xfrm>
            <a:off x="4653495" y="2521059"/>
            <a:ext cx="2175872" cy="16285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Main_window</a:t>
            </a:r>
            <a:endParaRPr lang="en-NL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391863-18EA-3D06-EB34-7BCA0F90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5176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28">
            <a:extLst>
              <a:ext uri="{FF2B5EF4-FFF2-40B4-BE49-F238E27FC236}">
                <a16:creationId xmlns:a16="http://schemas.microsoft.com/office/drawing/2014/main" id="{0C34E525-9579-C5BD-28A5-8F84341E19B7}"/>
              </a:ext>
            </a:extLst>
          </p:cNvPr>
          <p:cNvGrpSpPr/>
          <p:nvPr/>
        </p:nvGrpSpPr>
        <p:grpSpPr>
          <a:xfrm>
            <a:off x="1659559" y="2501892"/>
            <a:ext cx="276650" cy="521176"/>
            <a:chOff x="2785257" y="4150718"/>
            <a:chExt cx="276650" cy="521176"/>
          </a:xfrm>
        </p:grpSpPr>
        <p:sp>
          <p:nvSpPr>
            <p:cNvPr id="5" name="Rechthoek 26">
              <a:extLst>
                <a:ext uri="{FF2B5EF4-FFF2-40B4-BE49-F238E27FC236}">
                  <a16:creationId xmlns:a16="http://schemas.microsoft.com/office/drawing/2014/main" id="{85FAA483-6B14-9071-2B47-800B0F141C1F}"/>
                </a:ext>
              </a:extLst>
            </p:cNvPr>
            <p:cNvSpPr/>
            <p:nvPr/>
          </p:nvSpPr>
          <p:spPr>
            <a:xfrm rot="8870" flipH="1">
              <a:off x="2884969" y="4257989"/>
              <a:ext cx="176938" cy="332188"/>
            </a:xfrm>
            <a:prstGeom prst="rect">
              <a:avLst/>
            </a:prstGeom>
            <a:gradFill flip="none" rotWithShape="1">
              <a:gsLst>
                <a:gs pos="51000">
                  <a:schemeClr val="tx1"/>
                </a:gs>
                <a:gs pos="100000">
                  <a:schemeClr val="bg2">
                    <a:lumMod val="50000"/>
                  </a:schemeClr>
                </a:gs>
                <a:gs pos="0">
                  <a:schemeClr val="bg2">
                    <a:lumMod val="50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6" name="Rechthoek 25">
              <a:extLst>
                <a:ext uri="{FF2B5EF4-FFF2-40B4-BE49-F238E27FC236}">
                  <a16:creationId xmlns:a16="http://schemas.microsoft.com/office/drawing/2014/main" id="{F1DAE5CD-92E7-C14E-60BE-0F67F64CBF8B}"/>
                </a:ext>
              </a:extLst>
            </p:cNvPr>
            <p:cNvSpPr/>
            <p:nvPr/>
          </p:nvSpPr>
          <p:spPr>
            <a:xfrm rot="8870" flipH="1">
              <a:off x="2796315" y="4150886"/>
              <a:ext cx="176453" cy="521008"/>
            </a:xfrm>
            <a:prstGeom prst="rect">
              <a:avLst/>
            </a:prstGeom>
            <a:gradFill flip="none" rotWithShape="1">
              <a:gsLst>
                <a:gs pos="51000">
                  <a:schemeClr val="tx1"/>
                </a:gs>
                <a:gs pos="100000">
                  <a:schemeClr val="bg2">
                    <a:lumMod val="50000"/>
                  </a:schemeClr>
                </a:gs>
                <a:gs pos="0">
                  <a:schemeClr val="bg2">
                    <a:lumMod val="50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7" name="Rechthoek 27">
              <a:extLst>
                <a:ext uri="{FF2B5EF4-FFF2-40B4-BE49-F238E27FC236}">
                  <a16:creationId xmlns:a16="http://schemas.microsoft.com/office/drawing/2014/main" id="{57895E0A-7B5A-3C91-ED95-EBD7CBC7502E}"/>
                </a:ext>
              </a:extLst>
            </p:cNvPr>
            <p:cNvSpPr/>
            <p:nvPr/>
          </p:nvSpPr>
          <p:spPr>
            <a:xfrm rot="8870" flipH="1">
              <a:off x="2785257" y="4150718"/>
              <a:ext cx="45719" cy="521008"/>
            </a:xfrm>
            <a:prstGeom prst="rect">
              <a:avLst/>
            </a:prstGeom>
            <a:gradFill flip="none" rotWithShape="1">
              <a:gsLst>
                <a:gs pos="51000">
                  <a:schemeClr val="tx1"/>
                </a:gs>
                <a:gs pos="100000">
                  <a:schemeClr val="tx1"/>
                </a:gs>
                <a:gs pos="0">
                  <a:schemeClr val="tx1"/>
                </a:gs>
              </a:gsLst>
              <a:lin ang="5400000" scaled="0"/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BD182C-5238-4BD2-7434-8766DF600467}"/>
              </a:ext>
            </a:extLst>
          </p:cNvPr>
          <p:cNvSpPr/>
          <p:nvPr/>
        </p:nvSpPr>
        <p:spPr>
          <a:xfrm>
            <a:off x="6574201" y="3709848"/>
            <a:ext cx="3743325" cy="8720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8D6B2BA-3AC3-9A3F-B93C-049A49E0B092}"/>
              </a:ext>
            </a:extLst>
          </p:cNvPr>
          <p:cNvSpPr/>
          <p:nvPr/>
        </p:nvSpPr>
        <p:spPr>
          <a:xfrm>
            <a:off x="7816113" y="3749273"/>
            <a:ext cx="828675" cy="7932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8C5719A-5F3C-85EB-FEB1-923D034AC305}"/>
              </a:ext>
            </a:extLst>
          </p:cNvPr>
          <p:cNvSpPr/>
          <p:nvPr/>
        </p:nvSpPr>
        <p:spPr>
          <a:xfrm>
            <a:off x="8706701" y="4329455"/>
            <a:ext cx="285750" cy="190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FBE52F4-BD52-E426-8ABB-19D5F303B376}"/>
              </a:ext>
            </a:extLst>
          </p:cNvPr>
          <p:cNvSpPr/>
          <p:nvPr/>
        </p:nvSpPr>
        <p:spPr>
          <a:xfrm rot="10800000">
            <a:off x="7468450" y="4329454"/>
            <a:ext cx="285750" cy="190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15" name="Groep 28">
            <a:extLst>
              <a:ext uri="{FF2B5EF4-FFF2-40B4-BE49-F238E27FC236}">
                <a16:creationId xmlns:a16="http://schemas.microsoft.com/office/drawing/2014/main" id="{4DFDE0B7-6A7A-4CB6-9FD4-B18FB41F7F0C}"/>
              </a:ext>
            </a:extLst>
          </p:cNvPr>
          <p:cNvGrpSpPr/>
          <p:nvPr/>
        </p:nvGrpSpPr>
        <p:grpSpPr>
          <a:xfrm rot="10800000">
            <a:off x="7980035" y="4021295"/>
            <a:ext cx="500830" cy="249180"/>
            <a:chOff x="2785257" y="4150718"/>
            <a:chExt cx="276650" cy="521176"/>
          </a:xfrm>
        </p:grpSpPr>
        <p:sp>
          <p:nvSpPr>
            <p:cNvPr id="16" name="Rechthoek 26">
              <a:extLst>
                <a:ext uri="{FF2B5EF4-FFF2-40B4-BE49-F238E27FC236}">
                  <a16:creationId xmlns:a16="http://schemas.microsoft.com/office/drawing/2014/main" id="{6143AC9C-F0FF-A60A-9D2A-78E467C2BB3F}"/>
                </a:ext>
              </a:extLst>
            </p:cNvPr>
            <p:cNvSpPr/>
            <p:nvPr/>
          </p:nvSpPr>
          <p:spPr>
            <a:xfrm rot="8870" flipH="1">
              <a:off x="2884969" y="4257989"/>
              <a:ext cx="176938" cy="332188"/>
            </a:xfrm>
            <a:prstGeom prst="rect">
              <a:avLst/>
            </a:prstGeom>
            <a:gradFill flip="none" rotWithShape="1">
              <a:gsLst>
                <a:gs pos="51000">
                  <a:schemeClr val="tx1"/>
                </a:gs>
                <a:gs pos="100000">
                  <a:schemeClr val="bg2">
                    <a:lumMod val="50000"/>
                  </a:schemeClr>
                </a:gs>
                <a:gs pos="0">
                  <a:schemeClr val="bg2">
                    <a:lumMod val="50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7" name="Rechthoek 25">
              <a:extLst>
                <a:ext uri="{FF2B5EF4-FFF2-40B4-BE49-F238E27FC236}">
                  <a16:creationId xmlns:a16="http://schemas.microsoft.com/office/drawing/2014/main" id="{F5ADF06E-1317-5C49-8CD8-85FAA8D4CC85}"/>
                </a:ext>
              </a:extLst>
            </p:cNvPr>
            <p:cNvSpPr/>
            <p:nvPr/>
          </p:nvSpPr>
          <p:spPr>
            <a:xfrm rot="8870" flipH="1">
              <a:off x="2796315" y="4150886"/>
              <a:ext cx="176453" cy="521008"/>
            </a:xfrm>
            <a:prstGeom prst="rect">
              <a:avLst/>
            </a:prstGeom>
            <a:gradFill flip="none" rotWithShape="1">
              <a:gsLst>
                <a:gs pos="51000">
                  <a:schemeClr val="tx1"/>
                </a:gs>
                <a:gs pos="100000">
                  <a:schemeClr val="bg2">
                    <a:lumMod val="50000"/>
                  </a:schemeClr>
                </a:gs>
                <a:gs pos="0">
                  <a:schemeClr val="bg2">
                    <a:lumMod val="50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8" name="Rechthoek 27">
              <a:extLst>
                <a:ext uri="{FF2B5EF4-FFF2-40B4-BE49-F238E27FC236}">
                  <a16:creationId xmlns:a16="http://schemas.microsoft.com/office/drawing/2014/main" id="{494EEB01-4B65-DE28-9628-44B8008F76CC}"/>
                </a:ext>
              </a:extLst>
            </p:cNvPr>
            <p:cNvSpPr/>
            <p:nvPr/>
          </p:nvSpPr>
          <p:spPr>
            <a:xfrm rot="8870" flipH="1">
              <a:off x="2785257" y="4150718"/>
              <a:ext cx="45719" cy="521008"/>
            </a:xfrm>
            <a:prstGeom prst="rect">
              <a:avLst/>
            </a:prstGeom>
            <a:gradFill flip="none" rotWithShape="1">
              <a:gsLst>
                <a:gs pos="51000">
                  <a:schemeClr val="tx1"/>
                </a:gs>
                <a:gs pos="100000">
                  <a:schemeClr val="tx1"/>
                </a:gs>
                <a:gs pos="0">
                  <a:schemeClr val="tx1"/>
                </a:gs>
              </a:gsLst>
              <a:lin ang="5400000" scaled="0"/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19" name="Groep 28">
            <a:extLst>
              <a:ext uri="{FF2B5EF4-FFF2-40B4-BE49-F238E27FC236}">
                <a16:creationId xmlns:a16="http://schemas.microsoft.com/office/drawing/2014/main" id="{AFF25736-0DB1-58A1-FC5D-830492A2C663}"/>
              </a:ext>
            </a:extLst>
          </p:cNvPr>
          <p:cNvGrpSpPr/>
          <p:nvPr/>
        </p:nvGrpSpPr>
        <p:grpSpPr>
          <a:xfrm rot="10800000">
            <a:off x="8609579" y="2665333"/>
            <a:ext cx="500830" cy="249180"/>
            <a:chOff x="2785257" y="4150718"/>
            <a:chExt cx="276650" cy="521176"/>
          </a:xfrm>
        </p:grpSpPr>
        <p:sp>
          <p:nvSpPr>
            <p:cNvPr id="20" name="Rechthoek 26">
              <a:extLst>
                <a:ext uri="{FF2B5EF4-FFF2-40B4-BE49-F238E27FC236}">
                  <a16:creationId xmlns:a16="http://schemas.microsoft.com/office/drawing/2014/main" id="{149DF0DE-6D24-D696-5B28-6DD2A10DC767}"/>
                </a:ext>
              </a:extLst>
            </p:cNvPr>
            <p:cNvSpPr/>
            <p:nvPr/>
          </p:nvSpPr>
          <p:spPr>
            <a:xfrm rot="8870" flipH="1">
              <a:off x="2884969" y="4257989"/>
              <a:ext cx="176938" cy="332188"/>
            </a:xfrm>
            <a:prstGeom prst="rect">
              <a:avLst/>
            </a:prstGeom>
            <a:gradFill flip="none" rotWithShape="1">
              <a:gsLst>
                <a:gs pos="51000">
                  <a:schemeClr val="tx1"/>
                </a:gs>
                <a:gs pos="100000">
                  <a:schemeClr val="bg2">
                    <a:lumMod val="50000"/>
                  </a:schemeClr>
                </a:gs>
                <a:gs pos="0">
                  <a:schemeClr val="bg2">
                    <a:lumMod val="50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1" name="Rechthoek 25">
              <a:extLst>
                <a:ext uri="{FF2B5EF4-FFF2-40B4-BE49-F238E27FC236}">
                  <a16:creationId xmlns:a16="http://schemas.microsoft.com/office/drawing/2014/main" id="{02469FA9-7EBC-3F36-0437-C915C900883C}"/>
                </a:ext>
              </a:extLst>
            </p:cNvPr>
            <p:cNvSpPr/>
            <p:nvPr/>
          </p:nvSpPr>
          <p:spPr>
            <a:xfrm rot="8870" flipH="1">
              <a:off x="2796315" y="4150886"/>
              <a:ext cx="176453" cy="521008"/>
            </a:xfrm>
            <a:prstGeom prst="rect">
              <a:avLst/>
            </a:prstGeom>
            <a:gradFill flip="none" rotWithShape="1">
              <a:gsLst>
                <a:gs pos="51000">
                  <a:schemeClr val="tx1"/>
                </a:gs>
                <a:gs pos="100000">
                  <a:schemeClr val="bg2">
                    <a:lumMod val="50000"/>
                  </a:schemeClr>
                </a:gs>
                <a:gs pos="0">
                  <a:schemeClr val="bg2">
                    <a:lumMod val="50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2" name="Rechthoek 27">
              <a:extLst>
                <a:ext uri="{FF2B5EF4-FFF2-40B4-BE49-F238E27FC236}">
                  <a16:creationId xmlns:a16="http://schemas.microsoft.com/office/drawing/2014/main" id="{EF019ED7-C974-B7C3-3F32-93D05B295E99}"/>
                </a:ext>
              </a:extLst>
            </p:cNvPr>
            <p:cNvSpPr/>
            <p:nvPr/>
          </p:nvSpPr>
          <p:spPr>
            <a:xfrm rot="8870" flipH="1">
              <a:off x="2785257" y="4150718"/>
              <a:ext cx="45719" cy="521008"/>
            </a:xfrm>
            <a:prstGeom prst="rect">
              <a:avLst/>
            </a:prstGeom>
            <a:gradFill flip="none" rotWithShape="1">
              <a:gsLst>
                <a:gs pos="51000">
                  <a:schemeClr val="tx1"/>
                </a:gs>
                <a:gs pos="100000">
                  <a:schemeClr val="tx1"/>
                </a:gs>
                <a:gs pos="0">
                  <a:schemeClr val="tx1"/>
                </a:gs>
              </a:gsLst>
              <a:lin ang="5400000" scaled="0"/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23" name="Rechthoek 5">
            <a:extLst>
              <a:ext uri="{FF2B5EF4-FFF2-40B4-BE49-F238E27FC236}">
                <a16:creationId xmlns:a16="http://schemas.microsoft.com/office/drawing/2014/main" id="{59860FC3-CC86-C75B-6C2F-0B8460DC2120}"/>
              </a:ext>
            </a:extLst>
          </p:cNvPr>
          <p:cNvSpPr/>
          <p:nvPr/>
        </p:nvSpPr>
        <p:spPr>
          <a:xfrm rot="5400000">
            <a:off x="5349801" y="-461381"/>
            <a:ext cx="36000" cy="64835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F0000"/>
              </a:gs>
              <a:gs pos="100000">
                <a:schemeClr val="bg1"/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4" name="Rechthoek 5">
            <a:extLst>
              <a:ext uri="{FF2B5EF4-FFF2-40B4-BE49-F238E27FC236}">
                <a16:creationId xmlns:a16="http://schemas.microsoft.com/office/drawing/2014/main" id="{875A84FD-C118-9BF2-F2C1-4DE2F2F06956}"/>
              </a:ext>
            </a:extLst>
          </p:cNvPr>
          <p:cNvSpPr/>
          <p:nvPr/>
        </p:nvSpPr>
        <p:spPr>
          <a:xfrm rot="5400000">
            <a:off x="2010744" y="2691498"/>
            <a:ext cx="36000" cy="17779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F0000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hthoek 6">
            <a:extLst>
              <a:ext uri="{FF2B5EF4-FFF2-40B4-BE49-F238E27FC236}">
                <a16:creationId xmlns:a16="http://schemas.microsoft.com/office/drawing/2014/main" id="{A30AD671-5AD3-3EB7-3B33-27D229C81785}"/>
              </a:ext>
            </a:extLst>
          </p:cNvPr>
          <p:cNvSpPr/>
          <p:nvPr/>
        </p:nvSpPr>
        <p:spPr>
          <a:xfrm rot="10800000">
            <a:off x="3628504" y="2550273"/>
            <a:ext cx="36000" cy="160311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hthoek 6">
            <a:extLst>
              <a:ext uri="{FF2B5EF4-FFF2-40B4-BE49-F238E27FC236}">
                <a16:creationId xmlns:a16="http://schemas.microsoft.com/office/drawing/2014/main" id="{D44ABE6A-2D40-3204-A1FB-4F02A67035DD}"/>
              </a:ext>
            </a:extLst>
          </p:cNvPr>
          <p:cNvSpPr/>
          <p:nvPr/>
        </p:nvSpPr>
        <p:spPr>
          <a:xfrm rot="15744417">
            <a:off x="2870400" y="1895342"/>
            <a:ext cx="36000" cy="153737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16">
            <a:extLst>
              <a:ext uri="{FF2B5EF4-FFF2-40B4-BE49-F238E27FC236}">
                <a16:creationId xmlns:a16="http://schemas.microsoft.com/office/drawing/2014/main" id="{B9C53F90-3F85-498D-8FAB-5D82370FE30D}"/>
              </a:ext>
            </a:extLst>
          </p:cNvPr>
          <p:cNvSpPr/>
          <p:nvPr/>
        </p:nvSpPr>
        <p:spPr>
          <a:xfrm rot="8347647" flipH="1">
            <a:off x="3584150" y="2281464"/>
            <a:ext cx="67945" cy="440736"/>
          </a:xfrm>
          <a:prstGeom prst="rect">
            <a:avLst/>
          </a:prstGeom>
          <a:gradFill>
            <a:gsLst>
              <a:gs pos="5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balanced" dir="t">
              <a:rot lat="0" lon="0" rev="21594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0" dirty="0"/>
          </a:p>
          <a:p>
            <a:pPr algn="ctr"/>
            <a:endParaRPr lang="nl-NL" dirty="0"/>
          </a:p>
        </p:txBody>
      </p:sp>
      <p:sp>
        <p:nvSpPr>
          <p:cNvPr id="28" name="Rechthoek 6">
            <a:extLst>
              <a:ext uri="{FF2B5EF4-FFF2-40B4-BE49-F238E27FC236}">
                <a16:creationId xmlns:a16="http://schemas.microsoft.com/office/drawing/2014/main" id="{07CD7CBE-8D82-A0BC-F83A-71992380C896}"/>
              </a:ext>
            </a:extLst>
          </p:cNvPr>
          <p:cNvSpPr/>
          <p:nvPr/>
        </p:nvSpPr>
        <p:spPr>
          <a:xfrm rot="15744417">
            <a:off x="2000408" y="2704750"/>
            <a:ext cx="36000" cy="157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40000"/>
                </a:schemeClr>
              </a:gs>
              <a:gs pos="50000">
                <a:schemeClr val="accent6">
                  <a:lumMod val="75000"/>
                  <a:alpha val="40000"/>
                </a:schemeClr>
              </a:gs>
              <a:gs pos="100000">
                <a:schemeClr val="accent6">
                  <a:lumMod val="60000"/>
                  <a:lumOff val="40000"/>
                  <a:alpha val="40000"/>
                </a:schemeClr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46">
            <a:extLst>
              <a:ext uri="{FF2B5EF4-FFF2-40B4-BE49-F238E27FC236}">
                <a16:creationId xmlns:a16="http://schemas.microsoft.com/office/drawing/2014/main" id="{0829C144-C180-7E14-2DC0-7C1910DC498A}"/>
              </a:ext>
            </a:extLst>
          </p:cNvPr>
          <p:cNvSpPr/>
          <p:nvPr/>
        </p:nvSpPr>
        <p:spPr>
          <a:xfrm flipH="1">
            <a:off x="2056986" y="2130660"/>
            <a:ext cx="93694" cy="7423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75000"/>
                </a:schemeClr>
              </a:gs>
              <a:gs pos="83000">
                <a:schemeClr val="bg2">
                  <a:lumMod val="5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41DBBF-0F0E-778F-01A0-A6E63E3F40A9}"/>
              </a:ext>
            </a:extLst>
          </p:cNvPr>
          <p:cNvSpPr txBox="1"/>
          <p:nvPr/>
        </p:nvSpPr>
        <p:spPr>
          <a:xfrm>
            <a:off x="9150897" y="3441496"/>
            <a:ext cx="2020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Delay Stage</a:t>
            </a:r>
            <a:endParaRPr lang="en-NL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4B5C0B-582C-5B17-CEFE-106D8A1D4D20}"/>
              </a:ext>
            </a:extLst>
          </p:cNvPr>
          <p:cNvSpPr txBox="1"/>
          <p:nvPr/>
        </p:nvSpPr>
        <p:spPr>
          <a:xfrm>
            <a:off x="6957762" y="2520351"/>
            <a:ext cx="2020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640 nm diode laser</a:t>
            </a:r>
            <a:endParaRPr lang="en-NL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C02433-2587-07E3-05BF-FF15F8AAC8EF}"/>
              </a:ext>
            </a:extLst>
          </p:cNvPr>
          <p:cNvSpPr txBox="1"/>
          <p:nvPr/>
        </p:nvSpPr>
        <p:spPr>
          <a:xfrm>
            <a:off x="4990815" y="3866994"/>
            <a:ext cx="2020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520 nm diode laser</a:t>
            </a:r>
            <a:endParaRPr lang="en-NL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C4816C-A09E-55A1-02C8-CFC33B317FB2}"/>
              </a:ext>
            </a:extLst>
          </p:cNvPr>
          <p:cNvSpPr txBox="1"/>
          <p:nvPr/>
        </p:nvSpPr>
        <p:spPr>
          <a:xfrm>
            <a:off x="1275153" y="2248068"/>
            <a:ext cx="2020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Camera</a:t>
            </a:r>
            <a:endParaRPr lang="en-NL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03175D-260E-6E24-0F67-63C307956326}"/>
              </a:ext>
            </a:extLst>
          </p:cNvPr>
          <p:cNvSpPr txBox="1"/>
          <p:nvPr/>
        </p:nvSpPr>
        <p:spPr>
          <a:xfrm>
            <a:off x="1795682" y="1891893"/>
            <a:ext cx="2020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Neutral Density Filter</a:t>
            </a:r>
            <a:endParaRPr lang="en-NL" sz="1400" dirty="0"/>
          </a:p>
        </p:txBody>
      </p:sp>
      <p:sp>
        <p:nvSpPr>
          <p:cNvPr id="25" name="Rechthoek 6">
            <a:extLst>
              <a:ext uri="{FF2B5EF4-FFF2-40B4-BE49-F238E27FC236}">
                <a16:creationId xmlns:a16="http://schemas.microsoft.com/office/drawing/2014/main" id="{4F8F3C2F-1B55-E7C5-61A4-66070DCAEAD3}"/>
              </a:ext>
            </a:extLst>
          </p:cNvPr>
          <p:cNvSpPr/>
          <p:nvPr/>
        </p:nvSpPr>
        <p:spPr>
          <a:xfrm rot="5400000">
            <a:off x="5790703" y="1957920"/>
            <a:ext cx="36000" cy="433978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16">
            <a:extLst>
              <a:ext uri="{FF2B5EF4-FFF2-40B4-BE49-F238E27FC236}">
                <a16:creationId xmlns:a16="http://schemas.microsoft.com/office/drawing/2014/main" id="{07D08577-4DED-4B58-1C2D-B540CCA9FD4B}"/>
              </a:ext>
            </a:extLst>
          </p:cNvPr>
          <p:cNvSpPr/>
          <p:nvPr/>
        </p:nvSpPr>
        <p:spPr>
          <a:xfrm rot="7843172" flipH="1">
            <a:off x="3593476" y="3925518"/>
            <a:ext cx="67945" cy="440736"/>
          </a:xfrm>
          <a:prstGeom prst="rect">
            <a:avLst/>
          </a:prstGeom>
          <a:gradFill>
            <a:gsLst>
              <a:gs pos="5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balanced" dir="t">
              <a:rot lat="0" lon="0" rev="21594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0" dirty="0"/>
          </a:p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40065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hthoek 5">
            <a:extLst>
              <a:ext uri="{FF2B5EF4-FFF2-40B4-BE49-F238E27FC236}">
                <a16:creationId xmlns:a16="http://schemas.microsoft.com/office/drawing/2014/main" id="{AD03FC1D-0FC0-4BAE-0D51-C64DCCB90A35}"/>
              </a:ext>
            </a:extLst>
          </p:cNvPr>
          <p:cNvSpPr/>
          <p:nvPr/>
        </p:nvSpPr>
        <p:spPr>
          <a:xfrm rot="748476" flipH="1">
            <a:off x="2452027" y="4477729"/>
            <a:ext cx="45719" cy="216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rgbClr val="E06D6D"/>
              </a:gs>
              <a:gs pos="25000">
                <a:srgbClr val="E60000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4" name="Groep 28">
            <a:extLst>
              <a:ext uri="{FF2B5EF4-FFF2-40B4-BE49-F238E27FC236}">
                <a16:creationId xmlns:a16="http://schemas.microsoft.com/office/drawing/2014/main" id="{B4BC454D-E799-22C9-6270-9404343B4929}"/>
              </a:ext>
            </a:extLst>
          </p:cNvPr>
          <p:cNvGrpSpPr/>
          <p:nvPr/>
        </p:nvGrpSpPr>
        <p:grpSpPr>
          <a:xfrm>
            <a:off x="189745" y="5600326"/>
            <a:ext cx="276650" cy="521176"/>
            <a:chOff x="2785257" y="4150718"/>
            <a:chExt cx="276650" cy="521176"/>
          </a:xfrm>
        </p:grpSpPr>
        <p:sp>
          <p:nvSpPr>
            <p:cNvPr id="5" name="Rechthoek 26">
              <a:extLst>
                <a:ext uri="{FF2B5EF4-FFF2-40B4-BE49-F238E27FC236}">
                  <a16:creationId xmlns:a16="http://schemas.microsoft.com/office/drawing/2014/main" id="{BD00B082-7892-1A6C-2E57-4988193E1B21}"/>
                </a:ext>
              </a:extLst>
            </p:cNvPr>
            <p:cNvSpPr/>
            <p:nvPr/>
          </p:nvSpPr>
          <p:spPr>
            <a:xfrm rot="8870" flipH="1">
              <a:off x="2884969" y="4257989"/>
              <a:ext cx="176938" cy="332188"/>
            </a:xfrm>
            <a:prstGeom prst="rect">
              <a:avLst/>
            </a:prstGeom>
            <a:gradFill flip="none" rotWithShape="1">
              <a:gsLst>
                <a:gs pos="51000">
                  <a:schemeClr val="tx1"/>
                </a:gs>
                <a:gs pos="100000">
                  <a:schemeClr val="bg2">
                    <a:lumMod val="50000"/>
                  </a:schemeClr>
                </a:gs>
                <a:gs pos="0">
                  <a:schemeClr val="bg2">
                    <a:lumMod val="50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6" name="Rechthoek 25">
              <a:extLst>
                <a:ext uri="{FF2B5EF4-FFF2-40B4-BE49-F238E27FC236}">
                  <a16:creationId xmlns:a16="http://schemas.microsoft.com/office/drawing/2014/main" id="{74B51461-55A2-80E0-1524-FAD2A8039383}"/>
                </a:ext>
              </a:extLst>
            </p:cNvPr>
            <p:cNvSpPr/>
            <p:nvPr/>
          </p:nvSpPr>
          <p:spPr>
            <a:xfrm rot="8870" flipH="1">
              <a:off x="2796315" y="4150886"/>
              <a:ext cx="176453" cy="521008"/>
            </a:xfrm>
            <a:prstGeom prst="rect">
              <a:avLst/>
            </a:prstGeom>
            <a:gradFill flip="none" rotWithShape="1">
              <a:gsLst>
                <a:gs pos="51000">
                  <a:schemeClr val="tx1"/>
                </a:gs>
                <a:gs pos="100000">
                  <a:schemeClr val="bg2">
                    <a:lumMod val="50000"/>
                  </a:schemeClr>
                </a:gs>
                <a:gs pos="0">
                  <a:schemeClr val="bg2">
                    <a:lumMod val="50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7" name="Rechthoek 27">
              <a:extLst>
                <a:ext uri="{FF2B5EF4-FFF2-40B4-BE49-F238E27FC236}">
                  <a16:creationId xmlns:a16="http://schemas.microsoft.com/office/drawing/2014/main" id="{2709DF3E-EE53-115A-11ED-BB1FCD39FFC4}"/>
                </a:ext>
              </a:extLst>
            </p:cNvPr>
            <p:cNvSpPr/>
            <p:nvPr/>
          </p:nvSpPr>
          <p:spPr>
            <a:xfrm rot="8870" flipH="1">
              <a:off x="2785257" y="4150718"/>
              <a:ext cx="45719" cy="521008"/>
            </a:xfrm>
            <a:prstGeom prst="rect">
              <a:avLst/>
            </a:prstGeom>
            <a:gradFill flip="none" rotWithShape="1">
              <a:gsLst>
                <a:gs pos="51000">
                  <a:schemeClr val="tx1"/>
                </a:gs>
                <a:gs pos="100000">
                  <a:schemeClr val="tx1"/>
                </a:gs>
                <a:gs pos="0">
                  <a:schemeClr val="tx1"/>
                </a:gs>
              </a:gsLst>
              <a:lin ang="5400000" scaled="0"/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A6CED12-4C5C-5168-C54E-EAC4E6DB1F82}"/>
              </a:ext>
            </a:extLst>
          </p:cNvPr>
          <p:cNvSpPr/>
          <p:nvPr/>
        </p:nvSpPr>
        <p:spPr>
          <a:xfrm>
            <a:off x="466824" y="4863830"/>
            <a:ext cx="2743304" cy="1770434"/>
          </a:xfrm>
          <a:prstGeom prst="rect">
            <a:avLst/>
          </a:prstGeom>
          <a:solidFill>
            <a:srgbClr val="DDD8C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Spectrograph</a:t>
            </a:r>
            <a:endParaRPr lang="en-N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8BFBD1-4DA8-2328-D4BE-0E191CA70521}"/>
              </a:ext>
            </a:extLst>
          </p:cNvPr>
          <p:cNvSpPr/>
          <p:nvPr/>
        </p:nvSpPr>
        <p:spPr>
          <a:xfrm>
            <a:off x="8183880" y="2414016"/>
            <a:ext cx="3511296" cy="169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PHAROS</a:t>
            </a:r>
            <a:endParaRPr lang="en-NL" dirty="0"/>
          </a:p>
        </p:txBody>
      </p:sp>
      <p:grpSp>
        <p:nvGrpSpPr>
          <p:cNvPr id="3" name="Groep 28">
            <a:extLst>
              <a:ext uri="{FF2B5EF4-FFF2-40B4-BE49-F238E27FC236}">
                <a16:creationId xmlns:a16="http://schemas.microsoft.com/office/drawing/2014/main" id="{9ECB7F38-CA05-0741-6785-E1F95E19B54F}"/>
              </a:ext>
            </a:extLst>
          </p:cNvPr>
          <p:cNvGrpSpPr/>
          <p:nvPr/>
        </p:nvGrpSpPr>
        <p:grpSpPr>
          <a:xfrm rot="10800000">
            <a:off x="7919932" y="2610178"/>
            <a:ext cx="365338" cy="431162"/>
            <a:chOff x="2785257" y="4150718"/>
            <a:chExt cx="445860" cy="521510"/>
          </a:xfrm>
        </p:grpSpPr>
        <p:sp>
          <p:nvSpPr>
            <p:cNvPr id="9" name="Rechthoek 26">
              <a:extLst>
                <a:ext uri="{FF2B5EF4-FFF2-40B4-BE49-F238E27FC236}">
                  <a16:creationId xmlns:a16="http://schemas.microsoft.com/office/drawing/2014/main" id="{BD7B761A-F27C-141B-9D45-722C7A64D8F6}"/>
                </a:ext>
              </a:extLst>
            </p:cNvPr>
            <p:cNvSpPr/>
            <p:nvPr/>
          </p:nvSpPr>
          <p:spPr>
            <a:xfrm rot="8870" flipH="1">
              <a:off x="2884968" y="4258233"/>
              <a:ext cx="346149" cy="332188"/>
            </a:xfrm>
            <a:prstGeom prst="rect">
              <a:avLst/>
            </a:prstGeom>
            <a:gradFill flip="none" rotWithShape="1">
              <a:gsLst>
                <a:gs pos="51000">
                  <a:schemeClr val="tx1"/>
                </a:gs>
                <a:gs pos="100000">
                  <a:schemeClr val="bg2">
                    <a:lumMod val="50000"/>
                  </a:schemeClr>
                </a:gs>
                <a:gs pos="0">
                  <a:schemeClr val="bg2">
                    <a:lumMod val="50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0" name="Rechthoek 25">
              <a:extLst>
                <a:ext uri="{FF2B5EF4-FFF2-40B4-BE49-F238E27FC236}">
                  <a16:creationId xmlns:a16="http://schemas.microsoft.com/office/drawing/2014/main" id="{CC8B0FE3-B740-38D1-F291-AAD6CA0BD60B}"/>
                </a:ext>
              </a:extLst>
            </p:cNvPr>
            <p:cNvSpPr/>
            <p:nvPr/>
          </p:nvSpPr>
          <p:spPr>
            <a:xfrm rot="8870" flipH="1">
              <a:off x="2829397" y="4151220"/>
              <a:ext cx="176453" cy="521008"/>
            </a:xfrm>
            <a:prstGeom prst="rect">
              <a:avLst/>
            </a:prstGeom>
            <a:gradFill flip="none" rotWithShape="1">
              <a:gsLst>
                <a:gs pos="51000">
                  <a:schemeClr val="tx1"/>
                </a:gs>
                <a:gs pos="100000">
                  <a:schemeClr val="bg2">
                    <a:lumMod val="50000"/>
                  </a:schemeClr>
                </a:gs>
                <a:gs pos="0">
                  <a:schemeClr val="bg2">
                    <a:lumMod val="50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" name="Rechthoek 27">
              <a:extLst>
                <a:ext uri="{FF2B5EF4-FFF2-40B4-BE49-F238E27FC236}">
                  <a16:creationId xmlns:a16="http://schemas.microsoft.com/office/drawing/2014/main" id="{69A199C2-648D-5B4E-6F64-72E9211E11D6}"/>
                </a:ext>
              </a:extLst>
            </p:cNvPr>
            <p:cNvSpPr/>
            <p:nvPr/>
          </p:nvSpPr>
          <p:spPr>
            <a:xfrm rot="8870" flipH="1">
              <a:off x="2785257" y="4150718"/>
              <a:ext cx="45719" cy="521008"/>
            </a:xfrm>
            <a:prstGeom prst="rect">
              <a:avLst/>
            </a:prstGeom>
            <a:gradFill flip="none" rotWithShape="1">
              <a:gsLst>
                <a:gs pos="51000">
                  <a:schemeClr val="tx1"/>
                </a:gs>
                <a:gs pos="100000">
                  <a:schemeClr val="tx1"/>
                </a:gs>
                <a:gs pos="0">
                  <a:schemeClr val="tx1"/>
                </a:gs>
              </a:gsLst>
              <a:lin ang="5400000" scaled="0"/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12" name="Groep 37">
            <a:extLst>
              <a:ext uri="{FF2B5EF4-FFF2-40B4-BE49-F238E27FC236}">
                <a16:creationId xmlns:a16="http://schemas.microsoft.com/office/drawing/2014/main" id="{12D92CF3-C178-B23C-AD4F-6A3C671641C8}"/>
              </a:ext>
            </a:extLst>
          </p:cNvPr>
          <p:cNvGrpSpPr/>
          <p:nvPr/>
        </p:nvGrpSpPr>
        <p:grpSpPr>
          <a:xfrm rot="10800000">
            <a:off x="6057253" y="2676617"/>
            <a:ext cx="284343" cy="275371"/>
            <a:chOff x="2387303" y="3208632"/>
            <a:chExt cx="409684" cy="440736"/>
          </a:xfrm>
        </p:grpSpPr>
        <p:sp>
          <p:nvSpPr>
            <p:cNvPr id="13" name="Rechthoek 38">
              <a:extLst>
                <a:ext uri="{FF2B5EF4-FFF2-40B4-BE49-F238E27FC236}">
                  <a16:creationId xmlns:a16="http://schemas.microsoft.com/office/drawing/2014/main" id="{F8B6825C-7727-052C-42D5-CE61981FDE3D}"/>
                </a:ext>
              </a:extLst>
            </p:cNvPr>
            <p:cNvSpPr/>
            <p:nvPr/>
          </p:nvSpPr>
          <p:spPr>
            <a:xfrm flipH="1">
              <a:off x="2387303" y="3208632"/>
              <a:ext cx="409684" cy="440736"/>
            </a:xfrm>
            <a:prstGeom prst="rect">
              <a:avLst/>
            </a:prstGeom>
            <a:gradFill>
              <a:gsLst>
                <a:gs pos="4300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0">
                  <a:schemeClr val="bg1"/>
                </a:gs>
              </a:gsLst>
              <a:lin ang="2700000" scaled="0"/>
            </a:gradFill>
            <a:ln w="63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balanced" dir="t">
                <a:rot lat="0" lon="0" rev="21594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b="0" dirty="0"/>
            </a:p>
            <a:p>
              <a:pPr algn="ctr"/>
              <a:endParaRPr lang="nl-NL" dirty="0"/>
            </a:p>
          </p:txBody>
        </p:sp>
        <p:cxnSp>
          <p:nvCxnSpPr>
            <p:cNvPr id="14" name="Rechte verbindingslijn 39">
              <a:extLst>
                <a:ext uri="{FF2B5EF4-FFF2-40B4-BE49-F238E27FC236}">
                  <a16:creationId xmlns:a16="http://schemas.microsoft.com/office/drawing/2014/main" id="{9F8F3DA1-7B02-9AB4-8726-9E2D8A5CDF4F}"/>
                </a:ext>
              </a:extLst>
            </p:cNvPr>
            <p:cNvCxnSpPr>
              <a:cxnSpLocks/>
            </p:cNvCxnSpPr>
            <p:nvPr/>
          </p:nvCxnSpPr>
          <p:spPr>
            <a:xfrm>
              <a:off x="2388859" y="3208742"/>
              <a:ext cx="408128" cy="4406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38B2FA8-C4A3-82DF-9BDB-2FB23B293D83}"/>
              </a:ext>
            </a:extLst>
          </p:cNvPr>
          <p:cNvSpPr/>
          <p:nvPr/>
        </p:nvSpPr>
        <p:spPr>
          <a:xfrm>
            <a:off x="1722853" y="2651299"/>
            <a:ext cx="2936299" cy="6368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C693E8C-77B2-104E-125B-0FE67CDF53B0}"/>
              </a:ext>
            </a:extLst>
          </p:cNvPr>
          <p:cNvSpPr/>
          <p:nvPr/>
        </p:nvSpPr>
        <p:spPr>
          <a:xfrm>
            <a:off x="2277869" y="2680091"/>
            <a:ext cx="650020" cy="57929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768BA0A-40FA-C613-3EAF-FA75A4D8D6C1}"/>
              </a:ext>
            </a:extLst>
          </p:cNvPr>
          <p:cNvSpPr/>
          <p:nvPr/>
        </p:nvSpPr>
        <p:spPr>
          <a:xfrm>
            <a:off x="2966857" y="2941339"/>
            <a:ext cx="224145" cy="466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45206E9-AB42-741D-43E7-14C07F2B95B1}"/>
              </a:ext>
            </a:extLst>
          </p:cNvPr>
          <p:cNvSpPr/>
          <p:nvPr/>
        </p:nvSpPr>
        <p:spPr>
          <a:xfrm rot="10800000">
            <a:off x="2017556" y="2941340"/>
            <a:ext cx="224145" cy="466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2" name="Rechthoek 5">
            <a:extLst>
              <a:ext uri="{FF2B5EF4-FFF2-40B4-BE49-F238E27FC236}">
                <a16:creationId xmlns:a16="http://schemas.microsoft.com/office/drawing/2014/main" id="{594500F5-4D21-5406-2744-77A418EA9710}"/>
              </a:ext>
            </a:extLst>
          </p:cNvPr>
          <p:cNvSpPr/>
          <p:nvPr/>
        </p:nvSpPr>
        <p:spPr>
          <a:xfrm rot="5400000">
            <a:off x="4213483" y="1006571"/>
            <a:ext cx="46625" cy="363875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rgbClr val="E06D6D"/>
              </a:gs>
              <a:gs pos="25000">
                <a:srgbClr val="E60000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hthoek 16">
            <a:extLst>
              <a:ext uri="{FF2B5EF4-FFF2-40B4-BE49-F238E27FC236}">
                <a16:creationId xmlns:a16="http://schemas.microsoft.com/office/drawing/2014/main" id="{223D58AE-7BF0-645C-F011-861E9FE65A79}"/>
              </a:ext>
            </a:extLst>
          </p:cNvPr>
          <p:cNvSpPr/>
          <p:nvPr/>
        </p:nvSpPr>
        <p:spPr>
          <a:xfrm flipH="1">
            <a:off x="2016748" y="1266379"/>
            <a:ext cx="641254" cy="432439"/>
          </a:xfrm>
          <a:prstGeom prst="rect">
            <a:avLst/>
          </a:prstGeom>
          <a:gradFill>
            <a:gsLst>
              <a:gs pos="51000">
                <a:schemeClr val="accent1">
                  <a:lumMod val="20000"/>
                  <a:lumOff val="80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  <a:gs pos="100000">
                <a:srgbClr val="FFC000"/>
              </a:gs>
              <a:gs pos="10000">
                <a:schemeClr val="accent1">
                  <a:lumMod val="60000"/>
                  <a:lumOff val="40000"/>
                </a:schemeClr>
              </a:gs>
              <a:gs pos="0">
                <a:srgbClr val="FFC000"/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balanced" dir="t">
              <a:rot lat="0" lon="0" rev="21594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0" dirty="0"/>
          </a:p>
          <a:p>
            <a:pPr algn="ctr"/>
            <a:endParaRPr lang="nl-NL" dirty="0"/>
          </a:p>
        </p:txBody>
      </p:sp>
      <p:sp>
        <p:nvSpPr>
          <p:cNvPr id="39" name="Rechthoek 5">
            <a:extLst>
              <a:ext uri="{FF2B5EF4-FFF2-40B4-BE49-F238E27FC236}">
                <a16:creationId xmlns:a16="http://schemas.microsoft.com/office/drawing/2014/main" id="{C7C825D7-2D5C-3356-5275-692664B80ED7}"/>
              </a:ext>
            </a:extLst>
          </p:cNvPr>
          <p:cNvSpPr/>
          <p:nvPr/>
        </p:nvSpPr>
        <p:spPr>
          <a:xfrm rot="5400000" flipH="1">
            <a:off x="3662085" y="1882025"/>
            <a:ext cx="50006" cy="25400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rgbClr val="E06D6D"/>
              </a:gs>
              <a:gs pos="25000">
                <a:srgbClr val="E60000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hthoek 5">
            <a:extLst>
              <a:ext uri="{FF2B5EF4-FFF2-40B4-BE49-F238E27FC236}">
                <a16:creationId xmlns:a16="http://schemas.microsoft.com/office/drawing/2014/main" id="{C838CBFB-4A21-C1A0-5876-9BFD81DB56C1}"/>
              </a:ext>
            </a:extLst>
          </p:cNvPr>
          <p:cNvSpPr/>
          <p:nvPr/>
        </p:nvSpPr>
        <p:spPr>
          <a:xfrm rot="10800000" flipH="1">
            <a:off x="2399231" y="2813167"/>
            <a:ext cx="45719" cy="32798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rgbClr val="E06D6D"/>
              </a:gs>
              <a:gs pos="25000">
                <a:srgbClr val="E60000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Rechthoek 5">
            <a:extLst>
              <a:ext uri="{FF2B5EF4-FFF2-40B4-BE49-F238E27FC236}">
                <a16:creationId xmlns:a16="http://schemas.microsoft.com/office/drawing/2014/main" id="{903DF929-2D5A-0C32-542A-E0DEB07EE7F2}"/>
              </a:ext>
            </a:extLst>
          </p:cNvPr>
          <p:cNvSpPr/>
          <p:nvPr/>
        </p:nvSpPr>
        <p:spPr>
          <a:xfrm rot="10800000" flipH="1">
            <a:off x="4904518" y="3141150"/>
            <a:ext cx="45719" cy="33477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5000">
                <a:srgbClr val="E60000"/>
              </a:gs>
              <a:gs pos="75000">
                <a:srgbClr val="E06D6D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Rechthoek 5">
            <a:extLst>
              <a:ext uri="{FF2B5EF4-FFF2-40B4-BE49-F238E27FC236}">
                <a16:creationId xmlns:a16="http://schemas.microsoft.com/office/drawing/2014/main" id="{75498E60-C862-5DF5-0FC5-4CA810647F90}"/>
              </a:ext>
            </a:extLst>
          </p:cNvPr>
          <p:cNvSpPr/>
          <p:nvPr/>
        </p:nvSpPr>
        <p:spPr>
          <a:xfrm rot="10800000" flipH="1">
            <a:off x="4911392" y="3873198"/>
            <a:ext cx="45719" cy="156664"/>
          </a:xfrm>
          <a:prstGeom prst="rect">
            <a:avLst/>
          </a:prstGeom>
          <a:gradFill flip="none" rotWithShape="1">
            <a:gsLst>
              <a:gs pos="0">
                <a:srgbClr val="E60000"/>
              </a:gs>
              <a:gs pos="50000">
                <a:srgbClr val="FFFF00"/>
              </a:gs>
              <a:gs pos="100000">
                <a:srgbClr val="0070C0"/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Rechthoek 5">
            <a:extLst>
              <a:ext uri="{FF2B5EF4-FFF2-40B4-BE49-F238E27FC236}">
                <a16:creationId xmlns:a16="http://schemas.microsoft.com/office/drawing/2014/main" id="{DE5B7CAB-7279-1C94-5FF6-49369C997C9B}"/>
              </a:ext>
            </a:extLst>
          </p:cNvPr>
          <p:cNvSpPr/>
          <p:nvPr/>
        </p:nvSpPr>
        <p:spPr>
          <a:xfrm rot="10800000" flipH="1">
            <a:off x="2504980" y="4544293"/>
            <a:ext cx="46973" cy="237874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50000">
                <a:srgbClr val="FFFF00"/>
              </a:gs>
              <a:gs pos="100000">
                <a:srgbClr val="E60000"/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34" name="Groep 13">
            <a:extLst>
              <a:ext uri="{FF2B5EF4-FFF2-40B4-BE49-F238E27FC236}">
                <a16:creationId xmlns:a16="http://schemas.microsoft.com/office/drawing/2014/main" id="{7C7D5A11-5E10-0012-E735-C624C8CAB7E3}"/>
              </a:ext>
            </a:extLst>
          </p:cNvPr>
          <p:cNvGrpSpPr/>
          <p:nvPr/>
        </p:nvGrpSpPr>
        <p:grpSpPr>
          <a:xfrm rot="16200000">
            <a:off x="2497605" y="4668282"/>
            <a:ext cx="143140" cy="358692"/>
            <a:chOff x="1070283" y="2384403"/>
            <a:chExt cx="426981" cy="358692"/>
          </a:xfrm>
        </p:grpSpPr>
        <p:sp>
          <p:nvSpPr>
            <p:cNvPr id="35" name="Driehoek 11">
              <a:extLst>
                <a:ext uri="{FF2B5EF4-FFF2-40B4-BE49-F238E27FC236}">
                  <a16:creationId xmlns:a16="http://schemas.microsoft.com/office/drawing/2014/main" id="{3CF07B81-FA59-0072-D9AC-BC9B149BBA99}"/>
                </a:ext>
              </a:extLst>
            </p:cNvPr>
            <p:cNvSpPr/>
            <p:nvPr/>
          </p:nvSpPr>
          <p:spPr>
            <a:xfrm rot="16436404" flipH="1">
              <a:off x="1211395" y="2398587"/>
              <a:ext cx="246533" cy="325204"/>
            </a:xfrm>
            <a:prstGeom prst="triangle">
              <a:avLst/>
            </a:prstGeom>
            <a:gradFill>
              <a:gsLst>
                <a:gs pos="0">
                  <a:schemeClr val="tx1"/>
                </a:gs>
                <a:gs pos="78000">
                  <a:schemeClr val="bg2">
                    <a:lumMod val="50000"/>
                  </a:schemeClr>
                </a:gs>
                <a:gs pos="7600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50000" t="50000" r="50000" b="50000"/>
              </a:path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" name="Rechthoek 12">
              <a:extLst>
                <a:ext uri="{FF2B5EF4-FFF2-40B4-BE49-F238E27FC236}">
                  <a16:creationId xmlns:a16="http://schemas.microsoft.com/office/drawing/2014/main" id="{645B2EF9-72F0-C501-0AD1-10D6D21C9835}"/>
                </a:ext>
              </a:extLst>
            </p:cNvPr>
            <p:cNvSpPr/>
            <p:nvPr/>
          </p:nvSpPr>
          <p:spPr>
            <a:xfrm rot="8870" flipH="1">
              <a:off x="1070283" y="2384403"/>
              <a:ext cx="341308" cy="358692"/>
            </a:xfrm>
            <a:prstGeom prst="rect">
              <a:avLst/>
            </a:prstGeom>
            <a:gradFill flip="none" rotWithShape="1">
              <a:gsLst>
                <a:gs pos="51000">
                  <a:schemeClr val="tx1"/>
                </a:gs>
                <a:gs pos="100000">
                  <a:schemeClr val="bg2">
                    <a:lumMod val="50000"/>
                  </a:schemeClr>
                </a:gs>
                <a:gs pos="0">
                  <a:schemeClr val="bg2">
                    <a:lumMod val="50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38" name="Rechthoek 16">
            <a:extLst>
              <a:ext uri="{FF2B5EF4-FFF2-40B4-BE49-F238E27FC236}">
                <a16:creationId xmlns:a16="http://schemas.microsoft.com/office/drawing/2014/main" id="{C9D964D8-D4DE-0430-7575-369D54204518}"/>
              </a:ext>
            </a:extLst>
          </p:cNvPr>
          <p:cNvSpPr/>
          <p:nvPr/>
        </p:nvSpPr>
        <p:spPr>
          <a:xfrm rot="2700000" flipH="1">
            <a:off x="4932239" y="3910453"/>
            <a:ext cx="36000" cy="252000"/>
          </a:xfrm>
          <a:prstGeom prst="rect">
            <a:avLst/>
          </a:prstGeom>
          <a:gradFill>
            <a:gsLst>
              <a:gs pos="5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balanced" dir="t">
              <a:rot lat="0" lon="0" rev="21594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0" dirty="0"/>
          </a:p>
          <a:p>
            <a:pPr algn="ctr"/>
            <a:endParaRPr lang="nl-NL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2BB146-9119-5DCD-4EA2-D6FF94C4FE81}"/>
              </a:ext>
            </a:extLst>
          </p:cNvPr>
          <p:cNvSpPr/>
          <p:nvPr/>
        </p:nvSpPr>
        <p:spPr>
          <a:xfrm>
            <a:off x="3757107" y="3477290"/>
            <a:ext cx="1226984" cy="395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White light generation</a:t>
            </a:r>
            <a:endParaRPr lang="en-NL" sz="1200" dirty="0"/>
          </a:p>
        </p:txBody>
      </p:sp>
      <p:sp>
        <p:nvSpPr>
          <p:cNvPr id="23" name="Rechthoek 16">
            <a:extLst>
              <a:ext uri="{FF2B5EF4-FFF2-40B4-BE49-F238E27FC236}">
                <a16:creationId xmlns:a16="http://schemas.microsoft.com/office/drawing/2014/main" id="{C032D11E-C312-E3BE-387B-F5003B072EBC}"/>
              </a:ext>
            </a:extLst>
          </p:cNvPr>
          <p:cNvSpPr/>
          <p:nvPr/>
        </p:nvSpPr>
        <p:spPr>
          <a:xfrm rot="-2700000" flipH="1">
            <a:off x="4912580" y="3005133"/>
            <a:ext cx="36000" cy="252000"/>
          </a:xfrm>
          <a:prstGeom prst="rect">
            <a:avLst/>
          </a:prstGeom>
          <a:gradFill>
            <a:gsLst>
              <a:gs pos="5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balanced" dir="t">
              <a:rot lat="0" lon="0" rev="21594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0" dirty="0"/>
          </a:p>
          <a:p>
            <a:pPr algn="ctr"/>
            <a:endParaRPr lang="nl-NL" dirty="0"/>
          </a:p>
        </p:txBody>
      </p:sp>
      <p:sp>
        <p:nvSpPr>
          <p:cNvPr id="21" name="Rechthoek 16">
            <a:extLst>
              <a:ext uri="{FF2B5EF4-FFF2-40B4-BE49-F238E27FC236}">
                <a16:creationId xmlns:a16="http://schemas.microsoft.com/office/drawing/2014/main" id="{5CA4AFDF-AD2D-64D5-5EAE-6FBFE392B82B}"/>
              </a:ext>
            </a:extLst>
          </p:cNvPr>
          <p:cNvSpPr/>
          <p:nvPr/>
        </p:nvSpPr>
        <p:spPr>
          <a:xfrm rot="-2700000" flipH="1">
            <a:off x="2383128" y="3002046"/>
            <a:ext cx="36000" cy="252000"/>
          </a:xfrm>
          <a:prstGeom prst="rect">
            <a:avLst/>
          </a:prstGeom>
          <a:gradFill>
            <a:gsLst>
              <a:gs pos="5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balanced" dir="t">
              <a:rot lat="0" lon="0" rev="21594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0" dirty="0"/>
          </a:p>
          <a:p>
            <a:pPr algn="ctr"/>
            <a:endParaRPr lang="nl-NL" dirty="0"/>
          </a:p>
        </p:txBody>
      </p:sp>
      <p:sp>
        <p:nvSpPr>
          <p:cNvPr id="19" name="Rechthoek 16">
            <a:extLst>
              <a:ext uri="{FF2B5EF4-FFF2-40B4-BE49-F238E27FC236}">
                <a16:creationId xmlns:a16="http://schemas.microsoft.com/office/drawing/2014/main" id="{7F776B8F-8B87-91A1-87A7-CFA2B01BDEE2}"/>
              </a:ext>
            </a:extLst>
          </p:cNvPr>
          <p:cNvSpPr/>
          <p:nvPr/>
        </p:nvSpPr>
        <p:spPr>
          <a:xfrm rot="2700000" flipH="1">
            <a:off x="2383127" y="2676829"/>
            <a:ext cx="36000" cy="252000"/>
          </a:xfrm>
          <a:prstGeom prst="rect">
            <a:avLst/>
          </a:prstGeom>
          <a:gradFill>
            <a:gsLst>
              <a:gs pos="5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balanced" dir="t">
              <a:rot lat="0" lon="0" rev="21594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0" dirty="0"/>
          </a:p>
          <a:p>
            <a:pPr algn="ctr"/>
            <a:endParaRPr lang="nl-NL" dirty="0"/>
          </a:p>
        </p:txBody>
      </p:sp>
      <p:sp>
        <p:nvSpPr>
          <p:cNvPr id="46" name="Rechthoek 5">
            <a:extLst>
              <a:ext uri="{FF2B5EF4-FFF2-40B4-BE49-F238E27FC236}">
                <a16:creationId xmlns:a16="http://schemas.microsoft.com/office/drawing/2014/main" id="{175FF2E6-B897-4A46-7B57-67B2B39B485B}"/>
              </a:ext>
            </a:extLst>
          </p:cNvPr>
          <p:cNvSpPr/>
          <p:nvPr/>
        </p:nvSpPr>
        <p:spPr>
          <a:xfrm rot="5400000">
            <a:off x="7105562" y="2037151"/>
            <a:ext cx="45719" cy="158231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rgbClr val="E06D6D"/>
              </a:gs>
              <a:gs pos="25000">
                <a:srgbClr val="E60000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Rechthoek 108">
            <a:extLst>
              <a:ext uri="{FF2B5EF4-FFF2-40B4-BE49-F238E27FC236}">
                <a16:creationId xmlns:a16="http://schemas.microsoft.com/office/drawing/2014/main" id="{6D0DB3CB-A45C-65D2-5DED-C322232F254F}"/>
              </a:ext>
            </a:extLst>
          </p:cNvPr>
          <p:cNvSpPr/>
          <p:nvPr/>
        </p:nvSpPr>
        <p:spPr>
          <a:xfrm rot="5400000" flipH="1">
            <a:off x="2296848" y="4552714"/>
            <a:ext cx="45719" cy="316418"/>
          </a:xfrm>
          <a:prstGeom prst="rect">
            <a:avLst/>
          </a:prstGeom>
          <a:gradFill>
            <a:gsLst>
              <a:gs pos="51000">
                <a:schemeClr val="tx1"/>
              </a:gs>
              <a:gs pos="100000">
                <a:schemeClr val="bg2">
                  <a:lumMod val="25000"/>
                </a:schemeClr>
              </a:gs>
              <a:gs pos="0">
                <a:schemeClr val="bg2">
                  <a:lumMod val="25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balanced" dir="t">
              <a:rot lat="0" lon="0" rev="21594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0" dirty="0"/>
          </a:p>
          <a:p>
            <a:pPr algn="ctr"/>
            <a:endParaRPr lang="nl-NL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8D3208-D71B-6F4C-34D3-74463D5EBA5C}"/>
              </a:ext>
            </a:extLst>
          </p:cNvPr>
          <p:cNvSpPr txBox="1"/>
          <p:nvPr/>
        </p:nvSpPr>
        <p:spPr>
          <a:xfrm>
            <a:off x="2909137" y="3703921"/>
            <a:ext cx="746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Probe</a:t>
            </a:r>
            <a:endParaRPr lang="en-NL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B3940-AC9B-8ADD-1C4A-FA8C57481377}"/>
              </a:ext>
            </a:extLst>
          </p:cNvPr>
          <p:cNvSpPr txBox="1"/>
          <p:nvPr/>
        </p:nvSpPr>
        <p:spPr>
          <a:xfrm>
            <a:off x="4644990" y="2502397"/>
            <a:ext cx="1423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Fundamental</a:t>
            </a:r>
            <a:endParaRPr lang="en-NL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FA4BDAA-6041-70E1-9999-A98CC71D4BA3}"/>
              </a:ext>
            </a:extLst>
          </p:cNvPr>
          <p:cNvSpPr/>
          <p:nvPr/>
        </p:nvSpPr>
        <p:spPr>
          <a:xfrm>
            <a:off x="5932841" y="1073981"/>
            <a:ext cx="2836585" cy="1090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ORPHEUS</a:t>
            </a:r>
            <a:endParaRPr lang="en-NL" dirty="0"/>
          </a:p>
        </p:txBody>
      </p:sp>
      <p:grpSp>
        <p:nvGrpSpPr>
          <p:cNvPr id="50" name="Groep 13">
            <a:extLst>
              <a:ext uri="{FF2B5EF4-FFF2-40B4-BE49-F238E27FC236}">
                <a16:creationId xmlns:a16="http://schemas.microsoft.com/office/drawing/2014/main" id="{3EA0BC83-3B09-0540-E32D-430E95B1A0E7}"/>
              </a:ext>
            </a:extLst>
          </p:cNvPr>
          <p:cNvGrpSpPr/>
          <p:nvPr/>
        </p:nvGrpSpPr>
        <p:grpSpPr>
          <a:xfrm rot="5400000">
            <a:off x="6127314" y="2002330"/>
            <a:ext cx="143140" cy="358692"/>
            <a:chOff x="1070283" y="2384403"/>
            <a:chExt cx="426981" cy="358692"/>
          </a:xfrm>
        </p:grpSpPr>
        <p:sp>
          <p:nvSpPr>
            <p:cNvPr id="51" name="Driehoek 11">
              <a:extLst>
                <a:ext uri="{FF2B5EF4-FFF2-40B4-BE49-F238E27FC236}">
                  <a16:creationId xmlns:a16="http://schemas.microsoft.com/office/drawing/2014/main" id="{9EF9E1BC-51C3-FCD9-3294-3F9ACAE680C7}"/>
                </a:ext>
              </a:extLst>
            </p:cNvPr>
            <p:cNvSpPr/>
            <p:nvPr/>
          </p:nvSpPr>
          <p:spPr>
            <a:xfrm rot="16436404" flipH="1">
              <a:off x="1211395" y="2398587"/>
              <a:ext cx="246533" cy="325204"/>
            </a:xfrm>
            <a:prstGeom prst="triangle">
              <a:avLst/>
            </a:prstGeom>
            <a:gradFill>
              <a:gsLst>
                <a:gs pos="0">
                  <a:schemeClr val="tx1"/>
                </a:gs>
                <a:gs pos="78000">
                  <a:schemeClr val="bg2">
                    <a:lumMod val="50000"/>
                  </a:schemeClr>
                </a:gs>
                <a:gs pos="7600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50000" t="50000" r="50000" b="50000"/>
              </a:path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2" name="Rechthoek 12">
              <a:extLst>
                <a:ext uri="{FF2B5EF4-FFF2-40B4-BE49-F238E27FC236}">
                  <a16:creationId xmlns:a16="http://schemas.microsoft.com/office/drawing/2014/main" id="{3F6E6CD5-BE7F-F9D8-9167-374973DA4AB7}"/>
                </a:ext>
              </a:extLst>
            </p:cNvPr>
            <p:cNvSpPr/>
            <p:nvPr/>
          </p:nvSpPr>
          <p:spPr>
            <a:xfrm rot="8870" flipH="1">
              <a:off x="1070283" y="2384403"/>
              <a:ext cx="341308" cy="358692"/>
            </a:xfrm>
            <a:prstGeom prst="rect">
              <a:avLst/>
            </a:prstGeom>
            <a:gradFill flip="none" rotWithShape="1">
              <a:gsLst>
                <a:gs pos="51000">
                  <a:schemeClr val="tx1"/>
                </a:gs>
                <a:gs pos="100000">
                  <a:schemeClr val="bg2">
                    <a:lumMod val="50000"/>
                  </a:schemeClr>
                </a:gs>
                <a:gs pos="0">
                  <a:schemeClr val="bg2">
                    <a:lumMod val="50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0F791E1B-2BA6-A93D-5B1A-5C52649C1ADB}"/>
              </a:ext>
            </a:extLst>
          </p:cNvPr>
          <p:cNvSpPr/>
          <p:nvPr/>
        </p:nvSpPr>
        <p:spPr>
          <a:xfrm>
            <a:off x="4788551" y="1309832"/>
            <a:ext cx="1144290" cy="343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LYRA</a:t>
            </a:r>
            <a:endParaRPr lang="en-NL" dirty="0"/>
          </a:p>
        </p:txBody>
      </p:sp>
      <p:sp>
        <p:nvSpPr>
          <p:cNvPr id="55" name="Rechthoek 5">
            <a:extLst>
              <a:ext uri="{FF2B5EF4-FFF2-40B4-BE49-F238E27FC236}">
                <a16:creationId xmlns:a16="http://schemas.microsoft.com/office/drawing/2014/main" id="{BBEB9460-3726-0F92-2487-51E17C016E76}"/>
              </a:ext>
            </a:extLst>
          </p:cNvPr>
          <p:cNvSpPr/>
          <p:nvPr/>
        </p:nvSpPr>
        <p:spPr>
          <a:xfrm rot="10800000">
            <a:off x="6177269" y="2224989"/>
            <a:ext cx="45719" cy="45155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rgbClr val="E06D6D"/>
              </a:gs>
              <a:gs pos="25000">
                <a:srgbClr val="E60000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Rechthoek 5">
            <a:extLst>
              <a:ext uri="{FF2B5EF4-FFF2-40B4-BE49-F238E27FC236}">
                <a16:creationId xmlns:a16="http://schemas.microsoft.com/office/drawing/2014/main" id="{039E402D-1EC3-71CD-B521-ABA238F86483}"/>
              </a:ext>
            </a:extLst>
          </p:cNvPr>
          <p:cNvSpPr/>
          <p:nvPr/>
        </p:nvSpPr>
        <p:spPr>
          <a:xfrm rot="16200000">
            <a:off x="3699964" y="416826"/>
            <a:ext cx="46625" cy="213054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rgbClr val="E06D6D"/>
              </a:gs>
              <a:gs pos="25000">
                <a:srgbClr val="E60000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Rechthoek 5">
            <a:extLst>
              <a:ext uri="{FF2B5EF4-FFF2-40B4-BE49-F238E27FC236}">
                <a16:creationId xmlns:a16="http://schemas.microsoft.com/office/drawing/2014/main" id="{CEF1A557-B7C8-20B2-B927-EADD348FFDED}"/>
              </a:ext>
            </a:extLst>
          </p:cNvPr>
          <p:cNvSpPr/>
          <p:nvPr/>
        </p:nvSpPr>
        <p:spPr>
          <a:xfrm rot="16200000">
            <a:off x="1286638" y="775301"/>
            <a:ext cx="50304" cy="140991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rgbClr val="E06D6D"/>
              </a:gs>
              <a:gs pos="25000">
                <a:srgbClr val="E60000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Rechthoek 5">
            <a:extLst>
              <a:ext uri="{FF2B5EF4-FFF2-40B4-BE49-F238E27FC236}">
                <a16:creationId xmlns:a16="http://schemas.microsoft.com/office/drawing/2014/main" id="{4EF5FC9F-16B8-1150-69CE-EBB5F7530888}"/>
              </a:ext>
            </a:extLst>
          </p:cNvPr>
          <p:cNvSpPr/>
          <p:nvPr/>
        </p:nvSpPr>
        <p:spPr>
          <a:xfrm rot="16200000">
            <a:off x="2314373" y="1158102"/>
            <a:ext cx="46625" cy="6406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75000">
                <a:srgbClr val="E06D6D">
                  <a:alpha val="40000"/>
                </a:srgbClr>
              </a:gs>
              <a:gs pos="25000">
                <a:srgbClr val="E60000">
                  <a:alpha val="40000"/>
                </a:srgbClr>
              </a:gs>
              <a:gs pos="100000">
                <a:schemeClr val="bg1">
                  <a:lumMod val="85000"/>
                  <a:alpha val="40000"/>
                </a:schemeClr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Rechthoek 5">
            <a:extLst>
              <a:ext uri="{FF2B5EF4-FFF2-40B4-BE49-F238E27FC236}">
                <a16:creationId xmlns:a16="http://schemas.microsoft.com/office/drawing/2014/main" id="{09AA9DB7-7219-46A6-5FF0-C58FB4AC3F3C}"/>
              </a:ext>
            </a:extLst>
          </p:cNvPr>
          <p:cNvSpPr/>
          <p:nvPr/>
        </p:nvSpPr>
        <p:spPr>
          <a:xfrm>
            <a:off x="590146" y="1480213"/>
            <a:ext cx="45719" cy="239298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rgbClr val="E06D6D"/>
              </a:gs>
              <a:gs pos="25000">
                <a:srgbClr val="E60000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hthoek 16">
            <a:extLst>
              <a:ext uri="{FF2B5EF4-FFF2-40B4-BE49-F238E27FC236}">
                <a16:creationId xmlns:a16="http://schemas.microsoft.com/office/drawing/2014/main" id="{91302E8E-A6B3-7A6E-FF6E-E3339D093F39}"/>
              </a:ext>
            </a:extLst>
          </p:cNvPr>
          <p:cNvSpPr/>
          <p:nvPr/>
        </p:nvSpPr>
        <p:spPr>
          <a:xfrm rot="2700000" flipH="1">
            <a:off x="588832" y="1301650"/>
            <a:ext cx="36000" cy="360000"/>
          </a:xfrm>
          <a:prstGeom prst="rect">
            <a:avLst/>
          </a:prstGeom>
          <a:gradFill>
            <a:gsLst>
              <a:gs pos="5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balanced" dir="t">
              <a:rot lat="0" lon="0" rev="21594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0" dirty="0"/>
          </a:p>
          <a:p>
            <a:pPr algn="ctr"/>
            <a:endParaRPr lang="nl-NL" dirty="0"/>
          </a:p>
        </p:txBody>
      </p:sp>
      <p:sp>
        <p:nvSpPr>
          <p:cNvPr id="60" name="Rechthoek 5">
            <a:extLst>
              <a:ext uri="{FF2B5EF4-FFF2-40B4-BE49-F238E27FC236}">
                <a16:creationId xmlns:a16="http://schemas.microsoft.com/office/drawing/2014/main" id="{F08B25DE-04C6-0795-BB88-C0E5CA1313D8}"/>
              </a:ext>
            </a:extLst>
          </p:cNvPr>
          <p:cNvSpPr/>
          <p:nvPr/>
        </p:nvSpPr>
        <p:spPr>
          <a:xfrm rot="5400000" flipH="1">
            <a:off x="1629846" y="2842329"/>
            <a:ext cx="45719" cy="203368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rgbClr val="E06D6D"/>
              </a:gs>
              <a:gs pos="25000">
                <a:srgbClr val="E60000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Rechthoek 5">
            <a:extLst>
              <a:ext uri="{FF2B5EF4-FFF2-40B4-BE49-F238E27FC236}">
                <a16:creationId xmlns:a16="http://schemas.microsoft.com/office/drawing/2014/main" id="{130ABA8F-8855-C4B7-E435-C1F45E009CA6}"/>
              </a:ext>
            </a:extLst>
          </p:cNvPr>
          <p:cNvSpPr/>
          <p:nvPr/>
        </p:nvSpPr>
        <p:spPr>
          <a:xfrm rot="748476" flipH="1">
            <a:off x="2570437" y="3851148"/>
            <a:ext cx="45719" cy="540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rgbClr val="E06D6D"/>
              </a:gs>
              <a:gs pos="25000">
                <a:srgbClr val="E60000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Rechthoek 5">
            <a:extLst>
              <a:ext uri="{FF2B5EF4-FFF2-40B4-BE49-F238E27FC236}">
                <a16:creationId xmlns:a16="http://schemas.microsoft.com/office/drawing/2014/main" id="{972B1041-E02D-D886-497D-6F7F697E92A0}"/>
              </a:ext>
            </a:extLst>
          </p:cNvPr>
          <p:cNvSpPr/>
          <p:nvPr/>
        </p:nvSpPr>
        <p:spPr>
          <a:xfrm rot="16200000" flipH="1">
            <a:off x="3701828" y="2808334"/>
            <a:ext cx="45719" cy="244347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50000">
                <a:srgbClr val="FFFF00"/>
              </a:gs>
              <a:gs pos="100000">
                <a:srgbClr val="E60000"/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Rechthoek 5">
            <a:extLst>
              <a:ext uri="{FF2B5EF4-FFF2-40B4-BE49-F238E27FC236}">
                <a16:creationId xmlns:a16="http://schemas.microsoft.com/office/drawing/2014/main" id="{02A0A754-3367-1F9F-4D86-E5B3DC83CB71}"/>
              </a:ext>
            </a:extLst>
          </p:cNvPr>
          <p:cNvSpPr/>
          <p:nvPr/>
        </p:nvSpPr>
        <p:spPr>
          <a:xfrm rot="10800000" flipH="1">
            <a:off x="2501055" y="4043111"/>
            <a:ext cx="50898" cy="297534"/>
          </a:xfrm>
          <a:prstGeom prst="rect">
            <a:avLst/>
          </a:prstGeom>
          <a:gradFill flip="none" rotWithShape="1">
            <a:gsLst>
              <a:gs pos="0">
                <a:srgbClr val="E60000"/>
              </a:gs>
              <a:gs pos="50000">
                <a:srgbClr val="FFFF00"/>
              </a:gs>
              <a:gs pos="100000">
                <a:srgbClr val="0070C0"/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echthoek 16">
            <a:extLst>
              <a:ext uri="{FF2B5EF4-FFF2-40B4-BE49-F238E27FC236}">
                <a16:creationId xmlns:a16="http://schemas.microsoft.com/office/drawing/2014/main" id="{BBC9547D-F3F4-0BB9-DA3E-8C8073AE4D81}"/>
              </a:ext>
            </a:extLst>
          </p:cNvPr>
          <p:cNvSpPr/>
          <p:nvPr/>
        </p:nvSpPr>
        <p:spPr>
          <a:xfrm rot="2700000" flipH="1">
            <a:off x="2483055" y="3909174"/>
            <a:ext cx="36000" cy="252000"/>
          </a:xfrm>
          <a:prstGeom prst="rect">
            <a:avLst/>
          </a:prstGeom>
          <a:gradFill>
            <a:gsLst>
              <a:gs pos="5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balanced" dir="t">
              <a:rot lat="0" lon="0" rev="21594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0" dirty="0"/>
          </a:p>
          <a:p>
            <a:pPr algn="ctr"/>
            <a:endParaRPr lang="nl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FF6615-1901-8AB8-1F55-5F09F2384B52}"/>
              </a:ext>
            </a:extLst>
          </p:cNvPr>
          <p:cNvSpPr/>
          <p:nvPr/>
        </p:nvSpPr>
        <p:spPr>
          <a:xfrm>
            <a:off x="2401127" y="4340645"/>
            <a:ext cx="336097" cy="2036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Rechthoek 16">
            <a:extLst>
              <a:ext uri="{FF2B5EF4-FFF2-40B4-BE49-F238E27FC236}">
                <a16:creationId xmlns:a16="http://schemas.microsoft.com/office/drawing/2014/main" id="{2F2445F0-DEF3-9EE8-3F29-30AA0BF8AE80}"/>
              </a:ext>
            </a:extLst>
          </p:cNvPr>
          <p:cNvSpPr/>
          <p:nvPr/>
        </p:nvSpPr>
        <p:spPr>
          <a:xfrm rot="19267642" flipH="1">
            <a:off x="2639112" y="3720725"/>
            <a:ext cx="36000" cy="252000"/>
          </a:xfrm>
          <a:prstGeom prst="rect">
            <a:avLst/>
          </a:prstGeom>
          <a:gradFill>
            <a:gsLst>
              <a:gs pos="5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balanced" dir="t">
              <a:rot lat="0" lon="0" rev="21594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0" dirty="0"/>
          </a:p>
          <a:p>
            <a:pPr algn="ctr"/>
            <a:endParaRPr lang="nl-NL" dirty="0"/>
          </a:p>
        </p:txBody>
      </p:sp>
      <p:sp>
        <p:nvSpPr>
          <p:cNvPr id="29" name="Rechthoek 16">
            <a:extLst>
              <a:ext uri="{FF2B5EF4-FFF2-40B4-BE49-F238E27FC236}">
                <a16:creationId xmlns:a16="http://schemas.microsoft.com/office/drawing/2014/main" id="{0204C3E5-15B8-DB3F-8888-E192E5908E9C}"/>
              </a:ext>
            </a:extLst>
          </p:cNvPr>
          <p:cNvSpPr/>
          <p:nvPr/>
        </p:nvSpPr>
        <p:spPr>
          <a:xfrm rot="-2700000" flipH="1">
            <a:off x="588831" y="3716914"/>
            <a:ext cx="36000" cy="252000"/>
          </a:xfrm>
          <a:prstGeom prst="rect">
            <a:avLst/>
          </a:prstGeom>
          <a:gradFill>
            <a:gsLst>
              <a:gs pos="5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balanced" dir="t">
              <a:rot lat="0" lon="0" rev="21594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0" dirty="0"/>
          </a:p>
          <a:p>
            <a:pPr algn="ctr"/>
            <a:endParaRPr lang="nl-NL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C5D5D4-06A9-0FE3-9640-771AC0BFFBF2}"/>
              </a:ext>
            </a:extLst>
          </p:cNvPr>
          <p:cNvSpPr txBox="1"/>
          <p:nvPr/>
        </p:nvSpPr>
        <p:spPr>
          <a:xfrm>
            <a:off x="3403090" y="1178815"/>
            <a:ext cx="1090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Pump</a:t>
            </a:r>
            <a:endParaRPr lang="en-NL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8CCE12-022C-A6B1-8203-F9D244AD2970}"/>
              </a:ext>
            </a:extLst>
          </p:cNvPr>
          <p:cNvSpPr txBox="1"/>
          <p:nvPr/>
        </p:nvSpPr>
        <p:spPr>
          <a:xfrm>
            <a:off x="2591532" y="2359293"/>
            <a:ext cx="1385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Delay Stage</a:t>
            </a:r>
            <a:endParaRPr lang="en-NL" sz="1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E7CC7F-0792-8616-8B97-7E5AF94934A8}"/>
              </a:ext>
            </a:extLst>
          </p:cNvPr>
          <p:cNvSpPr txBox="1"/>
          <p:nvPr/>
        </p:nvSpPr>
        <p:spPr>
          <a:xfrm>
            <a:off x="1650878" y="959342"/>
            <a:ext cx="1372994" cy="338554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1600" dirty="0"/>
              <a:t>Pockels Cell</a:t>
            </a:r>
            <a:endParaRPr lang="en-NL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E10F60-CE11-EBDF-7534-45B88D014B12}"/>
              </a:ext>
            </a:extLst>
          </p:cNvPr>
          <p:cNvSpPr txBox="1"/>
          <p:nvPr/>
        </p:nvSpPr>
        <p:spPr>
          <a:xfrm>
            <a:off x="2693337" y="4279235"/>
            <a:ext cx="962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Sample</a:t>
            </a:r>
            <a:endParaRPr lang="en-NL" sz="1600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C6E3789-DCE9-006D-0121-92C3E769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356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6B19CB-D9DB-6CEC-1971-EFAE5A4FC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67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6AA4-24E6-4B65-4BD8-8AF1C80C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4F60AD4-E162-49FD-8410-2A0540B5197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DFD57D-332C-674B-4878-E37871D55BC1}"/>
              </a:ext>
            </a:extLst>
          </p:cNvPr>
          <p:cNvSpPr txBox="1"/>
          <p:nvPr/>
        </p:nvSpPr>
        <p:spPr>
          <a:xfrm>
            <a:off x="1970690" y="2238703"/>
            <a:ext cx="200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time updates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3547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361126-B366-D70B-CDFB-F49196E51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081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1AC78-5CBB-D4FA-9E8F-6B784ED4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4F60AD4-E162-49FD-8410-2A0540B5197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C87FF9-66DA-0B9D-4F00-3C2D8ED8D590}"/>
              </a:ext>
            </a:extLst>
          </p:cNvPr>
          <p:cNvSpPr txBox="1"/>
          <p:nvPr/>
        </p:nvSpPr>
        <p:spPr>
          <a:xfrm>
            <a:off x="1970690" y="2238703"/>
            <a:ext cx="200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time updates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9377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7163-D472-FC0D-18B8-1BB503025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Sockets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7FF99-E5DA-7998-F665-2AFD39C087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Communication between </a:t>
            </a:r>
            <a:r>
              <a:rPr lang="en-US" dirty="0" err="1"/>
              <a:t>CPython</a:t>
            </a:r>
            <a:r>
              <a:rPr lang="en-US" dirty="0"/>
              <a:t> and </a:t>
            </a:r>
            <a:r>
              <a:rPr lang="en-US" dirty="0" err="1"/>
              <a:t>IronPython</a:t>
            </a:r>
            <a:r>
              <a:rPr lang="en-US" dirty="0"/>
              <a:t>(C#)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5DB63-3C2C-F08D-5FA1-2A6AB0CE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491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5F9C-669D-0217-7559-3F5F4B1BB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EB8E7-D760-B080-6136-700BD996C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side</a:t>
            </a:r>
          </a:p>
          <a:p>
            <a:r>
              <a:rPr lang="en-US" dirty="0"/>
              <a:t>Client side</a:t>
            </a:r>
          </a:p>
          <a:p>
            <a:r>
              <a:rPr lang="en-US" dirty="0"/>
              <a:t>“Host” &amp; “Port”</a:t>
            </a:r>
            <a:endParaRPr lang="en-N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92AEB1-C166-7497-102C-44B381E6F3EE}"/>
              </a:ext>
            </a:extLst>
          </p:cNvPr>
          <p:cNvSpPr/>
          <p:nvPr/>
        </p:nvSpPr>
        <p:spPr>
          <a:xfrm>
            <a:off x="4693024" y="2118706"/>
            <a:ext cx="1775011" cy="3765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en-N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ADC13D-A31A-D823-422D-2AC5373F1F0B}"/>
              </a:ext>
            </a:extLst>
          </p:cNvPr>
          <p:cNvSpPr/>
          <p:nvPr/>
        </p:nvSpPr>
        <p:spPr>
          <a:xfrm>
            <a:off x="8023412" y="2118706"/>
            <a:ext cx="1775011" cy="3765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en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86A62-1D3B-784C-7A15-D77453AA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006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CA1D6-5FF4-FA6F-833D-8004FEC25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9EDD-2FE2-4753-D408-2A1540FD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F777D-6F8D-6D1F-9E2D-DD6EB91F5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Listens</a:t>
            </a:r>
          </a:p>
          <a:p>
            <a:r>
              <a:rPr lang="en-US" dirty="0"/>
              <a:t>Client searches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11B22EC-1464-5DF1-276B-E054FBD89F0D}"/>
              </a:ext>
            </a:extLst>
          </p:cNvPr>
          <p:cNvSpPr/>
          <p:nvPr/>
        </p:nvSpPr>
        <p:spPr>
          <a:xfrm>
            <a:off x="4693024" y="2118706"/>
            <a:ext cx="1775011" cy="3765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en-N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7BE947-AA88-41BD-A333-96603E438C66}"/>
              </a:ext>
            </a:extLst>
          </p:cNvPr>
          <p:cNvSpPr/>
          <p:nvPr/>
        </p:nvSpPr>
        <p:spPr>
          <a:xfrm>
            <a:off x="8023412" y="2118706"/>
            <a:ext cx="1775011" cy="3765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en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C3E93-0C73-D80A-A316-1DDB540B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9649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53E5C-7F1A-186A-77E1-AF54D6447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88A48-0AB4-36DD-0D9B-55961E08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A72C-FC2F-A8F3-3772-4E47E1CF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Listens</a:t>
            </a:r>
          </a:p>
          <a:p>
            <a:r>
              <a:rPr lang="en-US" dirty="0"/>
              <a:t>Client searches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3735162-FF21-4CAB-37DD-AF8FE6FAE0FB}"/>
              </a:ext>
            </a:extLst>
          </p:cNvPr>
          <p:cNvSpPr/>
          <p:nvPr/>
        </p:nvSpPr>
        <p:spPr>
          <a:xfrm>
            <a:off x="4693024" y="2118706"/>
            <a:ext cx="1775011" cy="3765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en-N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8B20F7-A168-AF38-8EA6-3F55E66F10D1}"/>
              </a:ext>
            </a:extLst>
          </p:cNvPr>
          <p:cNvSpPr/>
          <p:nvPr/>
        </p:nvSpPr>
        <p:spPr>
          <a:xfrm>
            <a:off x="8023412" y="2118706"/>
            <a:ext cx="1775011" cy="3765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en-NL" dirty="0"/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209D5893-950A-4604-E96F-E86A810A2F78}"/>
              </a:ext>
            </a:extLst>
          </p:cNvPr>
          <p:cNvSpPr/>
          <p:nvPr/>
        </p:nvSpPr>
        <p:spPr>
          <a:xfrm>
            <a:off x="6468035" y="3671841"/>
            <a:ext cx="981635" cy="658906"/>
          </a:xfrm>
          <a:prstGeom prst="don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E27D9CAD-605F-825D-7154-D9E16586C4BF}"/>
              </a:ext>
            </a:extLst>
          </p:cNvPr>
          <p:cNvSpPr/>
          <p:nvPr/>
        </p:nvSpPr>
        <p:spPr>
          <a:xfrm>
            <a:off x="7041777" y="3671841"/>
            <a:ext cx="981635" cy="658906"/>
          </a:xfrm>
          <a:prstGeom prst="don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F0EF7-E12D-35E5-1C2C-A99C4600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536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703C8-6786-1A23-66E6-5D19351BE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6A10-6195-482C-026A-2105E993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B1669-0A81-1102-BD0D-E3499C454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(1) sends message</a:t>
            </a:r>
          </a:p>
          <a:p>
            <a:r>
              <a:rPr lang="en-US" dirty="0"/>
              <a:t>(2) receives</a:t>
            </a:r>
          </a:p>
          <a:p>
            <a:r>
              <a:rPr lang="en-US" dirty="0"/>
              <a:t>(2) uses message</a:t>
            </a:r>
          </a:p>
          <a:p>
            <a:r>
              <a:rPr lang="en-US" dirty="0"/>
              <a:t>(2) sends message</a:t>
            </a:r>
          </a:p>
          <a:p>
            <a:r>
              <a:rPr lang="en-US" dirty="0"/>
              <a:t>(1) receives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6C7DB8-E2B9-7523-2711-E0E4E5A6B9AF}"/>
              </a:ext>
            </a:extLst>
          </p:cNvPr>
          <p:cNvSpPr/>
          <p:nvPr/>
        </p:nvSpPr>
        <p:spPr>
          <a:xfrm>
            <a:off x="4693024" y="2118706"/>
            <a:ext cx="1775011" cy="3765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en-N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10DDFE-8806-BCBB-4B9A-C140F315C7F7}"/>
              </a:ext>
            </a:extLst>
          </p:cNvPr>
          <p:cNvSpPr/>
          <p:nvPr/>
        </p:nvSpPr>
        <p:spPr>
          <a:xfrm>
            <a:off x="8023412" y="2118706"/>
            <a:ext cx="1775011" cy="3765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en-NL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976966-D255-CB10-A079-343F13B117F8}"/>
              </a:ext>
            </a:extLst>
          </p:cNvPr>
          <p:cNvCxnSpPr>
            <a:stCxn id="4" idx="7"/>
            <a:endCxn id="6" idx="1"/>
          </p:cNvCxnSpPr>
          <p:nvPr/>
        </p:nvCxnSpPr>
        <p:spPr>
          <a:xfrm>
            <a:off x="6208091" y="2670103"/>
            <a:ext cx="2075265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868D5D-1381-0EF5-8F17-65284CE48973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6468035" y="4001294"/>
            <a:ext cx="1555377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AA895-4D9E-2165-4C71-621428A6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7348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AAC8B85-E43F-4077-CB9A-81841B0D9024}"/>
              </a:ext>
            </a:extLst>
          </p:cNvPr>
          <p:cNvSpPr/>
          <p:nvPr/>
        </p:nvSpPr>
        <p:spPr>
          <a:xfrm>
            <a:off x="411479" y="1205230"/>
            <a:ext cx="2292096" cy="1267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 Measurement</a:t>
            </a:r>
            <a:endParaRPr lang="en-N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88720B-0F69-E04A-3CF8-4578886973D7}"/>
              </a:ext>
            </a:extLst>
          </p:cNvPr>
          <p:cNvSpPr/>
          <p:nvPr/>
        </p:nvSpPr>
        <p:spPr>
          <a:xfrm>
            <a:off x="2983991" y="1839214"/>
            <a:ext cx="2578608" cy="1267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Window (</a:t>
            </a:r>
            <a:r>
              <a:rPr lang="en-US" dirty="0" err="1"/>
              <a:t>WorkerProcess</a:t>
            </a:r>
            <a:r>
              <a:rPr lang="en-US" dirty="0"/>
              <a:t>)</a:t>
            </a:r>
            <a:endParaRPr lang="en-N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8D3FA0-9D0D-6412-1D20-067EC5B727EE}"/>
              </a:ext>
            </a:extLst>
          </p:cNvPr>
          <p:cNvSpPr/>
          <p:nvPr/>
        </p:nvSpPr>
        <p:spPr>
          <a:xfrm>
            <a:off x="6019799" y="1839214"/>
            <a:ext cx="2292096" cy="1267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WorkerThread</a:t>
            </a:r>
            <a:endParaRPr lang="en-NL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6E0B4F-4D91-5C40-4BFD-79FD07FE60C2}"/>
              </a:ext>
            </a:extLst>
          </p:cNvPr>
          <p:cNvSpPr/>
          <p:nvPr/>
        </p:nvSpPr>
        <p:spPr>
          <a:xfrm>
            <a:off x="8927591" y="2662174"/>
            <a:ext cx="2292096" cy="1267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IronPython</a:t>
            </a:r>
            <a:endParaRPr lang="en-N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FC8549-7B87-A0DF-2872-DAE7EDCEBBDF}"/>
              </a:ext>
            </a:extLst>
          </p:cNvPr>
          <p:cNvSpPr/>
          <p:nvPr/>
        </p:nvSpPr>
        <p:spPr>
          <a:xfrm>
            <a:off x="6019799" y="3917951"/>
            <a:ext cx="2292096" cy="1267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WorkerThread</a:t>
            </a:r>
            <a:endParaRPr lang="en-NL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F26E10-FAD1-8B7D-C9FA-DD84FFC9B1AA}"/>
              </a:ext>
            </a:extLst>
          </p:cNvPr>
          <p:cNvSpPr/>
          <p:nvPr/>
        </p:nvSpPr>
        <p:spPr>
          <a:xfrm>
            <a:off x="8927591" y="4923791"/>
            <a:ext cx="2292096" cy="1267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IronPython</a:t>
            </a:r>
            <a:endParaRPr lang="en-NL" dirty="0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85C6D36-59E8-E865-2135-87A8A5B33065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703575" y="1839214"/>
            <a:ext cx="280416" cy="63398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A926151A-1E92-AAC0-CA83-CB7F5C036CAD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5562599" y="2473198"/>
            <a:ext cx="45720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2757FE4-F938-E406-500A-F616F08AAD70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>
            <a:off x="8311895" y="2473198"/>
            <a:ext cx="951366" cy="37466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0FF4F883-29D7-4173-71A8-8C2C741E16AF}"/>
              </a:ext>
            </a:extLst>
          </p:cNvPr>
          <p:cNvCxnSpPr>
            <a:cxnSpLocks/>
            <a:stCxn id="7" idx="2"/>
            <a:endCxn id="8" idx="7"/>
          </p:cNvCxnSpPr>
          <p:nvPr/>
        </p:nvCxnSpPr>
        <p:spPr>
          <a:xfrm rot="10800000" flipV="1">
            <a:off x="7976225" y="3296157"/>
            <a:ext cx="951366" cy="80748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279EE63-89A0-C660-DEE5-46DDC2E93145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8311895" y="4551935"/>
            <a:ext cx="951366" cy="55754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C086745-8D2B-FFB1-D908-05053BCB4FDA}"/>
              </a:ext>
            </a:extLst>
          </p:cNvPr>
          <p:cNvCxnSpPr>
            <a:cxnSpLocks/>
            <a:stCxn id="9" idx="2"/>
            <a:endCxn id="8" idx="5"/>
          </p:cNvCxnSpPr>
          <p:nvPr/>
        </p:nvCxnSpPr>
        <p:spPr>
          <a:xfrm rot="10800000">
            <a:off x="7976225" y="5000229"/>
            <a:ext cx="951366" cy="55754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38B91E3-7C16-AAB4-D269-5C4E170AADE7}"/>
              </a:ext>
            </a:extLst>
          </p:cNvPr>
          <p:cNvSpPr txBox="1"/>
          <p:nvPr/>
        </p:nvSpPr>
        <p:spPr>
          <a:xfrm rot="19019378">
            <a:off x="7747100" y="3200689"/>
            <a:ext cx="83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Calcs</a:t>
            </a:r>
            <a:endParaRPr lang="en-N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EB7966-6558-78E4-9CE2-CB40C5D4252C}"/>
              </a:ext>
            </a:extLst>
          </p:cNvPr>
          <p:cNvSpPr txBox="1"/>
          <p:nvPr/>
        </p:nvSpPr>
        <p:spPr>
          <a:xfrm rot="1341095">
            <a:off x="8674401" y="2310377"/>
            <a:ext cx="83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List</a:t>
            </a:r>
            <a:endParaRPr lang="en-N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BCB6E6-07D1-52A9-E4E9-5A84C9E0C0BF}"/>
              </a:ext>
            </a:extLst>
          </p:cNvPr>
          <p:cNvSpPr txBox="1"/>
          <p:nvPr/>
        </p:nvSpPr>
        <p:spPr>
          <a:xfrm rot="1341095">
            <a:off x="8334590" y="4374757"/>
            <a:ext cx="128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Step</a:t>
            </a:r>
            <a:endParaRPr lang="en-N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2EAD73-8161-9080-B5EA-62CE91AB4102}"/>
              </a:ext>
            </a:extLst>
          </p:cNvPr>
          <p:cNvSpPr txBox="1"/>
          <p:nvPr/>
        </p:nvSpPr>
        <p:spPr>
          <a:xfrm rot="1341095">
            <a:off x="7918694" y="5398894"/>
            <a:ext cx="83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Calcs</a:t>
            </a:r>
            <a:endParaRPr lang="en-NL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CAF982A-DB66-EAD5-5E76-B44AC43220D5}"/>
              </a:ext>
            </a:extLst>
          </p:cNvPr>
          <p:cNvSpPr/>
          <p:nvPr/>
        </p:nvSpPr>
        <p:spPr>
          <a:xfrm>
            <a:off x="3283082" y="5185919"/>
            <a:ext cx="1980425" cy="11704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GUI</a:t>
            </a:r>
            <a:endParaRPr lang="en-NL" dirty="0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A39F6D32-8861-062C-0AE2-13CDDD48FC1F}"/>
              </a:ext>
            </a:extLst>
          </p:cNvPr>
          <p:cNvCxnSpPr>
            <a:cxnSpLocks/>
            <a:stCxn id="8" idx="2"/>
            <a:endCxn id="33" idx="7"/>
          </p:cNvCxnSpPr>
          <p:nvPr/>
        </p:nvCxnSpPr>
        <p:spPr>
          <a:xfrm rot="10800000" flipV="1">
            <a:off x="4973481" y="4551935"/>
            <a:ext cx="1046319" cy="80539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5B973F-C5BB-86FA-51F7-9173BE2299C5}"/>
              </a:ext>
            </a:extLst>
          </p:cNvPr>
          <p:cNvSpPr txBox="1"/>
          <p:nvPr/>
        </p:nvSpPr>
        <p:spPr>
          <a:xfrm rot="19375019">
            <a:off x="4671735" y="4417437"/>
            <a:ext cx="109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Updates</a:t>
            </a:r>
            <a:endParaRPr lang="en-NL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AC56E2F-D134-63FA-A225-262558B1D7F0}"/>
              </a:ext>
            </a:extLst>
          </p:cNvPr>
          <p:cNvSpPr/>
          <p:nvPr/>
        </p:nvSpPr>
        <p:spPr>
          <a:xfrm>
            <a:off x="8927591" y="785132"/>
            <a:ext cx="2292096" cy="1267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IronPython</a:t>
            </a:r>
            <a:endParaRPr lang="en-NL" dirty="0"/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B1BACEB5-6BCB-BFA3-052E-FA42BD7ACF74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7851909" y="763534"/>
            <a:ext cx="389618" cy="1761743"/>
          </a:xfrm>
          <a:prstGeom prst="curved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6865D055-C9FF-E41E-BE73-F9E11CF209B3}"/>
              </a:ext>
            </a:extLst>
          </p:cNvPr>
          <p:cNvCxnSpPr>
            <a:cxnSpLocks/>
          </p:cNvCxnSpPr>
          <p:nvPr/>
        </p:nvCxnSpPr>
        <p:spPr>
          <a:xfrm rot="5400000">
            <a:off x="8587613" y="1463677"/>
            <a:ext cx="241434" cy="1109861"/>
          </a:xfrm>
          <a:prstGeom prst="curved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4DF33EC-BBEE-0E86-B138-A8C5A970B972}"/>
              </a:ext>
            </a:extLst>
          </p:cNvPr>
          <p:cNvSpPr txBox="1"/>
          <p:nvPr/>
        </p:nvSpPr>
        <p:spPr>
          <a:xfrm rot="21331220">
            <a:off x="7574600" y="1509502"/>
            <a:ext cx="147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Connection</a:t>
            </a:r>
            <a:endParaRPr lang="en-NL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88BDC9-FF15-68CF-851A-2B625525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4984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396</Words>
  <Application>Microsoft Office PowerPoint</Application>
  <PresentationFormat>Widescreen</PresentationFormat>
  <Paragraphs>155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Sockets</vt:lpstr>
      <vt:lpstr>Socketing</vt:lpstr>
      <vt:lpstr>Socketing</vt:lpstr>
      <vt:lpstr>Socketing</vt:lpstr>
      <vt:lpstr>Socketing</vt:lpstr>
      <vt:lpstr>PowerPoint Presentation</vt:lpstr>
      <vt:lpstr>Socketing:</vt:lpstr>
      <vt:lpstr>Next steps: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Otegem, J.T. van (Jarod)</dc:creator>
  <cp:lastModifiedBy>Jarod van Otegem</cp:lastModifiedBy>
  <cp:revision>1</cp:revision>
  <dcterms:created xsi:type="dcterms:W3CDTF">2025-05-26T12:47:28Z</dcterms:created>
  <dcterms:modified xsi:type="dcterms:W3CDTF">2025-06-10T11:40:14Z</dcterms:modified>
</cp:coreProperties>
</file>