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c17b10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c17b10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c17b109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c17b109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c17b10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c17b10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b780238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b780238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c17b10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c17b10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b78023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b78023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b780238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b780238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b780238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b780238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c17b10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c17b10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c17b10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c17b10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c17b10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c17b10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b780238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b78023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b78023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b78023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mericaspromise.org/sites/default/files/d8/legacy/bodyfiles/Econ_Value_Youth_Jan_11_2012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</a:t>
            </a:r>
            <a:r>
              <a:rPr lang="en"/>
              <a:t> Youth 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King County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Jarod Carrol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Luis Labra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Timothy Cummins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5133600" cy="8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thnicity Desprity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69100" y="1465300"/>
            <a:ext cx="35928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Hispanics  and </a:t>
            </a:r>
            <a:r>
              <a:rPr lang="en"/>
              <a:t>African americans </a:t>
            </a:r>
            <a:r>
              <a:rPr lang="en"/>
              <a:t>have the greatest  decrease in OY.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959250" y="1348425"/>
            <a:ext cx="33735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of these Ethnic Groups have a increase of people seeking higher education Jobs.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66585"/>
          <a:stretch/>
        </p:blipFill>
        <p:spPr>
          <a:xfrm>
            <a:off x="6004925" y="3081325"/>
            <a:ext cx="2955976" cy="1975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33291" l="0" r="0" t="33294"/>
          <a:stretch/>
        </p:blipFill>
        <p:spPr>
          <a:xfrm>
            <a:off x="3048950" y="3081313"/>
            <a:ext cx="2955976" cy="1975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66585" l="0" r="0" t="0"/>
          <a:stretch/>
        </p:blipFill>
        <p:spPr>
          <a:xfrm>
            <a:off x="92975" y="3081313"/>
            <a:ext cx="2955976" cy="197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parameters for </a:t>
            </a:r>
            <a:r>
              <a:rPr lang="en"/>
              <a:t>categorization</a:t>
            </a:r>
            <a:r>
              <a:rPr lang="en"/>
              <a:t> was subjective.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with 2016 calculations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Would Like to Go From Here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further research we would like to discover: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South King County stands Compared to the rest of King County?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industries these young workers are going into what kind of positions are they attaining?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 they going to Technical Schools?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 minimum wage affected their decision to join the workforce after </a:t>
            </a:r>
            <a:r>
              <a:rPr lang="en" sz="1400"/>
              <a:t>high school</a:t>
            </a:r>
            <a:r>
              <a:rPr lang="en" sz="1400"/>
              <a:t>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9200"/>
            <a:ext cx="4184100" cy="2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 Census Bureau. “TIGER/Line Shapefiles.” The United States Census Bureau, 6 May 2019, www.census.gov/geographies/mapping-files/time-series/geo/tiger-line-file.2017.html.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Belfield, Levin, Rosen. “The Economic Value of Opportunity Youth”, January 2012, </a:t>
            </a:r>
            <a:r>
              <a:rPr lang="en" sz="1400" u="sng">
                <a:solidFill>
                  <a:srgbClr val="FFFFFF"/>
                </a:solidFill>
                <a:hlinkClick r:id="rId3"/>
              </a:rPr>
              <a:t>https://www.americaspromise.org/sites/default/files/d8/legacy/bodyfiles/Econ_Value_Youth_Jan_11_2012.pdf</a:t>
            </a:r>
            <a:r>
              <a:rPr lang="en" sz="1400">
                <a:solidFill>
                  <a:srgbClr val="FFFFFF"/>
                </a:solidFill>
              </a:rPr>
              <a:t>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461525" y="221800"/>
            <a:ext cx="4951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Comparison 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458025"/>
            <a:ext cx="3384443" cy="411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050" y="907900"/>
            <a:ext cx="4117769" cy="366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South King County?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910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South King County spans from Burien down to Auburn and all the way over to Enumclaw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00" y="1489825"/>
            <a:ext cx="4457701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Youth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Opportunity Youth are individuals between the age of 16 and 24 that are not currently working or enrolled in a recognized government institution.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with the most with Opportunity Youth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75550"/>
            <a:ext cx="3783900" cy="32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our sorting of the Data from the 2017 American Community Survey is that there are around ___ Opportunity Youth living in South King County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By grouping SKC by the identification given to them in the Public Use Microdata Sample we can see that the highest rates of OY surround the areas just outside of Seattle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75" y="1475700"/>
            <a:ext cx="4369825" cy="3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863825" y="4075900"/>
            <a:ext cx="17703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*Text on Plot: PUMA ID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young people are not contributing to the local economy… or any at all, costing taxpayers money to support these unmotivated and lost youth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the “Economic Value of Opportunity Youth” every year one of these young persons stay in the category of OY it is costing taxpayers about $13,900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850" y="1108950"/>
            <a:ext cx="5429250" cy="36729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840250"/>
            <a:ext cx="29388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year we have a decrease in ‘Opportunity Youth’ and young people working without a diploma  but what is what are these young people doing?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22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 in Opportunity Youth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235425"/>
            <a:ext cx="30402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 youth graduating from high 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in youth seeking higher education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199" y="1235425"/>
            <a:ext cx="5327900" cy="33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Gathered So Far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2016 to 2017: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people are seeking government accredited higher education after high school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people are graduating from high school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458025"/>
            <a:ext cx="8368201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3005850"/>
            <a:ext cx="4660800" cy="1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Top Industries Young Workers are going into:</a:t>
            </a:r>
            <a:endParaRPr sz="16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Utilities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Healthcare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Other Services (Except Public Administration)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