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12490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12490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16f9a18b_1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16f9a18b_1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16f9a18b_1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16f9a18b_1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16f9a18b_1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16f9a18b_1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124907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124907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124907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124907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480a7d9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480a7d9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12490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12490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124907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124907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4124907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4124907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124907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124907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124907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124907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16f9a18b_1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16f9a18b_1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124907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124907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16f9a18b_1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16f9a18b_1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arodc33" TargetMode="External"/><Relationship Id="rId4" Type="http://schemas.openxmlformats.org/officeDocument/2006/relationships/hyperlink" Target="http://www.linkedin.com/in/jarod-carroll-762a361a8" TargetMode="External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Ion Channels Opening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Jarod Carroll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Waveforms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2769" l="6272" r="9082" t="4902"/>
          <a:stretch/>
        </p:blipFill>
        <p:spPr>
          <a:xfrm>
            <a:off x="1257400" y="1329050"/>
            <a:ext cx="6629198" cy="35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Waveforms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2818" l="4982" r="8966" t="4158"/>
          <a:stretch/>
        </p:blipFill>
        <p:spPr>
          <a:xfrm>
            <a:off x="1257400" y="1329050"/>
            <a:ext cx="6629198" cy="3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2363750" y="2417075"/>
            <a:ext cx="4887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</a:t>
            </a:r>
            <a:endParaRPr b="1" sz="1800"/>
          </a:p>
        </p:txBody>
      </p:sp>
      <p:sp>
        <p:nvSpPr>
          <p:cNvPr id="125" name="Google Shape;125;p23"/>
          <p:cNvSpPr txBox="1"/>
          <p:nvPr/>
        </p:nvSpPr>
        <p:spPr>
          <a:xfrm>
            <a:off x="3262600" y="2273100"/>
            <a:ext cx="4887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1f</a:t>
            </a:r>
            <a:endParaRPr b="1" sz="1800"/>
          </a:p>
        </p:txBody>
      </p:sp>
      <p:sp>
        <p:nvSpPr>
          <p:cNvPr id="126" name="Google Shape;126;p23"/>
          <p:cNvSpPr txBox="1"/>
          <p:nvPr/>
        </p:nvSpPr>
        <p:spPr>
          <a:xfrm>
            <a:off x="3857950" y="2117625"/>
            <a:ext cx="4887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27" name="Google Shape;127;p23"/>
          <p:cNvSpPr txBox="1"/>
          <p:nvPr/>
        </p:nvSpPr>
        <p:spPr>
          <a:xfrm>
            <a:off x="4944775" y="1908650"/>
            <a:ext cx="4887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128" name="Google Shape;128;p23"/>
          <p:cNvSpPr txBox="1"/>
          <p:nvPr/>
        </p:nvSpPr>
        <p:spPr>
          <a:xfrm>
            <a:off x="4327650" y="1819775"/>
            <a:ext cx="4887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10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Drift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3177" l="6264" r="8614" t="4724"/>
          <a:stretch/>
        </p:blipFill>
        <p:spPr>
          <a:xfrm>
            <a:off x="1319613" y="1181900"/>
            <a:ext cx="6504775" cy="35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Drift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2954" l="6365" r="8989" t="3552"/>
          <a:stretch/>
        </p:blipFill>
        <p:spPr>
          <a:xfrm>
            <a:off x="1319625" y="1189925"/>
            <a:ext cx="6504775" cy="35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Models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model for each waveform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 the the model that </a:t>
            </a:r>
            <a:r>
              <a:rPr lang="en"/>
              <a:t>corresponds</a:t>
            </a:r>
            <a:r>
              <a:rPr lang="en"/>
              <a:t> to the test waveform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Submit on Kaggle to get a macro F1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3630000" y="3042750"/>
            <a:ext cx="1884000" cy="1178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3901050" y="3235400"/>
            <a:ext cx="13419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0.938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151200" y="4220850"/>
            <a:ext cx="28416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Dummy model that picks majority class 0.278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the model more.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Think of new ways to feature engineer and to make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Try to get an F1 score above 0.940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822925" y="1839000"/>
            <a:ext cx="35889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Thank you!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https://github.com/Jarodc33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www.linkedin.com/in/jarod-carroll-762a361a8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100" y="1148600"/>
            <a:ext cx="4628725" cy="28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Why it’s important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1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able to predict the number of open channels from patch clamp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for the study of ion channels.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Studying single channels is important in the study of channelopathies and other diseases.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236257"/>
            <a:ext cx="4260299" cy="216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Clamp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688" y="2529725"/>
            <a:ext cx="4806625" cy="24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86500" y="1297400"/>
            <a:ext cx="51186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for the capture and recording of a patch of the cell membrane.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Ideally this would get one or two channels but can get many channels.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Usually multiple channel data must be discarded. This is a huge time/labor waste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and transform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the data into its different waveforms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predictions and get a score from Kaggle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Data come from?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 by University of Liverpool.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Generated by a computer and played through normal patch clamp equipment.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 world noise and drift added.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Indistinguishable from real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 sets of 50 seconds of 10 kHz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2534"/>
          <a:stretch/>
        </p:blipFill>
        <p:spPr>
          <a:xfrm>
            <a:off x="3777825" y="2540375"/>
            <a:ext cx="5366174" cy="24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the data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042" l="4944" r="8310" t="3925"/>
          <a:stretch/>
        </p:blipFill>
        <p:spPr>
          <a:xfrm>
            <a:off x="1257400" y="1329050"/>
            <a:ext cx="6629198" cy="35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Sets of Data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3255" l="5048" r="8944" t="4510"/>
          <a:stretch/>
        </p:blipFill>
        <p:spPr>
          <a:xfrm>
            <a:off x="1257400" y="1329050"/>
            <a:ext cx="6629198" cy="35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3255" l="5048" r="8944" t="4510"/>
          <a:stretch/>
        </p:blipFill>
        <p:spPr>
          <a:xfrm>
            <a:off x="1257400" y="1329050"/>
            <a:ext cx="6629198" cy="3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550350" y="3083550"/>
            <a:ext cx="284400" cy="12798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5155400" y="1480100"/>
            <a:ext cx="2655600" cy="31320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257100" y="2639250"/>
            <a:ext cx="51186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Linear Drift</a:t>
            </a:r>
            <a:endParaRPr b="1" sz="1800"/>
          </a:p>
        </p:txBody>
      </p:sp>
      <p:sp>
        <p:nvSpPr>
          <p:cNvPr id="105" name="Google Shape;105;p20"/>
          <p:cNvSpPr txBox="1"/>
          <p:nvPr/>
        </p:nvSpPr>
        <p:spPr>
          <a:xfrm>
            <a:off x="5518425" y="3909950"/>
            <a:ext cx="51186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Parabolic Drifts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Drifts with Functions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2807" l="6603" r="8951" t="4220"/>
          <a:stretch/>
        </p:blipFill>
        <p:spPr>
          <a:xfrm>
            <a:off x="1257400" y="1329050"/>
            <a:ext cx="6629198" cy="35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