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94AC-AC4C-05D6-F7DA-C6906BC44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7D956-0329-25BB-41AA-B6A65E5A9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019C5-FEEA-758F-529C-C67266B9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0AD7-41E2-4A6E-8394-FD812F64EF9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D15A1-5A78-20D8-6E2C-90BF2F90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7692B-230A-FEA7-FEF1-FEE25D05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EE07-A5D5-49FF-ADC8-C1EF139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0185-000C-903D-57E0-444E9D89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362D6-E282-B871-C8CE-E7C212AF3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6A384-B82D-5741-2494-90D66DE9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0AD7-41E2-4A6E-8394-FD812F64EF9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FF752-3B83-5CB7-66EF-4611F722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BA87A-D407-79B9-D7AE-F8A03CFE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EE07-A5D5-49FF-ADC8-C1EF139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8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78465-0CAD-AA85-1D3F-AA5F0A942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A6363-DC59-D387-83E3-87315605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FEA78-F9F0-4FFE-3887-BBE44F6E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0AD7-41E2-4A6E-8394-FD812F64EF9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27ED9-6BD2-0633-CA80-FB3E6A8A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E8C7F-BC8E-80C5-DEA3-930BD6B2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EE07-A5D5-49FF-ADC8-C1EF139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ED84-513D-BA87-55F6-BEEBE7AD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44320-43DB-5516-DC08-B68FD3B1B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1FB8A-1540-1A4A-C42D-FF5636D1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0AD7-41E2-4A6E-8394-FD812F64EF9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B2272-33DD-2A7B-750A-BC708A63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FD15-E9D9-D121-5A80-6D5C1387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EE07-A5D5-49FF-ADC8-C1EF139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11DE-D27F-C96B-4A2D-E3987334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72B87-AB9D-E1B9-1167-94F477440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D8A65-1CCE-0812-6D69-00DBADFC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0AD7-41E2-4A6E-8394-FD812F64EF9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7A6E-EE42-BF4B-753F-CC7E6330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E99B3-1542-9EF4-BD11-5FED8CEC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EE07-A5D5-49FF-ADC8-C1EF139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6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12E4-B78C-3EE6-7A1D-F24F4B4B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73F7B-92D1-31F9-763F-BF68F65A9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C8A4C-B9A2-A6EF-4821-A7CE5E028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5E3F5-1FA8-AB82-717A-18B5AEF9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0AD7-41E2-4A6E-8394-FD812F64EF9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51C3F-FDE7-150B-48B2-94738853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DCD61-AA64-3B96-18E0-22443D04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EE07-A5D5-49FF-ADC8-C1EF139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2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3463-106C-CD4A-48DE-08BEF7C3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E9DA0-53C1-F62C-17A4-39BA7A6B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E78DF-00B2-D4BC-DF12-362419C01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F2B83-16D6-5B62-FF0E-F92FC0C1A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8B8D4-8DB6-7DF8-5978-AB93D8389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26CB-7BD2-6D41-5573-B528CD03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0AD7-41E2-4A6E-8394-FD812F64EF9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1D9BE-3DD0-512A-7F6A-CD6927A2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8BEFB-4E23-4D24-068C-425FFB36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EE07-A5D5-49FF-ADC8-C1EF139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9E00-27C9-833A-E9AC-AFD145B2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9A8FC-0649-F857-5125-15178834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0AD7-41E2-4A6E-8394-FD812F64EF9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7D22-4571-5938-961A-9F5776CE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88B95-603E-9D95-0CB7-C8D67B21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EE07-A5D5-49FF-ADC8-C1EF139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9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B8032-4F4E-C296-6B82-56576467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0AD7-41E2-4A6E-8394-FD812F64EF9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06EFD-ACB5-0C02-E069-AF0CAF46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15902-9459-1C67-427A-10A6D767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EE07-A5D5-49FF-ADC8-C1EF139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7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AB77-D5CA-7E90-B470-9BF49A93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0B3FC-7B30-8567-435A-06BD9FF0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70961-7ED3-3310-C683-CECA2BBE8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AAB7C-3D34-608C-7683-2D4FEF33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0AD7-41E2-4A6E-8394-FD812F64EF9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2FC69-A874-43D3-16E5-2DA808B9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DE910-FFB3-3723-F2D1-B91DCC1E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EE07-A5D5-49FF-ADC8-C1EF139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2FD5-77C9-8A55-E2CF-3A205548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D1981-8605-74F8-E290-5B0F9B6D4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5C3AD-06D1-2062-A5D8-34CAC9101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5599E-C9C0-3062-81B1-C711E0EE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50AD7-41E2-4A6E-8394-FD812F64EF9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9EBF5-65F8-C76A-5500-835957D1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B724C-D421-CD22-0535-1A1FF585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EE07-A5D5-49FF-ADC8-C1EF139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EE47A-D6B1-A91D-C4B6-EDC3C6EE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20AA-BEC9-0E1A-E19A-00E7F02FA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7DE0A-9C91-63AC-C0D6-417F83D01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750AD7-41E2-4A6E-8394-FD812F64EF9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E8AEE-8308-F25B-871B-C3F5B8BEF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30B7E-1C25-2F7B-9880-6B986CCC9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0EE07-A5D5-49FF-ADC8-C1EF13933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5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639D7D-B6B8-5551-9B1E-8E8755BA8BA6}"/>
              </a:ext>
            </a:extLst>
          </p:cNvPr>
          <p:cNvSpPr txBox="1"/>
          <p:nvPr/>
        </p:nvSpPr>
        <p:spPr>
          <a:xfrm>
            <a:off x="739002" y="3023547"/>
            <a:ext cx="10667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Python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8C295-4F93-71FD-2A1F-F536E5FB444C}"/>
              </a:ext>
            </a:extLst>
          </p:cNvPr>
          <p:cNvSpPr txBox="1"/>
          <p:nvPr/>
        </p:nvSpPr>
        <p:spPr>
          <a:xfrm>
            <a:off x="3953773" y="3023548"/>
            <a:ext cx="133278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USB-UART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938B3-6EFA-9CA8-5829-A794CB2A419D}"/>
              </a:ext>
            </a:extLst>
          </p:cNvPr>
          <p:cNvSpPr txBox="1"/>
          <p:nvPr/>
        </p:nvSpPr>
        <p:spPr>
          <a:xfrm>
            <a:off x="5471303" y="3023547"/>
            <a:ext cx="119044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Arduino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431FD-D013-7854-C871-B50926EBB997}"/>
              </a:ext>
            </a:extLst>
          </p:cNvPr>
          <p:cNvSpPr txBox="1"/>
          <p:nvPr/>
        </p:nvSpPr>
        <p:spPr>
          <a:xfrm>
            <a:off x="6897535" y="3023547"/>
            <a:ext cx="143486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UART-RS232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BD3844-0D80-6604-F6EE-A1D8679FADE5}"/>
              </a:ext>
            </a:extLst>
          </p:cNvPr>
          <p:cNvSpPr txBox="1"/>
          <p:nvPr/>
        </p:nvSpPr>
        <p:spPr>
          <a:xfrm>
            <a:off x="9922529" y="3016414"/>
            <a:ext cx="143485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Microscribe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399C05-8200-930C-0BA1-E5DBCB2CC3E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286554" y="3208214"/>
            <a:ext cx="1994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E1BD4A-1B08-A7FE-A547-5AD7F2C07A2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661748" y="3208213"/>
            <a:ext cx="2357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A9BB95E-C012-0F5C-2A49-05CAE3207EA8}"/>
              </a:ext>
            </a:extLst>
          </p:cNvPr>
          <p:cNvSpPr/>
          <p:nvPr/>
        </p:nvSpPr>
        <p:spPr>
          <a:xfrm>
            <a:off x="3627407" y="2169544"/>
            <a:ext cx="4937185" cy="208759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3E51C1-D5C3-FAE8-7635-EB89A342A8A0}"/>
              </a:ext>
            </a:extLst>
          </p:cNvPr>
          <p:cNvSpPr txBox="1"/>
          <p:nvPr/>
        </p:nvSpPr>
        <p:spPr>
          <a:xfrm>
            <a:off x="1990547" y="2461708"/>
            <a:ext cx="1663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UART commands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CF44BD8-8B81-04D4-5C15-11E508596C8A}"/>
              </a:ext>
            </a:extLst>
          </p:cNvPr>
          <p:cNvCxnSpPr>
            <a:cxnSpLocks/>
          </p:cNvCxnSpPr>
          <p:nvPr/>
        </p:nvCxnSpPr>
        <p:spPr>
          <a:xfrm>
            <a:off x="1805797" y="3114521"/>
            <a:ext cx="21479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CA5098A-A35D-1194-3081-ECF53E316054}"/>
              </a:ext>
            </a:extLst>
          </p:cNvPr>
          <p:cNvSpPr txBox="1"/>
          <p:nvPr/>
        </p:nvSpPr>
        <p:spPr>
          <a:xfrm>
            <a:off x="1956760" y="3287639"/>
            <a:ext cx="169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Joint angles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DCDA455-DDEA-8DD9-66AB-C016F861197B}"/>
              </a:ext>
            </a:extLst>
          </p:cNvPr>
          <p:cNvCxnSpPr>
            <a:cxnSpLocks/>
          </p:cNvCxnSpPr>
          <p:nvPr/>
        </p:nvCxnSpPr>
        <p:spPr>
          <a:xfrm flipH="1">
            <a:off x="1827364" y="3281156"/>
            <a:ext cx="21264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4B736EC-1126-476B-D8D6-47814179BA56}"/>
              </a:ext>
            </a:extLst>
          </p:cNvPr>
          <p:cNvSpPr txBox="1"/>
          <p:nvPr/>
        </p:nvSpPr>
        <p:spPr>
          <a:xfrm>
            <a:off x="8564592" y="2468190"/>
            <a:ext cx="132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HCI commands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D3CAB1A-1C23-C44D-4E53-F8FC7E518E44}"/>
              </a:ext>
            </a:extLst>
          </p:cNvPr>
          <p:cNvCxnSpPr>
            <a:cxnSpLocks/>
          </p:cNvCxnSpPr>
          <p:nvPr/>
        </p:nvCxnSpPr>
        <p:spPr>
          <a:xfrm flipV="1">
            <a:off x="8332395" y="3108039"/>
            <a:ext cx="1592652" cy="6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7FA2227-EAC6-8975-8EA3-62DD13917902}"/>
              </a:ext>
            </a:extLst>
          </p:cNvPr>
          <p:cNvSpPr txBox="1"/>
          <p:nvPr/>
        </p:nvSpPr>
        <p:spPr>
          <a:xfrm>
            <a:off x="8596220" y="3287638"/>
            <a:ext cx="163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Joint angles (raw bytes)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1C367FD-A226-A502-C0CC-00BA1DD3EB48}"/>
              </a:ext>
            </a:extLst>
          </p:cNvPr>
          <p:cNvCxnSpPr>
            <a:cxnSpLocks/>
          </p:cNvCxnSpPr>
          <p:nvPr/>
        </p:nvCxnSpPr>
        <p:spPr>
          <a:xfrm flipH="1">
            <a:off x="8332394" y="3287639"/>
            <a:ext cx="1592653" cy="12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54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A816188-4441-A600-EAC2-1F2E20D5E087}"/>
              </a:ext>
            </a:extLst>
          </p:cNvPr>
          <p:cNvSpPr txBox="1"/>
          <p:nvPr/>
        </p:nvSpPr>
        <p:spPr>
          <a:xfrm>
            <a:off x="2946642" y="2937203"/>
            <a:ext cx="10574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3BD460-64BE-792C-3952-E166D72C13A0}"/>
              </a:ext>
            </a:extLst>
          </p:cNvPr>
          <p:cNvSpPr txBox="1"/>
          <p:nvPr/>
        </p:nvSpPr>
        <p:spPr>
          <a:xfrm>
            <a:off x="5894718" y="2937204"/>
            <a:ext cx="133278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USB-RS232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986AF5-9FCD-55FE-17CF-0EB624643F9F}"/>
              </a:ext>
            </a:extLst>
          </p:cNvPr>
          <p:cNvSpPr txBox="1"/>
          <p:nvPr/>
        </p:nvSpPr>
        <p:spPr>
          <a:xfrm>
            <a:off x="7944929" y="2937203"/>
            <a:ext cx="143485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Microscribe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D9F0E-1D42-ABDD-BB41-47C18E266C9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7227499" y="3121869"/>
            <a:ext cx="71743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D81C6C-1EA5-32FD-640C-DC35362B2F5C}"/>
              </a:ext>
            </a:extLst>
          </p:cNvPr>
          <p:cNvSpPr/>
          <p:nvPr/>
        </p:nvSpPr>
        <p:spPr>
          <a:xfrm>
            <a:off x="5480649" y="2083200"/>
            <a:ext cx="2114910" cy="208759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1656A5-889D-5F8F-A43B-739291C9EF3B}"/>
              </a:ext>
            </a:extLst>
          </p:cNvPr>
          <p:cNvCxnSpPr>
            <a:cxnSpLocks/>
          </p:cNvCxnSpPr>
          <p:nvPr/>
        </p:nvCxnSpPr>
        <p:spPr>
          <a:xfrm>
            <a:off x="4004096" y="3001100"/>
            <a:ext cx="18906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BBF8168-0458-28E4-2262-FD6C85BD5B0D}"/>
              </a:ext>
            </a:extLst>
          </p:cNvPr>
          <p:cNvSpPr txBox="1"/>
          <p:nvPr/>
        </p:nvSpPr>
        <p:spPr>
          <a:xfrm>
            <a:off x="4089285" y="2354769"/>
            <a:ext cx="132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HCI commands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D7C1C3-DA90-E76C-A74E-E08F570833CC}"/>
              </a:ext>
            </a:extLst>
          </p:cNvPr>
          <p:cNvCxnSpPr>
            <a:cxnSpLocks/>
          </p:cNvCxnSpPr>
          <p:nvPr/>
        </p:nvCxnSpPr>
        <p:spPr>
          <a:xfrm flipH="1" flipV="1">
            <a:off x="4004096" y="3223711"/>
            <a:ext cx="1890622" cy="5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442014-C260-7ED2-B79F-4FF61085EDA6}"/>
              </a:ext>
            </a:extLst>
          </p:cNvPr>
          <p:cNvSpPr txBox="1"/>
          <p:nvPr/>
        </p:nvSpPr>
        <p:spPr>
          <a:xfrm>
            <a:off x="4076709" y="3223711"/>
            <a:ext cx="169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Joint angles (raw bytes)</a:t>
            </a:r>
          </a:p>
        </p:txBody>
      </p:sp>
    </p:spTree>
    <p:extLst>
      <p:ext uri="{BB962C8B-B14F-4D97-AF65-F5344CB8AC3E}">
        <p14:creationId xmlns:p14="http://schemas.microsoft.com/office/powerpoint/2010/main" val="198593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mol20@student.ubc.ca</dc:creator>
  <cp:lastModifiedBy>mol20@student.ubc.ca</cp:lastModifiedBy>
  <cp:revision>2</cp:revision>
  <dcterms:created xsi:type="dcterms:W3CDTF">2025-05-26T22:19:50Z</dcterms:created>
  <dcterms:modified xsi:type="dcterms:W3CDTF">2025-05-26T22:23:40Z</dcterms:modified>
</cp:coreProperties>
</file>