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1E19-B2D1-4D51-9C16-74D3315AA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3D754-BD82-4FED-9317-A4237A8FA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1D5E-D436-4146-8921-DBBF48C3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D1A3-C334-4A91-AD06-1111DA68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C0FC-8D44-49F6-93E5-A8D83B3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F84A-84F0-408E-AF6E-950E0328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80167-C19F-4F9A-9D8B-E7E79C1EB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2CCF-A253-4DFE-BFD0-25919898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D743-A3DD-41AF-9946-A9C5EB45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9BEF-B784-40F8-8A9D-3EC6FE07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D3115-B687-4831-87BB-C32E8CADF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A8228-65DC-4539-81BC-86F55E374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4C41-50AC-414B-AF3B-BD6CFF3D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36CF-8BF9-4C1C-8C0B-8E4667B0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A6DD-CF41-4EB0-AA96-DCC83FA9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974C-2CFA-488A-8AEB-7834C74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C2FE-FA80-4209-A043-7140E82C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12FF-6863-48A1-8D03-F5E9A35B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7972-53CC-4AB0-BC37-7C80EB3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B74D-2B9A-4306-BFD8-6505EC6B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9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2E1F-DDB4-4CD3-93A4-F09B8EB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C3E53-E9E8-4A72-B1C7-36F36D92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043B-2799-4C51-AD2F-A5609348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646C-3FD1-41C1-B3CA-77E59A7C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AB86-8581-475E-AECB-F39031D1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3762-659C-441B-8EE5-23B1933E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6D49-FFA9-4C0E-9822-1D8160B55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F0362-8C49-4BCE-AD14-B560FE45A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3E11-8EEF-407F-8EAF-97355820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DB46-6FE4-4F4A-8B84-A1DD0BB5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787E-2A04-4A7D-BDF8-90879DD9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738-DF2B-49B7-B6F7-2607AE27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E44C-42B6-46F9-A9EF-4DDF68F0C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13AE-8528-4557-A9DD-CF6A690C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4F931-3806-4730-AD08-E535C119C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97877-4E8D-4BE0-9B55-9208902E6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F10FA-C354-4D8E-9A99-AA6C97E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D70E5-6C5E-4D8B-B731-103404BF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CE539-D202-4E5E-ABCE-8DFAAB28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004-BA60-4C46-AC55-795A48EB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50309-7019-4F35-973D-5A7B3CD0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4E0A6-9249-4AC6-933B-5C47EB0F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1FFBC-905F-4E3E-97E6-03AC5E49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68F98-AC0E-421A-8794-8DDA551D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C0B37-772A-48B6-8935-1048B014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78AE2-13BD-4729-AE7C-BD51C0D9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1F6D-0542-41B0-9895-22D34AE2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7263-1840-47D8-A67D-D754FEAE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B3FC7-CE22-40BD-AACF-E50E3A5B6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D9FA1-7134-4EA5-A958-5548697F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11C7E-C549-4947-9B5A-005271B9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B8980-75B7-49E6-8FAB-5A4F4158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0960-396D-460C-B4FC-AB6A1726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3585F-94A9-49A3-957A-4E937811D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B0A4D-3938-484F-990A-5673E43C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1166F-0970-4404-8DA9-D2152175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1B5-C124-427D-8F3C-1718CF10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7A762-7A74-45AE-8F13-049499D3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1A2AA-B2B6-4523-9D93-E830873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9C5E5-5C7F-4A23-92E2-EE1620F8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A039-7A6E-4B04-ACBF-067B0E2D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DAD7-5D54-4451-93A7-F5258A8C997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3863-8484-459F-9FAD-54862D774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75C59-5BFE-4472-B2D6-D5522081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2469-B23B-47ED-9CA1-FA95BF8C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6C5848-788F-4677-9C0F-A9971DB9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ODBC connection in Windows 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8F998-E112-474D-9F3B-1E27228C29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First, simply search ODBC in windows 10 and select the version corresponding with your system. For example, my system is a 64-bit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64E604-B1AD-4562-AE3C-8121F18C4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9F7DB-13A6-4D47-9378-BA52454C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30" y="1837344"/>
            <a:ext cx="2734937" cy="43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3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3768-5338-4350-9BDA-E3D48358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ODBC connection in Windows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CDF2-8512-40BF-BC83-83C4FC79F1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Next simply add a new connection with your database’s information and your credentials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E4530-B7BC-49F2-8720-1464D4AA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657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5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Create ODBC connection in Windows 10</vt:lpstr>
      <vt:lpstr>Create ODBC connection in Windows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ODBC connection in Windows 10</dc:title>
  <dc:creator>Preston, Ken (MBTOR cs)</dc:creator>
  <cp:lastModifiedBy>Preston, Ken (MBTOR cs)</cp:lastModifiedBy>
  <cp:revision>1</cp:revision>
  <dcterms:created xsi:type="dcterms:W3CDTF">2019-02-26T16:24:54Z</dcterms:created>
  <dcterms:modified xsi:type="dcterms:W3CDTF">2019-02-26T16:25:14Z</dcterms:modified>
</cp:coreProperties>
</file>