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732F"/>
    <a:srgbClr val="88A945"/>
    <a:srgbClr val="4D2403"/>
    <a:srgbClr val="EC79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9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F4BD-F7F0-45F3-B58F-16F7C644C182}" type="datetimeFigureOut">
              <a:rPr lang="bg-BG" smtClean="0"/>
              <a:t>28.8.2012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316A-6E02-4436-B79D-9EFD595D034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463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F4BD-F7F0-45F3-B58F-16F7C644C182}" type="datetimeFigureOut">
              <a:rPr lang="bg-BG" smtClean="0"/>
              <a:t>28.8.2012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316A-6E02-4436-B79D-9EFD595D034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977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F4BD-F7F0-45F3-B58F-16F7C644C182}" type="datetimeFigureOut">
              <a:rPr lang="bg-BG" smtClean="0"/>
              <a:t>28.8.2012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316A-6E02-4436-B79D-9EFD595D034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2987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F4BD-F7F0-45F3-B58F-16F7C644C182}" type="datetimeFigureOut">
              <a:rPr lang="bg-BG" smtClean="0"/>
              <a:t>28.8.2012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316A-6E02-4436-B79D-9EFD595D034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1184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F4BD-F7F0-45F3-B58F-16F7C644C182}" type="datetimeFigureOut">
              <a:rPr lang="bg-BG" smtClean="0"/>
              <a:t>28.8.2012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316A-6E02-4436-B79D-9EFD595D034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659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F4BD-F7F0-45F3-B58F-16F7C644C182}" type="datetimeFigureOut">
              <a:rPr lang="bg-BG" smtClean="0"/>
              <a:t>28.8.2012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316A-6E02-4436-B79D-9EFD595D034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7310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F4BD-F7F0-45F3-B58F-16F7C644C182}" type="datetimeFigureOut">
              <a:rPr lang="bg-BG" smtClean="0"/>
              <a:t>28.8.2012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316A-6E02-4436-B79D-9EFD595D034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8069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F4BD-F7F0-45F3-B58F-16F7C644C182}" type="datetimeFigureOut">
              <a:rPr lang="bg-BG" smtClean="0"/>
              <a:t>28.8.2012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316A-6E02-4436-B79D-9EFD595D034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003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F4BD-F7F0-45F3-B58F-16F7C644C182}" type="datetimeFigureOut">
              <a:rPr lang="bg-BG" smtClean="0"/>
              <a:t>28.8.2012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316A-6E02-4436-B79D-9EFD595D034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57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F4BD-F7F0-45F3-B58F-16F7C644C182}" type="datetimeFigureOut">
              <a:rPr lang="bg-BG" smtClean="0"/>
              <a:t>28.8.2012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316A-6E02-4436-B79D-9EFD595D034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74343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F4BD-F7F0-45F3-B58F-16F7C644C182}" type="datetimeFigureOut">
              <a:rPr lang="bg-BG" smtClean="0"/>
              <a:t>28.8.2012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316A-6E02-4436-B79D-9EFD595D034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4646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4F4BD-F7F0-45F3-B58F-16F7C644C182}" type="datetimeFigureOut">
              <a:rPr lang="bg-BG" smtClean="0"/>
              <a:t>28.8.2012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1316A-6E02-4436-B79D-9EFD595D034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1728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836712"/>
            <a:ext cx="8640960" cy="52565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Rectangle 4"/>
          <p:cNvSpPr/>
          <p:nvPr/>
        </p:nvSpPr>
        <p:spPr>
          <a:xfrm>
            <a:off x="251520" y="277994"/>
            <a:ext cx="8640960" cy="5587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Bookmarks</a:t>
            </a:r>
            <a:endParaRPr lang="bg-BG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961" y="6089884"/>
            <a:ext cx="8640519" cy="50746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© 2012 by Telerik Software Academy, No Rights Reserved</a:t>
            </a:r>
            <a:endParaRPr lang="bg-BG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84650" y="2204864"/>
            <a:ext cx="4175582" cy="3600400"/>
          </a:xfrm>
          <a:prstGeom prst="roundRect">
            <a:avLst>
              <a:gd name="adj" fmla="val 3658"/>
            </a:avLst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>
            <a:off x="2843808" y="2852936"/>
            <a:ext cx="3456384" cy="0"/>
          </a:xfrm>
          <a:prstGeom prst="line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0" name="TextBox 9"/>
          <p:cNvSpPr txBox="1"/>
          <p:nvPr/>
        </p:nvSpPr>
        <p:spPr>
          <a:xfrm>
            <a:off x="2699792" y="2319263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Login</a:t>
            </a:r>
            <a:endParaRPr lang="bg-BG" b="1" dirty="0"/>
          </a:p>
        </p:txBody>
      </p:sp>
      <p:sp>
        <p:nvSpPr>
          <p:cNvPr id="11" name="Rectangle 10"/>
          <p:cNvSpPr/>
          <p:nvPr/>
        </p:nvSpPr>
        <p:spPr>
          <a:xfrm>
            <a:off x="2843808" y="3392996"/>
            <a:ext cx="3456384" cy="4680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noProof="1" smtClean="0"/>
              <a:t>maria</a:t>
            </a:r>
            <a:endParaRPr lang="en-US" b="1" noProof="1"/>
          </a:p>
        </p:txBody>
      </p:sp>
      <p:sp>
        <p:nvSpPr>
          <p:cNvPr id="12" name="TextBox 11"/>
          <p:cNvSpPr txBox="1"/>
          <p:nvPr/>
        </p:nvSpPr>
        <p:spPr>
          <a:xfrm>
            <a:off x="2771800" y="298766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Username:</a:t>
            </a:r>
            <a:endParaRPr lang="bg-BG" dirty="0"/>
          </a:p>
        </p:txBody>
      </p:sp>
      <p:sp>
        <p:nvSpPr>
          <p:cNvPr id="13" name="Rectangle 12"/>
          <p:cNvSpPr/>
          <p:nvPr/>
        </p:nvSpPr>
        <p:spPr>
          <a:xfrm>
            <a:off x="2843808" y="4329100"/>
            <a:ext cx="3456384" cy="4680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•••••••••••</a:t>
            </a:r>
            <a:endParaRPr lang="bg-BG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771800" y="392376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Password:</a:t>
            </a:r>
            <a:endParaRPr lang="bg-BG" dirty="0"/>
          </a:p>
        </p:txBody>
      </p:sp>
      <p:sp>
        <p:nvSpPr>
          <p:cNvPr id="17" name="Rounded Rectangle 16"/>
          <p:cNvSpPr/>
          <p:nvPr/>
        </p:nvSpPr>
        <p:spPr>
          <a:xfrm>
            <a:off x="755576" y="1262639"/>
            <a:ext cx="7632848" cy="503099"/>
          </a:xfrm>
          <a:prstGeom prst="roundRect">
            <a:avLst>
              <a:gd name="adj" fmla="val 3475"/>
            </a:avLst>
          </a:prstGeom>
          <a:solidFill>
            <a:srgbClr val="EC795A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38100" dist="12700" dir="2700000" algn="tl">
                    <a:srgbClr val="000000">
                      <a:alpha val="43137"/>
                    </a:srgbClr>
                  </a:outerShdw>
                </a:effectLst>
              </a:rPr>
              <a:t>Invalid login.</a:t>
            </a:r>
            <a:endParaRPr lang="bg-BG" dirty="0">
              <a:solidFill>
                <a:schemeClr val="bg1"/>
              </a:solidFill>
              <a:effectLst>
                <a:outerShdw blurRad="38100" dist="127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866993" y="1262639"/>
            <a:ext cx="529815" cy="503099"/>
          </a:xfrm>
          <a:prstGeom prst="roundRect">
            <a:avLst>
              <a:gd name="adj" fmla="val 3475"/>
            </a:avLst>
          </a:prstGeom>
          <a:solidFill>
            <a:srgbClr val="EC795A"/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n>
                  <a:solidFill>
                    <a:schemeClr val="accent2"/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glow rad="12700">
                    <a:schemeClr val="bg1">
                      <a:alpha val="30000"/>
                    </a:schemeClr>
                  </a:glow>
                </a:effectLst>
              </a:rPr>
              <a:t>x</a:t>
            </a:r>
            <a:endParaRPr lang="bg-BG" sz="1600" b="1" dirty="0">
              <a:ln>
                <a:solidFill>
                  <a:schemeClr val="accent2"/>
                </a:solidFill>
              </a:ln>
              <a:solidFill>
                <a:schemeClr val="accent6">
                  <a:lumMod val="50000"/>
                </a:schemeClr>
              </a:solidFill>
              <a:effectLst>
                <a:glow rad="12700">
                  <a:schemeClr val="bg1">
                    <a:alpha val="30000"/>
                  </a:schemeClr>
                </a:glo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843808" y="5044008"/>
            <a:ext cx="1440160" cy="473224"/>
          </a:xfrm>
          <a:prstGeom prst="roundRect">
            <a:avLst/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glow rad="12700">
                    <a:schemeClr val="accent6">
                      <a:lumMod val="50000"/>
                      <a:alpha val="20000"/>
                    </a:schemeClr>
                  </a:glow>
                </a:effectLst>
              </a:rPr>
              <a:t>Login</a:t>
            </a:r>
            <a:endParaRPr lang="bg-BG" b="1" dirty="0">
              <a:effectLst>
                <a:glow rad="12700">
                  <a:schemeClr val="accent6">
                    <a:lumMod val="50000"/>
                    <a:alpha val="20000"/>
                  </a:schemeClr>
                </a:glo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27984" y="508518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u="dotted" dirty="0" smtClean="0">
                <a:solidFill>
                  <a:schemeClr val="accent1">
                    <a:lumMod val="75000"/>
                  </a:schemeClr>
                </a:solidFill>
              </a:rPr>
              <a:t>Register here</a:t>
            </a:r>
            <a:endParaRPr lang="bg-BG" u="dotted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1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836712"/>
            <a:ext cx="8640960" cy="52565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Rectangle 4"/>
          <p:cNvSpPr/>
          <p:nvPr/>
        </p:nvSpPr>
        <p:spPr>
          <a:xfrm>
            <a:off x="251520" y="277994"/>
            <a:ext cx="8640960" cy="5587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Bookmarks</a:t>
            </a:r>
            <a:endParaRPr lang="bg-BG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961" y="6089884"/>
            <a:ext cx="8640519" cy="50746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© 2012 by Telerik Software Academy, No Rights Reserved</a:t>
            </a:r>
            <a:endParaRPr lang="bg-BG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84650" y="2204864"/>
            <a:ext cx="4175582" cy="3600400"/>
          </a:xfrm>
          <a:prstGeom prst="roundRect">
            <a:avLst>
              <a:gd name="adj" fmla="val 3658"/>
            </a:avLst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>
            <a:off x="2843808" y="2852936"/>
            <a:ext cx="3456384" cy="0"/>
          </a:xfrm>
          <a:prstGeom prst="line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0" name="TextBox 9"/>
          <p:cNvSpPr txBox="1"/>
          <p:nvPr/>
        </p:nvSpPr>
        <p:spPr>
          <a:xfrm>
            <a:off x="2699792" y="2319263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/>
              <a:t>Registration</a:t>
            </a:r>
            <a:endParaRPr lang="bg-BG" b="1" dirty="0"/>
          </a:p>
        </p:txBody>
      </p:sp>
      <p:sp>
        <p:nvSpPr>
          <p:cNvPr id="11" name="Rectangle 10"/>
          <p:cNvSpPr/>
          <p:nvPr/>
        </p:nvSpPr>
        <p:spPr>
          <a:xfrm>
            <a:off x="2843808" y="3392996"/>
            <a:ext cx="3456384" cy="4680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noProof="1" smtClean="0"/>
              <a:t>maria</a:t>
            </a:r>
            <a:endParaRPr lang="en-US" b="1" noProof="1"/>
          </a:p>
        </p:txBody>
      </p:sp>
      <p:sp>
        <p:nvSpPr>
          <p:cNvPr id="12" name="TextBox 11"/>
          <p:cNvSpPr txBox="1"/>
          <p:nvPr/>
        </p:nvSpPr>
        <p:spPr>
          <a:xfrm>
            <a:off x="2771800" y="298766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Username:</a:t>
            </a:r>
            <a:endParaRPr lang="bg-BG" dirty="0"/>
          </a:p>
        </p:txBody>
      </p:sp>
      <p:sp>
        <p:nvSpPr>
          <p:cNvPr id="13" name="Rectangle 12"/>
          <p:cNvSpPr/>
          <p:nvPr/>
        </p:nvSpPr>
        <p:spPr>
          <a:xfrm>
            <a:off x="2843808" y="4329100"/>
            <a:ext cx="3456384" cy="4680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•••••••••••</a:t>
            </a:r>
            <a:endParaRPr lang="bg-BG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771800" y="392376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Password:</a:t>
            </a:r>
            <a:endParaRPr lang="bg-BG" dirty="0"/>
          </a:p>
        </p:txBody>
      </p:sp>
      <p:sp>
        <p:nvSpPr>
          <p:cNvPr id="17" name="Rounded Rectangle 16"/>
          <p:cNvSpPr/>
          <p:nvPr/>
        </p:nvSpPr>
        <p:spPr>
          <a:xfrm>
            <a:off x="755576" y="1262639"/>
            <a:ext cx="7632848" cy="503099"/>
          </a:xfrm>
          <a:prstGeom prst="roundRect">
            <a:avLst>
              <a:gd name="adj" fmla="val 3475"/>
            </a:avLst>
          </a:prstGeom>
          <a:solidFill>
            <a:srgbClr val="88A945"/>
          </a:solidFill>
          <a:ln>
            <a:solidFill>
              <a:srgbClr val="5C732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38100" dist="12700" dir="2700000" algn="tl">
                    <a:srgbClr val="000000">
                      <a:alpha val="43137"/>
                    </a:srgbClr>
                  </a:outerShdw>
                </a:effectLst>
              </a:rPr>
              <a:t>User registered successfully.</a:t>
            </a:r>
            <a:endParaRPr lang="bg-BG" dirty="0">
              <a:solidFill>
                <a:schemeClr val="bg1"/>
              </a:solidFill>
              <a:effectLst>
                <a:outerShdw blurRad="38100" dist="127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866993" y="1262639"/>
            <a:ext cx="529815" cy="503099"/>
          </a:xfrm>
          <a:prstGeom prst="roundRect">
            <a:avLst>
              <a:gd name="adj" fmla="val 3475"/>
            </a:avLst>
          </a:prstGeom>
          <a:solidFill>
            <a:srgbClr val="88A945"/>
          </a:solidFill>
          <a:ln>
            <a:solidFill>
              <a:srgbClr val="5C732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>
                  <a:solidFill>
                    <a:srgbClr val="5C732F"/>
                  </a:solidFill>
                </a:ln>
                <a:solidFill>
                  <a:srgbClr val="5C732F"/>
                </a:solidFill>
                <a:effectLst>
                  <a:glow rad="12700">
                    <a:schemeClr val="bg1">
                      <a:alpha val="30000"/>
                    </a:schemeClr>
                  </a:glow>
                </a:effectLst>
              </a:rPr>
              <a:t>x</a:t>
            </a:r>
            <a:endParaRPr lang="bg-BG" sz="1600" b="1" dirty="0">
              <a:ln>
                <a:solidFill>
                  <a:srgbClr val="5C732F"/>
                </a:solidFill>
              </a:ln>
              <a:solidFill>
                <a:srgbClr val="5C732F"/>
              </a:solidFill>
              <a:effectLst>
                <a:glow rad="12700">
                  <a:schemeClr val="bg1">
                    <a:alpha val="30000"/>
                  </a:schemeClr>
                </a:glo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843808" y="5044008"/>
            <a:ext cx="1440160" cy="473224"/>
          </a:xfrm>
          <a:prstGeom prst="roundRect">
            <a:avLst/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glow rad="12700">
                    <a:schemeClr val="accent6">
                      <a:lumMod val="50000"/>
                      <a:alpha val="20000"/>
                    </a:schemeClr>
                  </a:glow>
                </a:effectLst>
              </a:rPr>
              <a:t>Register</a:t>
            </a:r>
            <a:endParaRPr lang="bg-BG" b="1" dirty="0">
              <a:effectLst>
                <a:glow rad="12700">
                  <a:schemeClr val="accent6">
                    <a:lumMod val="50000"/>
                    <a:alpha val="20000"/>
                  </a:schemeClr>
                </a:glo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27984" y="508518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u="dotted" smtClean="0">
                <a:solidFill>
                  <a:schemeClr val="accent1">
                    <a:lumMod val="75000"/>
                  </a:schemeClr>
                </a:solidFill>
              </a:rPr>
              <a:t>Login here</a:t>
            </a:r>
            <a:endParaRPr lang="bg-BG" u="dotted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2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836712"/>
            <a:ext cx="8640960" cy="52565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Rectangle 4"/>
          <p:cNvSpPr/>
          <p:nvPr/>
        </p:nvSpPr>
        <p:spPr>
          <a:xfrm>
            <a:off x="251520" y="277994"/>
            <a:ext cx="8640960" cy="5587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Bookmarks – </a:t>
            </a:r>
            <a:r>
              <a:rPr lang="en-US" sz="2400" b="1" noProof="1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maria</a:t>
            </a:r>
            <a:endParaRPr lang="en-US" b="1" noProof="1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961" y="6089884"/>
            <a:ext cx="8640519" cy="50746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© 2012 by Telerik Software Academy, No Rights Reserved</a:t>
            </a:r>
            <a:endParaRPr lang="bg-BG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700776" y="1124744"/>
            <a:ext cx="3888432" cy="1080120"/>
            <a:chOff x="539552" y="1124744"/>
            <a:chExt cx="3888432" cy="1080120"/>
          </a:xfrm>
        </p:grpSpPr>
        <p:sp>
          <p:nvSpPr>
            <p:cNvPr id="7" name="Rounded Rectangle 6"/>
            <p:cNvSpPr/>
            <p:nvPr/>
          </p:nvSpPr>
          <p:spPr>
            <a:xfrm>
              <a:off x="539552" y="1124744"/>
              <a:ext cx="3888432" cy="1080120"/>
            </a:xfrm>
            <a:prstGeom prst="roundRect">
              <a:avLst>
                <a:gd name="adj" fmla="val 3658"/>
              </a:avLst>
            </a:prstGeom>
            <a:solidFill>
              <a:schemeClr val="accent6">
                <a:lumMod val="60000"/>
                <a:lumOff val="40000"/>
              </a:schemeClr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2686" y="1628800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dotted" dirty="0" smtClean="0">
                  <a:solidFill>
                    <a:schemeClr val="accent1">
                      <a:lumMod val="75000"/>
                    </a:schemeClr>
                  </a:solidFill>
                </a:rPr>
                <a:t>http://academy.telerik.com</a:t>
              </a:r>
              <a:endParaRPr lang="bg-BG" u="dotted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2686" y="1268760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Telerik Software Academy</a:t>
              </a:r>
              <a:endParaRPr lang="bg-BG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013388" y="1259816"/>
              <a:ext cx="270580" cy="300972"/>
            </a:xfrm>
            <a:prstGeom prst="roundRect">
              <a:avLst>
                <a:gd name="adj" fmla="val 11035"/>
              </a:avLst>
            </a:prstGeom>
            <a:solidFill>
              <a:srgbClr val="EC795A">
                <a:alpha val="70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ln>
                    <a:solidFill>
                      <a:schemeClr val="accent2"/>
                    </a:solidFill>
                  </a:ln>
                  <a:solidFill>
                    <a:schemeClr val="accent6">
                      <a:lumMod val="50000"/>
                    </a:schemeClr>
                  </a:solidFill>
                  <a:effectLst>
                    <a:glow rad="12700">
                      <a:schemeClr val="bg1">
                        <a:alpha val="30000"/>
                      </a:schemeClr>
                    </a:glow>
                  </a:effectLst>
                </a:rPr>
                <a:t>x</a:t>
              </a:r>
              <a:endParaRPr lang="bg-BG" sz="1600" b="1" dirty="0">
                <a:ln>
                  <a:solidFill>
                    <a:schemeClr val="accent2"/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glow rad="12700">
                    <a:schemeClr val="bg1">
                      <a:alpha val="30000"/>
                    </a:schemeClr>
                  </a:glow>
                </a:effectLst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4312" y="2708919"/>
            <a:ext cx="3888432" cy="2664297"/>
            <a:chOff x="539552" y="1124743"/>
            <a:chExt cx="3888432" cy="2664297"/>
          </a:xfrm>
        </p:grpSpPr>
        <p:sp>
          <p:nvSpPr>
            <p:cNvPr id="30" name="Rounded Rectangle 29"/>
            <p:cNvSpPr/>
            <p:nvPr/>
          </p:nvSpPr>
          <p:spPr>
            <a:xfrm>
              <a:off x="539552" y="1124743"/>
              <a:ext cx="3888432" cy="2664297"/>
            </a:xfrm>
            <a:prstGeom prst="roundRect">
              <a:avLst>
                <a:gd name="adj" fmla="val 1370"/>
              </a:avLst>
            </a:prstGeom>
            <a:solidFill>
              <a:schemeClr val="accent6">
                <a:lumMod val="60000"/>
                <a:lumOff val="40000"/>
              </a:schemeClr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82686" y="1268760"/>
              <a:ext cx="33123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The New ASP.NET AJAX PivotGrid Brings Business Analysis Reporting to Your Fingertips</a:t>
              </a:r>
              <a:endParaRPr lang="bg-BG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2686" y="2132856"/>
              <a:ext cx="331236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dotted" dirty="0" smtClean="0">
                  <a:solidFill>
                    <a:schemeClr val="accent1">
                      <a:lumMod val="75000"/>
                    </a:schemeClr>
                  </a:solidFill>
                </a:rPr>
                <a:t>http://blogs.telerik.com/blogs/posts/12-08-08/the-new-asp-net-ajax-pivotgrid-brings-business-analysis-reporting-to-your-fingertips.aspx</a:t>
              </a:r>
              <a:endParaRPr lang="bg-BG" u="dotted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013388" y="1259816"/>
              <a:ext cx="270580" cy="300972"/>
            </a:xfrm>
            <a:prstGeom prst="roundRect">
              <a:avLst>
                <a:gd name="adj" fmla="val 11035"/>
              </a:avLst>
            </a:prstGeom>
            <a:solidFill>
              <a:srgbClr val="EC795A">
                <a:alpha val="70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ln>
                    <a:solidFill>
                      <a:schemeClr val="accent2"/>
                    </a:solidFill>
                  </a:ln>
                  <a:solidFill>
                    <a:schemeClr val="accent6">
                      <a:lumMod val="50000"/>
                    </a:schemeClr>
                  </a:solidFill>
                  <a:effectLst>
                    <a:glow rad="12700">
                      <a:schemeClr val="bg1">
                        <a:alpha val="30000"/>
                      </a:schemeClr>
                    </a:glow>
                  </a:effectLst>
                </a:rPr>
                <a:t>x</a:t>
              </a:r>
              <a:endParaRPr lang="bg-BG" sz="1600" b="1" dirty="0">
                <a:ln>
                  <a:solidFill>
                    <a:schemeClr val="accent2"/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glow rad="12700">
                    <a:schemeClr val="bg1">
                      <a:alpha val="30000"/>
                    </a:schemeClr>
                  </a:glow>
                </a:effectLst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24312" y="1124744"/>
            <a:ext cx="3888432" cy="1296144"/>
            <a:chOff x="539552" y="1124744"/>
            <a:chExt cx="3888432" cy="1296144"/>
          </a:xfrm>
        </p:grpSpPr>
        <p:sp>
          <p:nvSpPr>
            <p:cNvPr id="35" name="Rounded Rectangle 34"/>
            <p:cNvSpPr/>
            <p:nvPr/>
          </p:nvSpPr>
          <p:spPr>
            <a:xfrm>
              <a:off x="539552" y="1124744"/>
              <a:ext cx="3888432" cy="1296144"/>
            </a:xfrm>
            <a:prstGeom prst="roundRect">
              <a:avLst>
                <a:gd name="adj" fmla="val 3658"/>
              </a:avLst>
            </a:prstGeom>
            <a:solidFill>
              <a:schemeClr val="accent6">
                <a:lumMod val="60000"/>
                <a:lumOff val="40000"/>
              </a:schemeClr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2686" y="1628800"/>
              <a:ext cx="3312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dotted" dirty="0" smtClean="0">
                  <a:solidFill>
                    <a:schemeClr val="accent1">
                      <a:lumMod val="75000"/>
                    </a:schemeClr>
                  </a:solidFill>
                </a:rPr>
                <a:t>http://www.microsoft.com/visualstudio/11/en-us/downloads</a:t>
              </a:r>
              <a:endParaRPr lang="bg-BG" u="dotted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82686" y="1268760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Visual Studio 2012 Downloads</a:t>
              </a:r>
              <a:endParaRPr lang="bg-BG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4013388" y="1259816"/>
              <a:ext cx="270580" cy="300972"/>
            </a:xfrm>
            <a:prstGeom prst="roundRect">
              <a:avLst>
                <a:gd name="adj" fmla="val 11035"/>
              </a:avLst>
            </a:prstGeom>
            <a:solidFill>
              <a:srgbClr val="EC795A">
                <a:alpha val="70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ln>
                    <a:solidFill>
                      <a:schemeClr val="accent2"/>
                    </a:solidFill>
                  </a:ln>
                  <a:solidFill>
                    <a:schemeClr val="accent6">
                      <a:lumMod val="50000"/>
                    </a:schemeClr>
                  </a:solidFill>
                  <a:effectLst>
                    <a:glow rad="12700">
                      <a:schemeClr val="bg1">
                        <a:alpha val="30000"/>
                      </a:schemeClr>
                    </a:glow>
                  </a:effectLst>
                </a:rPr>
                <a:t>x</a:t>
              </a:r>
              <a:endParaRPr lang="bg-BG" sz="1600" b="1" dirty="0">
                <a:ln>
                  <a:solidFill>
                    <a:schemeClr val="accent2"/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glow rad="12700">
                    <a:schemeClr val="bg1">
                      <a:alpha val="30000"/>
                    </a:schemeClr>
                  </a:glow>
                </a:effectLst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700776" y="2492896"/>
            <a:ext cx="3888432" cy="1080120"/>
            <a:chOff x="539552" y="1124744"/>
            <a:chExt cx="3888432" cy="1080120"/>
          </a:xfrm>
        </p:grpSpPr>
        <p:sp>
          <p:nvSpPr>
            <p:cNvPr id="40" name="Rounded Rectangle 39"/>
            <p:cNvSpPr/>
            <p:nvPr/>
          </p:nvSpPr>
          <p:spPr>
            <a:xfrm>
              <a:off x="539552" y="1124744"/>
              <a:ext cx="3888432" cy="1080120"/>
            </a:xfrm>
            <a:prstGeom prst="roundRect">
              <a:avLst>
                <a:gd name="adj" fmla="val 3658"/>
              </a:avLst>
            </a:prstGeom>
            <a:solidFill>
              <a:schemeClr val="accent6">
                <a:lumMod val="60000"/>
                <a:lumOff val="40000"/>
              </a:schemeClr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82686" y="1628800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dotted" dirty="0" smtClean="0">
                  <a:solidFill>
                    <a:schemeClr val="accent1">
                      <a:lumMod val="75000"/>
                    </a:schemeClr>
                  </a:solidFill>
                </a:rPr>
                <a:t>http://nlpclub.devbg.org</a:t>
              </a:r>
              <a:endParaRPr lang="bg-BG" u="dotted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2686" y="1268760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NLP Club Bulgaria</a:t>
              </a:r>
              <a:endParaRPr lang="bg-BG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013388" y="1259816"/>
              <a:ext cx="270580" cy="300972"/>
            </a:xfrm>
            <a:prstGeom prst="roundRect">
              <a:avLst>
                <a:gd name="adj" fmla="val 11035"/>
              </a:avLst>
            </a:prstGeom>
            <a:solidFill>
              <a:srgbClr val="EC795A">
                <a:alpha val="70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ln>
                    <a:solidFill>
                      <a:schemeClr val="accent2"/>
                    </a:solidFill>
                  </a:ln>
                  <a:solidFill>
                    <a:schemeClr val="accent6">
                      <a:lumMod val="50000"/>
                    </a:schemeClr>
                  </a:solidFill>
                  <a:effectLst>
                    <a:glow rad="12700">
                      <a:schemeClr val="bg1">
                        <a:alpha val="30000"/>
                      </a:schemeClr>
                    </a:glow>
                  </a:effectLst>
                </a:rPr>
                <a:t>x</a:t>
              </a:r>
              <a:endParaRPr lang="bg-BG" sz="1600" b="1" dirty="0">
                <a:ln>
                  <a:solidFill>
                    <a:schemeClr val="accent2"/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glow rad="12700">
                    <a:schemeClr val="bg1">
                      <a:alpha val="30000"/>
                    </a:schemeClr>
                  </a:glow>
                </a:effectLst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6917784" y="34789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u="dotted" dirty="0" smtClean="0">
                <a:solidFill>
                  <a:schemeClr val="accent1">
                    <a:lumMod val="75000"/>
                  </a:schemeClr>
                </a:solidFill>
              </a:rPr>
              <a:t>Logout</a:t>
            </a:r>
            <a:endParaRPr lang="bg-BG" u="dotted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700776" y="3861048"/>
            <a:ext cx="3888432" cy="1944216"/>
          </a:xfrm>
          <a:prstGeom prst="roundRect">
            <a:avLst>
              <a:gd name="adj" fmla="val 3658"/>
            </a:avLst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63" name="Straight Connector 62"/>
          <p:cNvCxnSpPr/>
          <p:nvPr/>
        </p:nvCxnSpPr>
        <p:spPr>
          <a:xfrm>
            <a:off x="4890512" y="4426064"/>
            <a:ext cx="3506728" cy="0"/>
          </a:xfrm>
          <a:prstGeom prst="line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64" name="TextBox 63"/>
          <p:cNvSpPr txBox="1"/>
          <p:nvPr/>
        </p:nvSpPr>
        <p:spPr>
          <a:xfrm>
            <a:off x="4716016" y="3963536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New Bookmark</a:t>
            </a:r>
            <a:endParaRPr lang="bg-BG" sz="1400" b="1" dirty="0"/>
          </a:p>
        </p:txBody>
      </p:sp>
      <p:sp>
        <p:nvSpPr>
          <p:cNvPr id="65" name="Rectangle 64"/>
          <p:cNvSpPr/>
          <p:nvPr/>
        </p:nvSpPr>
        <p:spPr>
          <a:xfrm>
            <a:off x="5508104" y="4642088"/>
            <a:ext cx="2016224" cy="4186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noProof="1" smtClean="0"/>
              <a:t>Svetlin Nakov</a:t>
            </a:r>
            <a:endParaRPr lang="en-US" b="1" noProof="1"/>
          </a:p>
        </p:txBody>
      </p:sp>
      <p:sp>
        <p:nvSpPr>
          <p:cNvPr id="66" name="TextBox 65"/>
          <p:cNvSpPr txBox="1"/>
          <p:nvPr/>
        </p:nvSpPr>
        <p:spPr>
          <a:xfrm>
            <a:off x="4788024" y="466704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Title:</a:t>
            </a:r>
            <a:endParaRPr lang="bg-BG" dirty="0"/>
          </a:p>
        </p:txBody>
      </p:sp>
      <p:sp>
        <p:nvSpPr>
          <p:cNvPr id="67" name="Rectangle 66"/>
          <p:cNvSpPr/>
          <p:nvPr/>
        </p:nvSpPr>
        <p:spPr>
          <a:xfrm>
            <a:off x="5508104" y="5159500"/>
            <a:ext cx="2016224" cy="4186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r>
              <a:rPr lang="en-US" b="1" noProof="1" smtClean="0"/>
              <a:t>http://nakov.com</a:t>
            </a:r>
            <a:endParaRPr lang="en-US" b="1" noProof="1"/>
          </a:p>
        </p:txBody>
      </p:sp>
      <p:sp>
        <p:nvSpPr>
          <p:cNvPr id="68" name="TextBox 67"/>
          <p:cNvSpPr txBox="1"/>
          <p:nvPr/>
        </p:nvSpPr>
        <p:spPr>
          <a:xfrm>
            <a:off x="4788024" y="518445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URL:</a:t>
            </a:r>
            <a:endParaRPr lang="bg-BG" dirty="0"/>
          </a:p>
        </p:txBody>
      </p:sp>
      <p:sp>
        <p:nvSpPr>
          <p:cNvPr id="69" name="Rounded Rectangle 68"/>
          <p:cNvSpPr/>
          <p:nvPr/>
        </p:nvSpPr>
        <p:spPr>
          <a:xfrm>
            <a:off x="7696200" y="4642088"/>
            <a:ext cx="701040" cy="936104"/>
          </a:xfrm>
          <a:prstGeom prst="roundRect">
            <a:avLst/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glow rad="12700">
                    <a:schemeClr val="accent6">
                      <a:lumMod val="50000"/>
                      <a:alpha val="20000"/>
                    </a:schemeClr>
                  </a:glow>
                </a:effectLst>
              </a:rPr>
              <a:t>Add</a:t>
            </a:r>
            <a:endParaRPr lang="bg-BG" b="1" dirty="0">
              <a:effectLst>
                <a:glow rad="12700">
                  <a:schemeClr val="accent6">
                    <a:lumMod val="50000"/>
                    <a:alpha val="2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837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115</Words>
  <Application>Microsoft Office PowerPoint</Application>
  <PresentationFormat>On-screen Show (4:3)</PresentationFormat>
  <Paragraphs>43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Telerik Corp.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Bookmarks - Design Wireframe</dc:title>
  <dc:creator>Svetlin Nakov</dc:creator>
  <cp:lastModifiedBy>Svetlin Nakov</cp:lastModifiedBy>
  <cp:revision>22</cp:revision>
  <dcterms:created xsi:type="dcterms:W3CDTF">2012-08-14T09:37:03Z</dcterms:created>
  <dcterms:modified xsi:type="dcterms:W3CDTF">2012-08-28T09:26:05Z</dcterms:modified>
</cp:coreProperties>
</file>