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4" r:id="rId3"/>
  </p:sldMasterIdLst>
  <p:sldIdLst>
    <p:sldId id="257" r:id="rId4"/>
    <p:sldId id="256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6FF"/>
    <a:srgbClr val="FFFF6D"/>
    <a:srgbClr val="FFFF99"/>
    <a:srgbClr val="4BACC6"/>
    <a:srgbClr val="6B95C7"/>
    <a:srgbClr val="5690D6"/>
    <a:srgbClr val="A2C2E8"/>
    <a:srgbClr val="CBFF8B"/>
    <a:srgbClr val="AFF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87" autoAdjust="0"/>
  </p:normalViewPr>
  <p:slideViewPr>
    <p:cSldViewPr>
      <p:cViewPr varScale="1">
        <p:scale>
          <a:sx n="86" d="100"/>
          <a:sy n="86" d="100"/>
        </p:scale>
        <p:origin x="-99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/>
              <a:t>28.08.2012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8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/>
              <a:t>28.08.2012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4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/>
              <a:t>28.08.2012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12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28.08.2012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250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28.08.2012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611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28.08.2012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03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28.08.2012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859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28.08.2012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838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28.08.2012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184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28.08.2012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754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28.08.2012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43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/>
              <a:t>28.08.2012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067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28.08.2012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91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28.08.2012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4228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28.08.2012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5055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28.08.2012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907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28.08.2012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647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28.08.2012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9601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28.08.2012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1578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28.08.2012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1676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28.08.2012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1629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28.08.2012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76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/>
              <a:t>28.08.2012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92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28.08.2012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6258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28.08.2012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9565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28.08.2012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8379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28.08.2012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42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/>
              <a:t>28.08.2012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9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/>
              <a:t>28.08.2012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8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/>
              <a:t>28.08.2012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1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/>
              <a:t>28.08.2012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7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/>
              <a:t>28.08.2012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4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/>
              <a:t>28.08.2012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5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88BEE-45E1-412C-B0FF-949E4C4D50E3}" type="datetimeFigureOut">
              <a:rPr lang="en-US" smtClean="0"/>
              <a:t>28.08.2012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4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88BEE-45E1-412C-B0FF-949E4C4D50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28.08.2012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1FF24-3CA7-48A5-8A27-C1DE3737E4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92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88BEE-45E1-412C-B0FF-949E4C4D50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28.08.2012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1FF24-3CA7-48A5-8A27-C1DE3737E4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74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07656" y="2294548"/>
            <a:ext cx="2368798" cy="383014"/>
          </a:xfrm>
          <a:prstGeom prst="rect">
            <a:avLst/>
          </a:prstGeom>
          <a:ln>
            <a:noFill/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r>
              <a:rPr lang="en-US" sz="1400" b="1" noProof="1" smtClean="0">
                <a:solidFill>
                  <a:srgbClr val="F7964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#csharp</a:t>
            </a:r>
            <a:endParaRPr lang="en-US" sz="1400" b="1" noProof="1">
              <a:solidFill>
                <a:srgbClr val="F79646">
                  <a:lumMod val="20000"/>
                  <a:lumOff val="8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7656" y="1821850"/>
            <a:ext cx="2368798" cy="47269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Channels</a:t>
            </a:r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7655" y="2605554"/>
            <a:ext cx="2368798" cy="455022"/>
          </a:xfrm>
          <a:prstGeom prst="rect">
            <a:avLst/>
          </a:prstGeom>
          <a:ln>
            <a:noFill/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r>
              <a:rPr lang="en-US" sz="1400" b="1" noProof="1" smtClean="0">
                <a:solidFill>
                  <a:srgbClr val="F7964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#news</a:t>
            </a:r>
            <a:endParaRPr lang="en-US" sz="1400" b="1" noProof="1">
              <a:solidFill>
                <a:srgbClr val="F79646">
                  <a:lumMod val="20000"/>
                  <a:lumOff val="8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07656" y="3037602"/>
            <a:ext cx="2368798" cy="399030"/>
          </a:xfrm>
          <a:prstGeom prst="rect">
            <a:avLst/>
          </a:prstGeom>
          <a:solidFill>
            <a:srgbClr val="6B95C7"/>
          </a:solidFill>
          <a:ln>
            <a:noFill/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r>
              <a:rPr lang="en-US" sz="1400" b="1" noProof="1" smtClean="0">
                <a:solidFill>
                  <a:srgbClr val="FFFF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#telerik</a:t>
            </a:r>
            <a:endParaRPr lang="en-US" sz="1400" b="1" noProof="1">
              <a:solidFill>
                <a:srgbClr val="FFFF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07653" y="3436632"/>
            <a:ext cx="2368798" cy="383014"/>
          </a:xfrm>
          <a:prstGeom prst="rect">
            <a:avLst/>
          </a:prstGeom>
          <a:ln>
            <a:noFill/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r>
              <a:rPr lang="en-US" sz="1400" b="1" noProof="1" smtClean="0">
                <a:solidFill>
                  <a:srgbClr val="F7964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#test</a:t>
            </a:r>
            <a:endParaRPr lang="en-US" sz="1400" b="1" noProof="1">
              <a:solidFill>
                <a:srgbClr val="F79646">
                  <a:lumMod val="20000"/>
                  <a:lumOff val="8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7544" y="1358444"/>
            <a:ext cx="5688632" cy="2790636"/>
          </a:xfrm>
          <a:prstGeom prst="rect">
            <a:avLst/>
          </a:prstGeom>
          <a:solidFill>
            <a:srgbClr val="6B95C7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108000" rIns="108000" bIns="108000" rtlCol="0" anchor="t" anchorCtr="0"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endParaRPr lang="en-US" sz="1400" b="1" noProof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260648"/>
            <a:ext cx="8208912" cy="472698"/>
          </a:xfrm>
          <a:prstGeom prst="roundRect">
            <a:avLst>
              <a:gd name="adj" fmla="val 950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Twitter-Like </a:t>
            </a:r>
            <a:r>
              <a:rPr lang="en-US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Web </a:t>
            </a:r>
            <a:r>
              <a:rPr lang="en-US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Chat</a:t>
            </a:r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307653" y="3436632"/>
            <a:ext cx="2368803" cy="0"/>
          </a:xfrm>
          <a:prstGeom prst="line">
            <a:avLst/>
          </a:prstGeom>
          <a:noFill/>
          <a:ln>
            <a:solidFill>
              <a:srgbClr val="A2C2E8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07656" y="3037602"/>
            <a:ext cx="2368800" cy="0"/>
          </a:xfrm>
          <a:prstGeom prst="line">
            <a:avLst/>
          </a:prstGeom>
          <a:noFill/>
          <a:ln>
            <a:solidFill>
              <a:srgbClr val="A2C2E8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307653" y="2677562"/>
            <a:ext cx="2368803" cy="0"/>
          </a:xfrm>
          <a:prstGeom prst="line">
            <a:avLst/>
          </a:prstGeom>
          <a:noFill/>
          <a:ln>
            <a:solidFill>
              <a:srgbClr val="A2C2E8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0" name="TextBox 19"/>
          <p:cNvSpPr txBox="1"/>
          <p:nvPr/>
        </p:nvSpPr>
        <p:spPr>
          <a:xfrm>
            <a:off x="467544" y="885746"/>
            <a:ext cx="5688632" cy="47269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Channel </a:t>
            </a:r>
            <a:r>
              <a:rPr lang="en-US" b="1" noProof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#telerik</a:t>
            </a:r>
            <a:endParaRPr lang="en-US" b="1" noProof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7656" y="1821850"/>
            <a:ext cx="2368798" cy="199779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95766" y="1484784"/>
            <a:ext cx="5180040" cy="288147"/>
            <a:chOff x="585031" y="1458496"/>
            <a:chExt cx="5180040" cy="288147"/>
          </a:xfrm>
        </p:grpSpPr>
        <p:sp>
          <p:nvSpPr>
            <p:cNvPr id="2" name="Rounded Rectangle 1"/>
            <p:cNvSpPr/>
            <p:nvPr/>
          </p:nvSpPr>
          <p:spPr>
            <a:xfrm>
              <a:off x="585031" y="1484784"/>
              <a:ext cx="617874" cy="2365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maria</a:t>
              </a:r>
              <a:endPara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305111" y="1484784"/>
              <a:ext cx="1610705" cy="236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200" b="1" noProof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12-07-2011 11:36:07</a:t>
              </a:r>
              <a:endPara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72584" y="1458496"/>
              <a:ext cx="2792487" cy="288147"/>
            </a:xfrm>
            <a:prstGeom prst="rect">
              <a:avLst/>
            </a:prstGeom>
          </p:spPr>
          <p:txBody>
            <a:bodyPr wrap="none" lIns="36000" tIns="36000" rIns="36000" bIns="36000" anchor="ctr" anchorCtr="0">
              <a:spAutoFit/>
            </a:bodyPr>
            <a:lstStyle/>
            <a:p>
              <a:r>
                <a:rPr lang="en-US" sz="1400" b="1" noProof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Hello Telerik fans, how are you?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95765" y="1870997"/>
            <a:ext cx="3919329" cy="288147"/>
            <a:chOff x="585030" y="1458496"/>
            <a:chExt cx="3919329" cy="288147"/>
          </a:xfrm>
        </p:grpSpPr>
        <p:sp>
          <p:nvSpPr>
            <p:cNvPr id="26" name="Rounded Rectangle 25"/>
            <p:cNvSpPr/>
            <p:nvPr/>
          </p:nvSpPr>
          <p:spPr>
            <a:xfrm>
              <a:off x="585030" y="1484784"/>
              <a:ext cx="672270" cy="23650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pesho</a:t>
              </a:r>
              <a:endPara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362261" y="1484784"/>
              <a:ext cx="1610705" cy="236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200" b="1" noProof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12-07-2011 </a:t>
              </a:r>
              <a:r>
                <a:rPr lang="en-US" sz="1200" b="1" noProof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11:36:33</a:t>
              </a:r>
              <a:endPara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029734" y="1458496"/>
              <a:ext cx="1474625" cy="288147"/>
            </a:xfrm>
            <a:prstGeom prst="rect">
              <a:avLst/>
            </a:prstGeom>
          </p:spPr>
          <p:txBody>
            <a:bodyPr wrap="none" lIns="36000" tIns="36000" rIns="36000" bIns="36000" anchor="ctr" anchorCtr="0">
              <a:spAutoFit/>
            </a:bodyPr>
            <a:lstStyle/>
            <a:p>
              <a:r>
                <a:rPr lang="en-US" sz="1400" b="1" noProof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ASP.NET Rocks!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78862" y="2231152"/>
            <a:ext cx="5481556" cy="1080763"/>
            <a:chOff x="578862" y="2231152"/>
            <a:chExt cx="5481556" cy="1080763"/>
          </a:xfrm>
        </p:grpSpPr>
        <p:sp>
          <p:nvSpPr>
            <p:cNvPr id="30" name="Rounded Rectangle 29"/>
            <p:cNvSpPr/>
            <p:nvPr/>
          </p:nvSpPr>
          <p:spPr>
            <a:xfrm>
              <a:off x="595765" y="2257440"/>
              <a:ext cx="1263366" cy="23650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Stephan Kolev</a:t>
              </a:r>
              <a:endPara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963743" y="2257440"/>
              <a:ext cx="1610705" cy="236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200" b="1" noProof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12-07-2011 </a:t>
              </a:r>
              <a:r>
                <a:rPr lang="en-US" sz="1200" b="1" noProof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11:37:11</a:t>
              </a:r>
              <a:endPara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31216" y="2231152"/>
              <a:ext cx="2406675" cy="288147"/>
            </a:xfrm>
            <a:prstGeom prst="rect">
              <a:avLst/>
            </a:prstGeom>
          </p:spPr>
          <p:txBody>
            <a:bodyPr wrap="none" lIns="36000" tIns="36000" rIns="36000" bIns="36000" anchor="ctr" anchorCtr="0">
              <a:spAutoFit/>
            </a:bodyPr>
            <a:lstStyle/>
            <a:p>
              <a:r>
                <a:rPr lang="en-US" sz="1400" b="1" noProof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Did you see the latest news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78862" y="2487403"/>
              <a:ext cx="5481556" cy="824512"/>
            </a:xfrm>
            <a:prstGeom prst="rect">
              <a:avLst/>
            </a:prstGeom>
          </p:spPr>
          <p:txBody>
            <a:bodyPr wrap="none" lIns="36000" tIns="36000" rIns="36000" bIns="36000" anchor="ctr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b="1" noProof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from Telerik Software Academy: </a:t>
              </a:r>
              <a:r>
                <a:rPr lang="en-US" sz="1400" b="1" u="dotted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http://</a:t>
              </a:r>
              <a:r>
                <a:rPr lang="en-US" sz="1400" b="1" u="dotted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academy.telerik.com/new</a:t>
              </a:r>
            </a:p>
            <a:p>
              <a:pPr>
                <a:lnSpc>
                  <a:spcPct val="120000"/>
                </a:lnSpc>
              </a:pPr>
              <a:r>
                <a:rPr lang="en-US" sz="1400" b="1" u="dotted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s/details/2012/08/28/new-professional-fields-in-the-software-aca</a:t>
              </a:r>
            </a:p>
            <a:p>
              <a:pPr>
                <a:lnSpc>
                  <a:spcPct val="120000"/>
                </a:lnSpc>
              </a:pPr>
              <a:r>
                <a:rPr lang="en-US" sz="1400" b="1" u="dotted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demy</a:t>
              </a:r>
              <a:r>
                <a:rPr lang="en-US" sz="1400" b="1" noProof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 ?</a:t>
              </a:r>
              <a:endPara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98860" y="3356992"/>
            <a:ext cx="5412731" cy="288147"/>
            <a:chOff x="585031" y="1458496"/>
            <a:chExt cx="5412731" cy="288147"/>
          </a:xfrm>
        </p:grpSpPr>
        <p:sp>
          <p:nvSpPr>
            <p:cNvPr id="40" name="Rounded Rectangle 39"/>
            <p:cNvSpPr/>
            <p:nvPr/>
          </p:nvSpPr>
          <p:spPr>
            <a:xfrm>
              <a:off x="585031" y="1484784"/>
              <a:ext cx="617874" cy="2365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maria</a:t>
              </a:r>
              <a:endPara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305111" y="1484784"/>
              <a:ext cx="1610705" cy="236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200" b="1" noProof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12-07-2011 </a:t>
              </a:r>
              <a:r>
                <a:rPr lang="en-US" sz="1200" b="1" noProof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11:37:29</a:t>
              </a:r>
              <a:endPara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972584" y="1458496"/>
              <a:ext cx="3025178" cy="288147"/>
            </a:xfrm>
            <a:prstGeom prst="rect">
              <a:avLst/>
            </a:prstGeom>
          </p:spPr>
          <p:txBody>
            <a:bodyPr wrap="none" lIns="36000" tIns="36000" rIns="36000" bIns="36000" anchor="ctr" anchorCtr="0">
              <a:spAutoFit/>
            </a:bodyPr>
            <a:lstStyle/>
            <a:p>
              <a:r>
                <a:rPr lang="en-US" sz="1400" b="1" noProof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Yeah, we are opening new tracks.</a:t>
              </a:r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98860" y="3716917"/>
            <a:ext cx="5074839" cy="288147"/>
            <a:chOff x="585030" y="1458496"/>
            <a:chExt cx="5074839" cy="288147"/>
          </a:xfrm>
        </p:grpSpPr>
        <p:sp>
          <p:nvSpPr>
            <p:cNvPr id="49" name="Rounded Rectangle 48"/>
            <p:cNvSpPr/>
            <p:nvPr/>
          </p:nvSpPr>
          <p:spPr>
            <a:xfrm>
              <a:off x="585030" y="1484784"/>
              <a:ext cx="672270" cy="23650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pesho</a:t>
              </a:r>
              <a:endPara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1362261" y="1484784"/>
              <a:ext cx="1610705" cy="236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200" b="1" noProof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12-07-2011 </a:t>
              </a:r>
              <a:r>
                <a:rPr lang="en-US" sz="1200" b="1" noProof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11:38:01</a:t>
              </a:r>
              <a:endPara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029734" y="1458496"/>
              <a:ext cx="2630135" cy="288147"/>
            </a:xfrm>
            <a:prstGeom prst="rect">
              <a:avLst/>
            </a:prstGeom>
          </p:spPr>
          <p:txBody>
            <a:bodyPr wrap="none" lIns="36000" tIns="36000" rIns="36000" bIns="36000" anchor="ctr" anchorCtr="0">
              <a:spAutoFit/>
            </a:bodyPr>
            <a:lstStyle/>
            <a:p>
              <a:r>
                <a:rPr lang="en-US" sz="1400" b="1" noProof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I will join the ASP.NET course.</a:t>
              </a:r>
              <a:endParaRPr lang="en-US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6307656" y="885746"/>
            <a:ext cx="2368800" cy="74357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295778" y="944345"/>
            <a:ext cx="2344956" cy="598831"/>
            <a:chOff x="6295778" y="944345"/>
            <a:chExt cx="2344956" cy="598831"/>
          </a:xfrm>
        </p:grpSpPr>
        <p:sp>
          <p:nvSpPr>
            <p:cNvPr id="52" name="TextBox 51"/>
            <p:cNvSpPr txBox="1"/>
            <p:nvPr/>
          </p:nvSpPr>
          <p:spPr>
            <a:xfrm>
              <a:off x="7224421" y="1235399"/>
              <a:ext cx="624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u="dotted" dirty="0" smtClean="0">
                  <a:solidFill>
                    <a:srgbClr val="E7F6FF"/>
                  </a:solidFill>
                </a:rPr>
                <a:t>Login</a:t>
              </a:r>
              <a:endParaRPr lang="bg-BG" sz="1600" u="dotted" dirty="0">
                <a:solidFill>
                  <a:srgbClr val="E7F6FF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295778" y="944345"/>
              <a:ext cx="23449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Anonymous visitor</a:t>
              </a:r>
              <a:endParaRPr lang="bg-B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7824993" y="123714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u="dotted" dirty="0" smtClean="0">
                <a:solidFill>
                  <a:srgbClr val="E7F6FF"/>
                </a:solidFill>
              </a:rPr>
              <a:t>Register</a:t>
            </a:r>
            <a:endParaRPr lang="bg-BG" sz="1600" u="dotted" dirty="0">
              <a:solidFill>
                <a:srgbClr val="E7F6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7538" y="4149080"/>
            <a:ext cx="5688632" cy="504056"/>
          </a:xfrm>
          <a:prstGeom prst="rect">
            <a:avLst/>
          </a:prstGeom>
          <a:solidFill>
            <a:srgbClr val="6B95C7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108000" rIns="108000" bIns="108000" rtlCol="0" anchor="t" anchorCtr="0"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endParaRPr lang="en-US" sz="1400" b="1" noProof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388130" y="4277536"/>
            <a:ext cx="3759934" cy="258839"/>
            <a:chOff x="619628" y="4277536"/>
            <a:chExt cx="3759934" cy="258839"/>
          </a:xfrm>
        </p:grpSpPr>
        <p:sp>
          <p:nvSpPr>
            <p:cNvPr id="57" name="Rounded Rectangle 56"/>
            <p:cNvSpPr/>
            <p:nvPr/>
          </p:nvSpPr>
          <p:spPr>
            <a:xfrm>
              <a:off x="619628" y="4277536"/>
              <a:ext cx="1239503" cy="258838"/>
            </a:xfrm>
            <a:prstGeom prst="roundRect">
              <a:avLst/>
            </a:prstGeom>
            <a:ln w="12700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18000" rtlCol="0" anchor="ctr"/>
            <a:lstStyle/>
            <a:p>
              <a:pPr algn="ctr"/>
              <a:r>
                <a:rPr lang="en-US" sz="12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Latest messages</a:t>
              </a:r>
              <a:endParaRPr lang="en-US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3130113" y="4277536"/>
              <a:ext cx="1249449" cy="258838"/>
            </a:xfrm>
            <a:prstGeom prst="roundRect">
              <a:avLst/>
            </a:prstGeom>
            <a:ln w="12700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18000" rtlCol="0" anchor="ctr"/>
            <a:lstStyle/>
            <a:p>
              <a:pPr algn="ctr"/>
              <a:r>
                <a:rPr lang="en-US" sz="1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Oldest messages</a:t>
              </a:r>
              <a:endParaRPr lang="en-US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982968" y="4277536"/>
              <a:ext cx="265726" cy="258838"/>
            </a:xfrm>
            <a:prstGeom prst="roundRect">
              <a:avLst/>
            </a:prstGeom>
            <a:ln w="12700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18000" rtlCol="0" anchor="ctr"/>
            <a:lstStyle/>
            <a:p>
              <a:pPr algn="ctr"/>
              <a:r>
                <a:rPr lang="en-US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2364135" y="4277536"/>
              <a:ext cx="265726" cy="258838"/>
            </a:xfrm>
            <a:prstGeom prst="roundRect">
              <a:avLst/>
            </a:prstGeom>
            <a:ln w="12700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18000" rtlCol="0" anchor="ctr"/>
            <a:lstStyle/>
            <a:p>
              <a:pPr algn="ctr"/>
              <a:r>
                <a:rPr lang="en-US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n-US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746481" y="4277537"/>
              <a:ext cx="265726" cy="258838"/>
            </a:xfrm>
            <a:prstGeom prst="roundRect">
              <a:avLst/>
            </a:prstGeom>
            <a:ln w="12700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18000" rtlCol="0" anchor="ctr"/>
            <a:lstStyle/>
            <a:p>
              <a:pPr algn="ctr"/>
              <a:r>
                <a:rPr lang="en-US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n-US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467538" y="6279061"/>
            <a:ext cx="8208917" cy="358941"/>
          </a:xfrm>
          <a:prstGeom prst="roundRect">
            <a:avLst>
              <a:gd name="adj" fmla="val 950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© Telerik Academy, </a:t>
            </a:r>
            <a:r>
              <a:rPr lang="en-US" sz="1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2012</a:t>
            </a:r>
            <a:endParaRPr lang="en-US" sz="11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8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08912" cy="472698"/>
          </a:xfrm>
          <a:prstGeom prst="roundRect">
            <a:avLst>
              <a:gd name="adj" fmla="val 950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Twitter-Like Web Chat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7538" y="6279061"/>
            <a:ext cx="8208917" cy="358941"/>
          </a:xfrm>
          <a:prstGeom prst="roundRect">
            <a:avLst>
              <a:gd name="adj" fmla="val 950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© Telerik Academy, </a:t>
            </a:r>
            <a:r>
              <a:rPr lang="en-US" sz="1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2012</a:t>
            </a:r>
            <a:endParaRPr lang="en-US" sz="11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484650" y="1628800"/>
            <a:ext cx="4175582" cy="3600400"/>
          </a:xfrm>
          <a:prstGeom prst="roundRect">
            <a:avLst>
              <a:gd name="adj" fmla="val 3658"/>
            </a:avLst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21" name="Straight Connector 20"/>
          <p:cNvCxnSpPr/>
          <p:nvPr/>
        </p:nvCxnSpPr>
        <p:spPr>
          <a:xfrm>
            <a:off x="2843808" y="2276872"/>
            <a:ext cx="3456384" cy="0"/>
          </a:xfrm>
          <a:prstGeom prst="line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2" name="TextBox 21"/>
          <p:cNvSpPr txBox="1"/>
          <p:nvPr/>
        </p:nvSpPr>
        <p:spPr>
          <a:xfrm>
            <a:off x="2699792" y="1743199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Login</a:t>
            </a:r>
            <a:endParaRPr lang="bg-BG" b="1" dirty="0"/>
          </a:p>
        </p:txBody>
      </p:sp>
      <p:sp>
        <p:nvSpPr>
          <p:cNvPr id="23" name="Rectangle 22"/>
          <p:cNvSpPr/>
          <p:nvPr/>
        </p:nvSpPr>
        <p:spPr>
          <a:xfrm>
            <a:off x="2843808" y="2816932"/>
            <a:ext cx="3456384" cy="468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noProof="1" smtClean="0"/>
              <a:t>maria</a:t>
            </a:r>
            <a:endParaRPr lang="en-US" b="1" noProof="1"/>
          </a:p>
        </p:txBody>
      </p:sp>
      <p:sp>
        <p:nvSpPr>
          <p:cNvPr id="25" name="TextBox 24"/>
          <p:cNvSpPr txBox="1"/>
          <p:nvPr/>
        </p:nvSpPr>
        <p:spPr>
          <a:xfrm>
            <a:off x="2771800" y="241159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Username:</a:t>
            </a:r>
            <a:endParaRPr lang="bg-BG" dirty="0"/>
          </a:p>
        </p:txBody>
      </p:sp>
      <p:sp>
        <p:nvSpPr>
          <p:cNvPr id="26" name="Rectangle 25"/>
          <p:cNvSpPr/>
          <p:nvPr/>
        </p:nvSpPr>
        <p:spPr>
          <a:xfrm>
            <a:off x="2843808" y="3753036"/>
            <a:ext cx="3456384" cy="468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•••••••••••</a:t>
            </a:r>
            <a:endParaRPr lang="bg-BG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771800" y="334770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bg-BG" dirty="0"/>
          </a:p>
        </p:txBody>
      </p:sp>
      <p:sp>
        <p:nvSpPr>
          <p:cNvPr id="28" name="Rounded Rectangle 27"/>
          <p:cNvSpPr/>
          <p:nvPr/>
        </p:nvSpPr>
        <p:spPr>
          <a:xfrm>
            <a:off x="2843808" y="4467944"/>
            <a:ext cx="1440160" cy="473224"/>
          </a:xfrm>
          <a:prstGeom prst="roundRect">
            <a:avLst/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glow rad="12700">
                    <a:schemeClr val="accent6">
                      <a:lumMod val="50000"/>
                      <a:alpha val="20000"/>
                    </a:schemeClr>
                  </a:glow>
                </a:effectLst>
              </a:rPr>
              <a:t>Login</a:t>
            </a:r>
            <a:endParaRPr lang="bg-BG" b="1" dirty="0">
              <a:effectLst>
                <a:glow rad="12700">
                  <a:schemeClr val="accent6">
                    <a:lumMod val="50000"/>
                    <a:alpha val="20000"/>
                  </a:schemeClr>
                </a:glo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27984" y="45091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u="dotted" dirty="0" smtClean="0">
                <a:solidFill>
                  <a:schemeClr val="accent1">
                    <a:lumMod val="75000"/>
                  </a:schemeClr>
                </a:solidFill>
              </a:rPr>
              <a:t>Register here</a:t>
            </a:r>
            <a:endParaRPr lang="bg-BG" u="dotted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2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08912" cy="472698"/>
          </a:xfrm>
          <a:prstGeom prst="roundRect">
            <a:avLst>
              <a:gd name="adj" fmla="val 950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Twitter-Like Web Chat</a:t>
            </a:r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7538" y="6279061"/>
            <a:ext cx="8208917" cy="358941"/>
          </a:xfrm>
          <a:prstGeom prst="roundRect">
            <a:avLst>
              <a:gd name="adj" fmla="val 950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11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© Telerik Academy, </a:t>
            </a:r>
            <a:r>
              <a:rPr lang="en-US" sz="11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2012</a:t>
            </a:r>
            <a:endParaRPr lang="en-US" sz="11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484650" y="1628800"/>
            <a:ext cx="4175582" cy="3600400"/>
          </a:xfrm>
          <a:prstGeom prst="roundRect">
            <a:avLst>
              <a:gd name="adj" fmla="val 3658"/>
            </a:avLst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Straight Connector 13"/>
          <p:cNvCxnSpPr/>
          <p:nvPr/>
        </p:nvCxnSpPr>
        <p:spPr>
          <a:xfrm>
            <a:off x="2843808" y="2276872"/>
            <a:ext cx="3456384" cy="0"/>
          </a:xfrm>
          <a:prstGeom prst="line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5" name="TextBox 14"/>
          <p:cNvSpPr txBox="1"/>
          <p:nvPr/>
        </p:nvSpPr>
        <p:spPr>
          <a:xfrm>
            <a:off x="2699792" y="1743199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Registration</a:t>
            </a:r>
            <a:endParaRPr lang="bg-BG" b="1" dirty="0"/>
          </a:p>
        </p:txBody>
      </p:sp>
      <p:sp>
        <p:nvSpPr>
          <p:cNvPr id="16" name="Rectangle 15"/>
          <p:cNvSpPr/>
          <p:nvPr/>
        </p:nvSpPr>
        <p:spPr>
          <a:xfrm>
            <a:off x="2843808" y="2816932"/>
            <a:ext cx="3456384" cy="468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noProof="1" smtClean="0"/>
              <a:t>maria</a:t>
            </a:r>
            <a:endParaRPr lang="en-US" b="1" noProof="1"/>
          </a:p>
        </p:txBody>
      </p:sp>
      <p:sp>
        <p:nvSpPr>
          <p:cNvPr id="17" name="TextBox 16"/>
          <p:cNvSpPr txBox="1"/>
          <p:nvPr/>
        </p:nvSpPr>
        <p:spPr>
          <a:xfrm>
            <a:off x="2771800" y="241159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Username:</a:t>
            </a:r>
            <a:endParaRPr lang="bg-BG" dirty="0"/>
          </a:p>
        </p:txBody>
      </p:sp>
      <p:sp>
        <p:nvSpPr>
          <p:cNvPr id="18" name="Rectangle 17"/>
          <p:cNvSpPr/>
          <p:nvPr/>
        </p:nvSpPr>
        <p:spPr>
          <a:xfrm>
            <a:off x="2843808" y="3753036"/>
            <a:ext cx="3456384" cy="468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•••••••••••</a:t>
            </a:r>
            <a:endParaRPr lang="bg-BG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71800" y="334770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bg-BG" dirty="0"/>
          </a:p>
        </p:txBody>
      </p:sp>
      <p:sp>
        <p:nvSpPr>
          <p:cNvPr id="24" name="Rounded Rectangle 23"/>
          <p:cNvSpPr/>
          <p:nvPr/>
        </p:nvSpPr>
        <p:spPr>
          <a:xfrm>
            <a:off x="2843808" y="4467944"/>
            <a:ext cx="1440160" cy="473224"/>
          </a:xfrm>
          <a:prstGeom prst="roundRect">
            <a:avLst/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glow rad="12700">
                    <a:schemeClr val="accent6">
                      <a:lumMod val="50000"/>
                      <a:alpha val="20000"/>
                    </a:schemeClr>
                  </a:glow>
                </a:effectLst>
              </a:rPr>
              <a:t>Register</a:t>
            </a:r>
            <a:endParaRPr lang="bg-BG" b="1" dirty="0">
              <a:effectLst>
                <a:glow rad="12700">
                  <a:schemeClr val="accent6">
                    <a:lumMod val="50000"/>
                    <a:alpha val="20000"/>
                  </a:schemeClr>
                </a:glo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27984" y="45091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u="dotted" smtClean="0">
                <a:solidFill>
                  <a:schemeClr val="accent1">
                    <a:lumMod val="75000"/>
                  </a:schemeClr>
                </a:solidFill>
              </a:rPr>
              <a:t>Login here</a:t>
            </a:r>
            <a:endParaRPr lang="bg-BG" u="dotted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86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07656" y="2294548"/>
            <a:ext cx="2368798" cy="383014"/>
          </a:xfrm>
          <a:prstGeom prst="rect">
            <a:avLst/>
          </a:prstGeom>
          <a:ln>
            <a:noFill/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r>
              <a:rPr lang="en-US" sz="1400" b="1" noProof="1" smtClean="0">
                <a:solidFill>
                  <a:srgbClr val="F7964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#csharp</a:t>
            </a:r>
            <a:endParaRPr lang="en-US" sz="1400" b="1" noProof="1">
              <a:solidFill>
                <a:srgbClr val="F79646">
                  <a:lumMod val="20000"/>
                  <a:lumOff val="8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7656" y="1821850"/>
            <a:ext cx="2368798" cy="47269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Channels</a:t>
            </a:r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7655" y="2605554"/>
            <a:ext cx="2368798" cy="455022"/>
          </a:xfrm>
          <a:prstGeom prst="rect">
            <a:avLst/>
          </a:prstGeom>
          <a:ln>
            <a:noFill/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r>
              <a:rPr lang="en-US" sz="1400" b="1" noProof="1" smtClean="0">
                <a:solidFill>
                  <a:srgbClr val="F7964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#news</a:t>
            </a:r>
            <a:endParaRPr lang="en-US" sz="1400" b="1" noProof="1">
              <a:solidFill>
                <a:srgbClr val="F79646">
                  <a:lumMod val="20000"/>
                  <a:lumOff val="8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07656" y="3037602"/>
            <a:ext cx="2368798" cy="399030"/>
          </a:xfrm>
          <a:prstGeom prst="rect">
            <a:avLst/>
          </a:prstGeom>
          <a:solidFill>
            <a:srgbClr val="6B95C7"/>
          </a:solidFill>
          <a:ln>
            <a:noFill/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r>
              <a:rPr lang="en-US" sz="1400" b="1" noProof="1" smtClean="0">
                <a:solidFill>
                  <a:srgbClr val="FFFF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#telerik</a:t>
            </a:r>
            <a:endParaRPr lang="en-US" sz="1400" b="1" noProof="1">
              <a:solidFill>
                <a:srgbClr val="FFFF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07653" y="3436632"/>
            <a:ext cx="2368798" cy="383014"/>
          </a:xfrm>
          <a:prstGeom prst="rect">
            <a:avLst/>
          </a:prstGeom>
          <a:ln>
            <a:noFill/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r>
              <a:rPr lang="en-US" sz="1400" b="1" noProof="1" smtClean="0">
                <a:solidFill>
                  <a:srgbClr val="F7964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#test</a:t>
            </a:r>
            <a:endParaRPr lang="en-US" sz="1400" b="1" noProof="1">
              <a:solidFill>
                <a:srgbClr val="F79646">
                  <a:lumMod val="20000"/>
                  <a:lumOff val="8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260648"/>
            <a:ext cx="8208912" cy="472698"/>
          </a:xfrm>
          <a:prstGeom prst="roundRect">
            <a:avLst>
              <a:gd name="adj" fmla="val 950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Twitter-Like Web Chat</a:t>
            </a:r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307653" y="3436632"/>
            <a:ext cx="2368803" cy="0"/>
          </a:xfrm>
          <a:prstGeom prst="line">
            <a:avLst/>
          </a:prstGeom>
          <a:noFill/>
          <a:ln>
            <a:solidFill>
              <a:srgbClr val="A2C2E8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07656" y="3037602"/>
            <a:ext cx="2368800" cy="0"/>
          </a:xfrm>
          <a:prstGeom prst="line">
            <a:avLst/>
          </a:prstGeom>
          <a:noFill/>
          <a:ln>
            <a:solidFill>
              <a:srgbClr val="A2C2E8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307653" y="2677562"/>
            <a:ext cx="2368803" cy="0"/>
          </a:xfrm>
          <a:prstGeom prst="line">
            <a:avLst/>
          </a:prstGeom>
          <a:noFill/>
          <a:ln>
            <a:solidFill>
              <a:srgbClr val="A2C2E8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0" name="TextBox 19"/>
          <p:cNvSpPr txBox="1"/>
          <p:nvPr/>
        </p:nvSpPr>
        <p:spPr>
          <a:xfrm>
            <a:off x="467544" y="885746"/>
            <a:ext cx="5688632" cy="47269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Channel </a:t>
            </a:r>
            <a:r>
              <a:rPr lang="en-US" b="1" noProof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#telerik</a:t>
            </a:r>
            <a:endParaRPr lang="en-US" b="1" noProof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544" y="4653136"/>
            <a:ext cx="5688632" cy="65366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Post a message:</a:t>
            </a:r>
            <a:endParaRPr lang="en-US" sz="1400" b="1" noProof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066895" y="4828504"/>
            <a:ext cx="2732033" cy="32734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36000" bIns="72000" rtlCol="0" anchor="ctr"/>
          <a:lstStyle/>
          <a:p>
            <a:r>
              <a:rPr lang="en-US" b="1" noProof="1" smtClean="0">
                <a:solidFill>
                  <a:prstClr val="black"/>
                </a:solidFill>
              </a:rPr>
              <a:t>Some msg to be posted</a:t>
            </a:r>
            <a:endParaRPr lang="en-US" b="1" noProof="1">
              <a:solidFill>
                <a:prstClr val="black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968423" y="4828504"/>
            <a:ext cx="1008112" cy="327342"/>
          </a:xfrm>
          <a:prstGeom prst="roundRect">
            <a:avLst/>
          </a:prstGeom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18000"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7656" y="1821850"/>
            <a:ext cx="2368798" cy="199779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07656" y="885746"/>
            <a:ext cx="2368800" cy="74357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295778" y="944345"/>
            <a:ext cx="2344956" cy="598831"/>
            <a:chOff x="6295778" y="944345"/>
            <a:chExt cx="2344956" cy="598831"/>
          </a:xfrm>
        </p:grpSpPr>
        <p:sp>
          <p:nvSpPr>
            <p:cNvPr id="52" name="TextBox 51"/>
            <p:cNvSpPr txBox="1"/>
            <p:nvPr/>
          </p:nvSpPr>
          <p:spPr>
            <a:xfrm>
              <a:off x="7692755" y="1235399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u="dotted" dirty="0" smtClean="0">
                  <a:solidFill>
                    <a:srgbClr val="E7F6FF"/>
                  </a:solidFill>
                </a:rPr>
                <a:t>Logout</a:t>
              </a:r>
              <a:endParaRPr lang="bg-BG" sz="1600" u="dotted" dirty="0">
                <a:solidFill>
                  <a:srgbClr val="E7F6FF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295778" y="944345"/>
              <a:ext cx="23449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Welcome, maria!</a:t>
              </a:r>
              <a:endParaRPr lang="bg-BG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5" name="Rounded Rectangle 54"/>
          <p:cNvSpPr/>
          <p:nvPr/>
        </p:nvSpPr>
        <p:spPr>
          <a:xfrm>
            <a:off x="6307658" y="4005064"/>
            <a:ext cx="2368798" cy="327343"/>
          </a:xfrm>
          <a:prstGeom prst="roundRect">
            <a:avLst/>
          </a:prstGeom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18000"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Reset the </a:t>
            </a:r>
            <a:r>
              <a:rPr lang="en-US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Channel</a:t>
            </a:r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7544" y="1358444"/>
            <a:ext cx="5688632" cy="2790636"/>
          </a:xfrm>
          <a:prstGeom prst="rect">
            <a:avLst/>
          </a:prstGeom>
          <a:solidFill>
            <a:srgbClr val="6B95C7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108000" rIns="108000" bIns="108000" rtlCol="0" anchor="t" anchorCtr="0"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endParaRPr lang="en-US" sz="1400" b="1" noProof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595766" y="1484784"/>
            <a:ext cx="5180040" cy="288147"/>
            <a:chOff x="585031" y="1458496"/>
            <a:chExt cx="5180040" cy="288147"/>
          </a:xfrm>
        </p:grpSpPr>
        <p:sp>
          <p:nvSpPr>
            <p:cNvPr id="57" name="Rounded Rectangle 56"/>
            <p:cNvSpPr/>
            <p:nvPr/>
          </p:nvSpPr>
          <p:spPr>
            <a:xfrm>
              <a:off x="585031" y="1484784"/>
              <a:ext cx="617874" cy="2365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maria</a:t>
              </a:r>
              <a:endPara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305111" y="1484784"/>
              <a:ext cx="1610705" cy="236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200" b="1" noProof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12-07-2011 </a:t>
              </a:r>
              <a:r>
                <a:rPr lang="en-US" sz="1200" b="1" noProof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11:36:07</a:t>
              </a:r>
              <a:endPara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972584" y="1458496"/>
              <a:ext cx="2792487" cy="288147"/>
            </a:xfrm>
            <a:prstGeom prst="rect">
              <a:avLst/>
            </a:prstGeom>
          </p:spPr>
          <p:txBody>
            <a:bodyPr wrap="none" lIns="36000" tIns="36000" rIns="36000" bIns="36000" anchor="ctr" anchorCtr="0">
              <a:spAutoFit/>
            </a:bodyPr>
            <a:lstStyle/>
            <a:p>
              <a:r>
                <a:rPr lang="en-US" sz="1400" b="1" noProof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Hello Telerik fans, how are you?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95765" y="1870997"/>
            <a:ext cx="3919329" cy="288147"/>
            <a:chOff x="585030" y="1458496"/>
            <a:chExt cx="3919329" cy="288147"/>
          </a:xfrm>
        </p:grpSpPr>
        <p:sp>
          <p:nvSpPr>
            <p:cNvPr id="61" name="Rounded Rectangle 60"/>
            <p:cNvSpPr/>
            <p:nvPr/>
          </p:nvSpPr>
          <p:spPr>
            <a:xfrm>
              <a:off x="585030" y="1484784"/>
              <a:ext cx="672270" cy="23650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pesho</a:t>
              </a:r>
              <a:endPara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1362261" y="1484784"/>
              <a:ext cx="1610705" cy="236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200" b="1" noProof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12-07-2011 </a:t>
              </a:r>
              <a:r>
                <a:rPr lang="en-US" sz="1200" b="1" noProof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11:36:33</a:t>
              </a:r>
              <a:endPara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029734" y="1458496"/>
              <a:ext cx="1474625" cy="288147"/>
            </a:xfrm>
            <a:prstGeom prst="rect">
              <a:avLst/>
            </a:prstGeom>
          </p:spPr>
          <p:txBody>
            <a:bodyPr wrap="none" lIns="36000" tIns="36000" rIns="36000" bIns="36000" anchor="ctr" anchorCtr="0">
              <a:spAutoFit/>
            </a:bodyPr>
            <a:lstStyle/>
            <a:p>
              <a:r>
                <a:rPr lang="en-US" sz="1400" b="1" noProof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ASP.NET Rocks!</a:t>
              </a:r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78862" y="2231152"/>
            <a:ext cx="5481556" cy="1080763"/>
            <a:chOff x="578862" y="2231152"/>
            <a:chExt cx="5481556" cy="1080763"/>
          </a:xfrm>
        </p:grpSpPr>
        <p:sp>
          <p:nvSpPr>
            <p:cNvPr id="65" name="Rounded Rectangle 64"/>
            <p:cNvSpPr/>
            <p:nvPr/>
          </p:nvSpPr>
          <p:spPr>
            <a:xfrm>
              <a:off x="595765" y="2257440"/>
              <a:ext cx="1263366" cy="23650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Stephan Kolev</a:t>
              </a:r>
              <a:endPara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1963743" y="2257440"/>
              <a:ext cx="1610705" cy="236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200" b="1" noProof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12-07-2011 </a:t>
              </a:r>
              <a:r>
                <a:rPr lang="en-US" sz="1200" b="1" noProof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11:37:11</a:t>
              </a:r>
              <a:endPara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631216" y="2231152"/>
              <a:ext cx="2406675" cy="288147"/>
            </a:xfrm>
            <a:prstGeom prst="rect">
              <a:avLst/>
            </a:prstGeom>
          </p:spPr>
          <p:txBody>
            <a:bodyPr wrap="none" lIns="36000" tIns="36000" rIns="36000" bIns="36000" anchor="ctr" anchorCtr="0">
              <a:spAutoFit/>
            </a:bodyPr>
            <a:lstStyle/>
            <a:p>
              <a:r>
                <a:rPr lang="en-US" sz="1400" b="1" noProof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Did you see the latest news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78862" y="2487403"/>
              <a:ext cx="5481556" cy="824512"/>
            </a:xfrm>
            <a:prstGeom prst="rect">
              <a:avLst/>
            </a:prstGeom>
          </p:spPr>
          <p:txBody>
            <a:bodyPr wrap="none" lIns="36000" tIns="36000" rIns="36000" bIns="36000" anchor="ctr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b="1" noProof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from Telerik Software Academy: </a:t>
              </a:r>
              <a:r>
                <a:rPr lang="en-US" sz="1400" b="1" u="dotted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http://</a:t>
              </a:r>
              <a:r>
                <a:rPr lang="en-US" sz="1400" b="1" u="dotted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academy.telerik.com/new</a:t>
              </a:r>
            </a:p>
            <a:p>
              <a:pPr>
                <a:lnSpc>
                  <a:spcPct val="120000"/>
                </a:lnSpc>
              </a:pPr>
              <a:r>
                <a:rPr lang="en-US" sz="1400" b="1" u="dotted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s/details/2012/08/28/new-professional-fields-in-the-software-aca</a:t>
              </a:r>
            </a:p>
            <a:p>
              <a:pPr>
                <a:lnSpc>
                  <a:spcPct val="120000"/>
                </a:lnSpc>
              </a:pPr>
              <a:r>
                <a:rPr lang="en-US" sz="1400" b="1" u="dotted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demy</a:t>
              </a:r>
              <a:r>
                <a:rPr lang="en-US" sz="1400" b="1" noProof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 ?</a:t>
              </a:r>
              <a:endPara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98860" y="3356992"/>
            <a:ext cx="5412731" cy="288147"/>
            <a:chOff x="585031" y="1458496"/>
            <a:chExt cx="5412731" cy="288147"/>
          </a:xfrm>
        </p:grpSpPr>
        <p:sp>
          <p:nvSpPr>
            <p:cNvPr id="70" name="Rounded Rectangle 69"/>
            <p:cNvSpPr/>
            <p:nvPr/>
          </p:nvSpPr>
          <p:spPr>
            <a:xfrm>
              <a:off x="585031" y="1484784"/>
              <a:ext cx="617874" cy="2365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maria</a:t>
              </a:r>
              <a:endPara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1305111" y="1484784"/>
              <a:ext cx="1610705" cy="236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200" b="1" noProof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12-07-2011 </a:t>
              </a:r>
              <a:r>
                <a:rPr lang="en-US" sz="1200" b="1" noProof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11:37:29</a:t>
              </a:r>
              <a:endPara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972584" y="1458496"/>
              <a:ext cx="3025178" cy="288147"/>
            </a:xfrm>
            <a:prstGeom prst="rect">
              <a:avLst/>
            </a:prstGeom>
          </p:spPr>
          <p:txBody>
            <a:bodyPr wrap="none" lIns="36000" tIns="36000" rIns="36000" bIns="36000" anchor="ctr" anchorCtr="0">
              <a:spAutoFit/>
            </a:bodyPr>
            <a:lstStyle/>
            <a:p>
              <a:r>
                <a:rPr lang="en-US" sz="1400" b="1" noProof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Yeah, we are opening new tracks.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98860" y="3716917"/>
            <a:ext cx="5074839" cy="288147"/>
            <a:chOff x="585030" y="1458496"/>
            <a:chExt cx="5074839" cy="288147"/>
          </a:xfrm>
        </p:grpSpPr>
        <p:sp>
          <p:nvSpPr>
            <p:cNvPr id="74" name="Rounded Rectangle 73"/>
            <p:cNvSpPr/>
            <p:nvPr/>
          </p:nvSpPr>
          <p:spPr>
            <a:xfrm>
              <a:off x="585030" y="1484784"/>
              <a:ext cx="672270" cy="23650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pesho</a:t>
              </a:r>
              <a:endPara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1362261" y="1484784"/>
              <a:ext cx="1610705" cy="236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200" b="1" noProof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12-07-2011 </a:t>
              </a:r>
              <a:r>
                <a:rPr lang="en-US" sz="1200" b="1" noProof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11:38:01</a:t>
              </a:r>
              <a:endPara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029734" y="1458496"/>
              <a:ext cx="2630135" cy="288147"/>
            </a:xfrm>
            <a:prstGeom prst="rect">
              <a:avLst/>
            </a:prstGeom>
          </p:spPr>
          <p:txBody>
            <a:bodyPr wrap="none" lIns="36000" tIns="36000" rIns="36000" bIns="36000" anchor="ctr" anchorCtr="0">
              <a:spAutoFit/>
            </a:bodyPr>
            <a:lstStyle/>
            <a:p>
              <a:r>
                <a:rPr lang="en-US" sz="1400" b="1" noProof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I will join the ASP.NET course.</a:t>
              </a:r>
              <a:endParaRPr lang="en-US" dirty="0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67538" y="4149080"/>
            <a:ext cx="5688632" cy="504056"/>
          </a:xfrm>
          <a:prstGeom prst="rect">
            <a:avLst/>
          </a:prstGeom>
          <a:solidFill>
            <a:srgbClr val="6B95C7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108000" rIns="108000" bIns="108000" rtlCol="0" anchor="t" anchorCtr="0"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endParaRPr lang="en-US" sz="1400" b="1" noProof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1388130" y="4277536"/>
            <a:ext cx="3759934" cy="258839"/>
            <a:chOff x="619628" y="4277536"/>
            <a:chExt cx="3759934" cy="258839"/>
          </a:xfrm>
        </p:grpSpPr>
        <p:sp>
          <p:nvSpPr>
            <p:cNvPr id="79" name="Rounded Rectangle 78"/>
            <p:cNvSpPr/>
            <p:nvPr/>
          </p:nvSpPr>
          <p:spPr>
            <a:xfrm>
              <a:off x="619628" y="4277536"/>
              <a:ext cx="1239503" cy="258838"/>
            </a:xfrm>
            <a:prstGeom prst="roundRect">
              <a:avLst/>
            </a:prstGeom>
            <a:ln w="12700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18000" rtlCol="0" anchor="ctr"/>
            <a:lstStyle/>
            <a:p>
              <a:pPr algn="ctr"/>
              <a:r>
                <a:rPr lang="en-US" sz="12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Latest messages</a:t>
              </a:r>
              <a:endParaRPr lang="en-US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3130113" y="4277536"/>
              <a:ext cx="1249449" cy="258838"/>
            </a:xfrm>
            <a:prstGeom prst="roundRect">
              <a:avLst/>
            </a:prstGeom>
            <a:ln w="12700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18000" rtlCol="0" anchor="ctr"/>
            <a:lstStyle/>
            <a:p>
              <a:pPr algn="ctr"/>
              <a:r>
                <a:rPr lang="en-US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Oldest messages</a:t>
              </a:r>
              <a:endParaRPr lang="en-US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1982968" y="4277536"/>
              <a:ext cx="265726" cy="258838"/>
            </a:xfrm>
            <a:prstGeom prst="roundRect">
              <a:avLst/>
            </a:prstGeom>
            <a:ln w="12700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18000" rtlCol="0" anchor="ctr"/>
            <a:lstStyle/>
            <a:p>
              <a:pPr algn="ctr"/>
              <a:r>
                <a:rPr lang="en-US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2364135" y="4277536"/>
              <a:ext cx="265726" cy="258838"/>
            </a:xfrm>
            <a:prstGeom prst="roundRect">
              <a:avLst/>
            </a:prstGeom>
            <a:ln w="12700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18000" rtlCol="0" anchor="ctr"/>
            <a:lstStyle/>
            <a:p>
              <a:pPr algn="ctr"/>
              <a:r>
                <a:rPr lang="en-US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n-US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2746481" y="4277537"/>
              <a:ext cx="265726" cy="258838"/>
            </a:xfrm>
            <a:prstGeom prst="roundRect">
              <a:avLst/>
            </a:prstGeom>
            <a:ln w="12700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18000" rtlCol="0" anchor="ctr"/>
            <a:lstStyle/>
            <a:p>
              <a:pPr algn="ctr"/>
              <a:r>
                <a:rPr lang="en-US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n-US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467538" y="6279061"/>
            <a:ext cx="8208917" cy="358941"/>
          </a:xfrm>
          <a:prstGeom prst="roundRect">
            <a:avLst>
              <a:gd name="adj" fmla="val 950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© Telerik Academy, </a:t>
            </a:r>
            <a:r>
              <a:rPr lang="en-US" sz="1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2012</a:t>
            </a:r>
            <a:endParaRPr lang="en-US" sz="11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2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230</Words>
  <Application>Microsoft Office PowerPoint</Application>
  <PresentationFormat>On-screen Show (4:3)</PresentationFormat>
  <Paragraphs>89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Office Theme</vt:lpstr>
      <vt:lpstr>1_Office Theme</vt:lpstr>
      <vt:lpstr>3_Office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54</cp:revision>
  <dcterms:created xsi:type="dcterms:W3CDTF">2011-07-06T18:50:17Z</dcterms:created>
  <dcterms:modified xsi:type="dcterms:W3CDTF">2012-08-28T16:19:45Z</dcterms:modified>
</cp:coreProperties>
</file>