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7200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A"/>
    <a:srgbClr val="245590"/>
    <a:srgbClr val="2D6BB5"/>
    <a:srgbClr val="FFDDF6"/>
    <a:srgbClr val="93C4ED"/>
    <a:srgbClr val="A2CDF0"/>
    <a:srgbClr val="76B4E8"/>
    <a:srgbClr val="4BACC6"/>
    <a:srgbClr val="6B95C7"/>
    <a:srgbClr val="569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76" y="-96"/>
      </p:cViewPr>
      <p:guideLst>
        <p:guide orient="horz" pos="22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6948"/>
            <a:ext cx="7772400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80510"/>
            <a:ext cx="640080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29.08.2012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8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29.08.2012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4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88372"/>
            <a:ext cx="2057400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8372"/>
            <a:ext cx="6019800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29.08.2012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1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29.08.2012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0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627246"/>
            <a:ext cx="7772400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2049"/>
            <a:ext cx="7772400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29.08.2012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0212"/>
            <a:ext cx="4038600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0212"/>
            <a:ext cx="4038600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29.08.2012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9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1869"/>
            <a:ext cx="4040188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3619"/>
            <a:ext cx="4040188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611869"/>
            <a:ext cx="4041775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283619"/>
            <a:ext cx="4041775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29.08.2012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8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29.08.2012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1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29.08.2012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86702"/>
            <a:ext cx="3008313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86704"/>
            <a:ext cx="5111750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506857"/>
            <a:ext cx="3008313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29.08.2012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4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0631"/>
            <a:ext cx="5486400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43414"/>
            <a:ext cx="548640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35706"/>
            <a:ext cx="5486400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8BEE-45E1-412C-B0FF-949E4C4D50E3}" type="datetimeFigureOut">
              <a:rPr lang="en-US" smtClean="0"/>
              <a:t>29.08.2012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5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3">
              <a:lumMod val="60000"/>
              <a:lumOff val="40000"/>
            </a:schemeClr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837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2"/>
            <a:ext cx="8229600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74169"/>
            <a:ext cx="213360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8BEE-45E1-412C-B0FF-949E4C4D50E3}" type="datetimeFigureOut">
              <a:rPr lang="en-US" smtClean="0"/>
              <a:t>29.08.2012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74169"/>
            <a:ext cx="289560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74169"/>
            <a:ext cx="213360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FF24-3CA7-48A5-8A27-C1DE3737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4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395536" y="861093"/>
            <a:ext cx="8352928" cy="3780094"/>
          </a:xfrm>
          <a:prstGeom prst="roundRect">
            <a:avLst>
              <a:gd name="adj" fmla="val 1989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effectLst>
                  <a:outerShdw blurRad="38100" dist="25400" dir="27000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395535" y="216074"/>
            <a:ext cx="8352936" cy="47269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Poll System –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Polls &amp; Voting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95535" y="4824586"/>
            <a:ext cx="8352936" cy="32647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dirty="0"/>
              <a:t>© Telerik </a:t>
            </a:r>
            <a:r>
              <a:rPr lang="en-US" sz="1100" dirty="0" smtClean="0"/>
              <a:t>Academy Exam</a:t>
            </a:r>
            <a:r>
              <a:rPr lang="en-US" sz="1100" smtClean="0"/>
              <a:t>, 2012 </a:t>
            </a:r>
            <a:r>
              <a:rPr lang="en-US" sz="1100" dirty="0"/>
              <a:t>– </a:t>
            </a:r>
            <a:r>
              <a:rPr lang="en-US" sz="1100" dirty="0" smtClean="0"/>
              <a:t>No Rights </a:t>
            </a:r>
            <a:r>
              <a:rPr lang="en-US" sz="1100" dirty="0"/>
              <a:t>Reserved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749606" y="1232910"/>
            <a:ext cx="2304256" cy="3036540"/>
          </a:xfrm>
          <a:prstGeom prst="roundRect">
            <a:avLst>
              <a:gd name="adj" fmla="val 3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73356" y="1285755"/>
            <a:ext cx="228050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 is your favorite programming language?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20573"/>
              </p:ext>
            </p:extLst>
          </p:nvPr>
        </p:nvGraphicFramePr>
        <p:xfrm>
          <a:off x="885746" y="1857232"/>
          <a:ext cx="1247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916"/>
                <a:gridCol w="879884"/>
              </a:tblGrid>
              <a:tr h="37084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Java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C#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PHP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C++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1" name="Oval 140"/>
          <p:cNvSpPr/>
          <p:nvPr/>
        </p:nvSpPr>
        <p:spPr>
          <a:xfrm>
            <a:off x="965630" y="1929240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965630" y="2671898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965630" y="3043228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965630" y="2300570"/>
            <a:ext cx="216024" cy="216024"/>
            <a:chOff x="827584" y="2288161"/>
            <a:chExt cx="216024" cy="216024"/>
          </a:xfrm>
        </p:grpSpPr>
        <p:sp>
          <p:nvSpPr>
            <p:cNvPr id="145" name="Oval 144"/>
            <p:cNvSpPr/>
            <p:nvPr/>
          </p:nvSpPr>
          <p:spPr>
            <a:xfrm>
              <a:off x="827584" y="2288161"/>
              <a:ext cx="216024" cy="216024"/>
            </a:xfrm>
            <a:prstGeom prst="ellips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900743" y="2360564"/>
              <a:ext cx="67766" cy="731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Rounded Rectangle 146"/>
          <p:cNvSpPr/>
          <p:nvPr/>
        </p:nvSpPr>
        <p:spPr>
          <a:xfrm>
            <a:off x="962564" y="3713600"/>
            <a:ext cx="1878931" cy="336129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3419872" y="1232910"/>
            <a:ext cx="2304256" cy="3036540"/>
          </a:xfrm>
          <a:prstGeom prst="roundRect">
            <a:avLst>
              <a:gd name="adj" fmla="val 3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443622" y="1285756"/>
            <a:ext cx="228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Your favorite game?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454910"/>
              </p:ext>
            </p:extLst>
          </p:nvPr>
        </p:nvGraphicFramePr>
        <p:xfrm>
          <a:off x="3556012" y="1634708"/>
          <a:ext cx="180807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916"/>
                <a:gridCol w="1440160"/>
              </a:tblGrid>
              <a:tr h="37084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Poker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Sudoku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Tetris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Tic-Tac-Toe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Billiard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1" name="Oval 150"/>
          <p:cNvSpPr/>
          <p:nvPr/>
        </p:nvSpPr>
        <p:spPr>
          <a:xfrm>
            <a:off x="3635896" y="1706716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635896" y="2449375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635896" y="2073256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3635896" y="2828961"/>
            <a:ext cx="216024" cy="216024"/>
            <a:chOff x="827584" y="2288161"/>
            <a:chExt cx="216024" cy="216024"/>
          </a:xfrm>
        </p:grpSpPr>
        <p:sp>
          <p:nvSpPr>
            <p:cNvPr id="155" name="Oval 154"/>
            <p:cNvSpPr/>
            <p:nvPr/>
          </p:nvSpPr>
          <p:spPr>
            <a:xfrm>
              <a:off x="827584" y="2288161"/>
              <a:ext cx="216024" cy="216024"/>
            </a:xfrm>
            <a:prstGeom prst="ellips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900743" y="2360564"/>
              <a:ext cx="67766" cy="731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ounded Rectangle 156"/>
          <p:cNvSpPr/>
          <p:nvPr/>
        </p:nvSpPr>
        <p:spPr>
          <a:xfrm>
            <a:off x="3629172" y="3713601"/>
            <a:ext cx="1878931" cy="336129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3635896" y="3189001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>
            <a:off x="6084168" y="1232910"/>
            <a:ext cx="2304256" cy="3036540"/>
          </a:xfrm>
          <a:prstGeom prst="roundRect">
            <a:avLst>
              <a:gd name="adj" fmla="val 3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107918" y="1285756"/>
            <a:ext cx="228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Your favorite book?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1" name="Table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603610"/>
              </p:ext>
            </p:extLst>
          </p:nvPr>
        </p:nvGraphicFramePr>
        <p:xfrm>
          <a:off x="6220308" y="1634708"/>
          <a:ext cx="2024100" cy="20015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874"/>
                <a:gridCol w="1612226"/>
              </a:tblGrid>
              <a:tr h="584926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ASP.NET 4.0 Unleashed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831669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Introduction to Programming with C#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584926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Code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Complete, 2nd Edition</a:t>
                      </a: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2" name="Oval 161"/>
          <p:cNvSpPr/>
          <p:nvPr/>
        </p:nvSpPr>
        <p:spPr>
          <a:xfrm>
            <a:off x="6300192" y="2516354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/>
          <p:cNvGrpSpPr/>
          <p:nvPr/>
        </p:nvGrpSpPr>
        <p:grpSpPr>
          <a:xfrm>
            <a:off x="6300192" y="1808974"/>
            <a:ext cx="216024" cy="216024"/>
            <a:chOff x="827584" y="2288161"/>
            <a:chExt cx="216024" cy="216024"/>
          </a:xfrm>
        </p:grpSpPr>
        <p:sp>
          <p:nvSpPr>
            <p:cNvPr id="164" name="Oval 163"/>
            <p:cNvSpPr/>
            <p:nvPr/>
          </p:nvSpPr>
          <p:spPr>
            <a:xfrm>
              <a:off x="827584" y="2288161"/>
              <a:ext cx="216024" cy="216024"/>
            </a:xfrm>
            <a:prstGeom prst="ellips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900743" y="2360564"/>
              <a:ext cx="67766" cy="731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Rounded Rectangle 165"/>
          <p:cNvSpPr/>
          <p:nvPr/>
        </p:nvSpPr>
        <p:spPr>
          <a:xfrm>
            <a:off x="6293470" y="3713601"/>
            <a:ext cx="1878931" cy="336129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6300192" y="3214401"/>
            <a:ext cx="216024" cy="216024"/>
          </a:xfrm>
          <a:prstGeom prst="ellips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980126" y="279632"/>
            <a:ext cx="671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u="dotted" dirty="0" smtClean="0">
                <a:solidFill>
                  <a:srgbClr val="EAF1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bg-BG" sz="1600" u="dotted" dirty="0">
              <a:solidFill>
                <a:srgbClr val="EAF1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6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395536" y="1512218"/>
            <a:ext cx="8352928" cy="4524861"/>
          </a:xfrm>
          <a:prstGeom prst="roundRect">
            <a:avLst>
              <a:gd name="adj" fmla="val 2764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effectLst>
                  <a:outerShdw blurRad="38100" dist="25400" dir="27000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395535" y="216074"/>
            <a:ext cx="8352936" cy="47269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Poll System 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– Voting Results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84931" y="6214424"/>
            <a:ext cx="8363540" cy="32647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dirty="0"/>
              <a:t>© Telerik </a:t>
            </a:r>
            <a:r>
              <a:rPr lang="en-US" sz="1100" dirty="0" smtClean="0"/>
              <a:t>Academy Exam, </a:t>
            </a:r>
            <a:r>
              <a:rPr lang="en-US" sz="1100" dirty="0"/>
              <a:t>2011 – </a:t>
            </a:r>
            <a:r>
              <a:rPr lang="en-US" sz="1100" dirty="0" smtClean="0"/>
              <a:t>No Rights Reserved</a:t>
            </a:r>
            <a:endParaRPr lang="en-US" sz="1100" dirty="0"/>
          </a:p>
        </p:txBody>
      </p:sp>
      <p:sp>
        <p:nvSpPr>
          <p:cNvPr id="168" name="Rounded Rectangle 167"/>
          <p:cNvSpPr/>
          <p:nvPr/>
        </p:nvSpPr>
        <p:spPr>
          <a:xfrm>
            <a:off x="686110" y="1836865"/>
            <a:ext cx="7798072" cy="2961755"/>
          </a:xfrm>
          <a:prstGeom prst="roundRect">
            <a:avLst>
              <a:gd name="adj" fmla="val 3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03834" y="1962393"/>
            <a:ext cx="741682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 is your favorite programming language?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466309" y="3023584"/>
            <a:ext cx="4102695" cy="336129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0%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466308" y="2460153"/>
            <a:ext cx="1366252" cy="336129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20%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343983" y="5100975"/>
            <a:ext cx="2452154" cy="627857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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Back to Polls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0126" y="279632"/>
            <a:ext cx="671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u="dotted" dirty="0" smtClean="0">
                <a:solidFill>
                  <a:srgbClr val="EAF1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bg-BG" sz="1600" u="dotted" dirty="0">
              <a:solidFill>
                <a:srgbClr val="EAF1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861092"/>
            <a:ext cx="8352928" cy="468663"/>
          </a:xfrm>
          <a:prstGeom prst="roundRect">
            <a:avLst>
              <a:gd name="adj" fmla="val 19200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25400" dir="27000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Thank you for your vote!</a:t>
            </a:r>
            <a:endParaRPr lang="en-US" b="1" dirty="0">
              <a:solidFill>
                <a:schemeClr val="tx1"/>
              </a:solidFill>
              <a:effectLst>
                <a:outerShdw blurRad="38100" dist="25400" dir="2700000" algn="tl">
                  <a:schemeClr val="bg1">
                    <a:alpha val="7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2448278"/>
            <a:ext cx="591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8342" y="3015326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466311" y="4175712"/>
            <a:ext cx="683122" cy="336129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10%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66309" y="3612281"/>
            <a:ext cx="683125" cy="336129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10%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7584" y="3600406"/>
            <a:ext cx="57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8342" y="4167454"/>
            <a:ext cx="540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5536" y="861093"/>
            <a:ext cx="8352928" cy="4789142"/>
          </a:xfrm>
          <a:prstGeom prst="roundRect">
            <a:avLst>
              <a:gd name="adj" fmla="val 1674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84650" y="1473771"/>
            <a:ext cx="4175582" cy="3600400"/>
          </a:xfrm>
          <a:prstGeom prst="roundRect">
            <a:avLst>
              <a:gd name="adj" fmla="val 36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43808" y="2121843"/>
            <a:ext cx="3456384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2699792" y="158817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Registration</a:t>
            </a:r>
            <a:endParaRPr lang="bg-BG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3808" y="2661903"/>
            <a:ext cx="3456384" cy="4680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noProof="1"/>
              <a:t>maria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71800" y="2256567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r>
              <a:rPr lang="bg-BG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2843808" y="3598007"/>
            <a:ext cx="3456384" cy="4680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•••••••••••</a:t>
            </a:r>
            <a:endParaRPr lang="bg-BG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3192671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Password:</a:t>
            </a:r>
            <a:endParaRPr lang="bg-BG" dirty="0"/>
          </a:p>
        </p:txBody>
      </p:sp>
      <p:sp>
        <p:nvSpPr>
          <p:cNvPr id="11" name="Rounded Rectangle 10"/>
          <p:cNvSpPr/>
          <p:nvPr/>
        </p:nvSpPr>
        <p:spPr>
          <a:xfrm>
            <a:off x="2843808" y="4312915"/>
            <a:ext cx="1440160" cy="473224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Register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438971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u="dotted" dirty="0" smtClean="0">
                <a:solidFill>
                  <a:srgbClr val="EAF1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here</a:t>
            </a:r>
            <a:endParaRPr lang="bg-BG" u="dotted" dirty="0">
              <a:solidFill>
                <a:srgbClr val="EAF1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5" y="216074"/>
            <a:ext cx="8352936" cy="47269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Poll System – Registration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5" y="5832698"/>
            <a:ext cx="8352930" cy="32647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dirty="0"/>
              <a:t>© Telerik </a:t>
            </a:r>
            <a:r>
              <a:rPr lang="en-US" sz="1100" dirty="0" smtClean="0"/>
              <a:t>Academy Exam, </a:t>
            </a:r>
            <a:r>
              <a:rPr lang="en-US" sz="1100" dirty="0"/>
              <a:t>2011 – </a:t>
            </a:r>
            <a:r>
              <a:rPr lang="en-US" sz="1100" dirty="0" smtClean="0"/>
              <a:t>No Rights </a:t>
            </a:r>
            <a:r>
              <a:rPr lang="en-US" sz="1100" dirty="0"/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5323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5536" y="861093"/>
            <a:ext cx="8352928" cy="4789142"/>
          </a:xfrm>
          <a:prstGeom prst="roundRect">
            <a:avLst>
              <a:gd name="adj" fmla="val 1674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84650" y="1473771"/>
            <a:ext cx="4175582" cy="3600400"/>
          </a:xfrm>
          <a:prstGeom prst="roundRect">
            <a:avLst>
              <a:gd name="adj" fmla="val 36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43808" y="2121843"/>
            <a:ext cx="3456384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2699792" y="158817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Login</a:t>
            </a:r>
            <a:endParaRPr lang="bg-BG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3808" y="2661903"/>
            <a:ext cx="3456384" cy="4680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noProof="1" smtClean="0"/>
              <a:t>maria</a:t>
            </a:r>
            <a:endParaRPr lang="en-US" b="1" noProof="1"/>
          </a:p>
        </p:txBody>
      </p:sp>
      <p:sp>
        <p:nvSpPr>
          <p:cNvPr id="8" name="TextBox 7"/>
          <p:cNvSpPr txBox="1"/>
          <p:nvPr/>
        </p:nvSpPr>
        <p:spPr>
          <a:xfrm>
            <a:off x="2771800" y="2256567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r>
              <a:rPr lang="bg-BG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2843808" y="3598007"/>
            <a:ext cx="3456384" cy="4680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•••••••••••</a:t>
            </a:r>
            <a:endParaRPr lang="bg-BG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3192671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Password:</a:t>
            </a:r>
            <a:endParaRPr lang="bg-BG" dirty="0"/>
          </a:p>
        </p:txBody>
      </p:sp>
      <p:sp>
        <p:nvSpPr>
          <p:cNvPr id="11" name="Rounded Rectangle 10"/>
          <p:cNvSpPr/>
          <p:nvPr/>
        </p:nvSpPr>
        <p:spPr>
          <a:xfrm>
            <a:off x="2843808" y="4312915"/>
            <a:ext cx="1440160" cy="473224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Login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438971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600" u="dotted">
                <a:solidFill>
                  <a:srgbClr val="EAF1FA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here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5" y="216074"/>
            <a:ext cx="8352936" cy="47269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Poll System 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– Login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5" y="5832698"/>
            <a:ext cx="8352930" cy="32647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dirty="0"/>
              <a:t>© Telerik </a:t>
            </a:r>
            <a:r>
              <a:rPr lang="en-US" sz="1100" dirty="0" smtClean="0"/>
              <a:t>Academy Exam, </a:t>
            </a:r>
            <a:r>
              <a:rPr lang="en-US" sz="1100" dirty="0"/>
              <a:t>2011 – </a:t>
            </a:r>
            <a:r>
              <a:rPr lang="en-US" sz="1100" dirty="0" smtClean="0"/>
              <a:t>No Rights </a:t>
            </a:r>
            <a:r>
              <a:rPr lang="en-US" sz="1100" dirty="0"/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24675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395536" y="4066059"/>
            <a:ext cx="8352928" cy="2304256"/>
          </a:xfrm>
          <a:prstGeom prst="roundRect">
            <a:avLst>
              <a:gd name="adj" fmla="val 2764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effectLst>
                  <a:outerShdw blurRad="38100" dist="25400" dir="27000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395535" y="216074"/>
            <a:ext cx="8352936" cy="47269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Poll System – View All Results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84931" y="6552778"/>
            <a:ext cx="8363540" cy="32647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dirty="0"/>
              <a:t>© Telerik </a:t>
            </a:r>
            <a:r>
              <a:rPr lang="en-US" sz="1100" dirty="0" smtClean="0"/>
              <a:t>Academy Exam, </a:t>
            </a:r>
            <a:r>
              <a:rPr lang="en-US" sz="1100" dirty="0"/>
              <a:t>2011 – </a:t>
            </a:r>
            <a:r>
              <a:rPr lang="en-US" sz="1100" dirty="0" smtClean="0"/>
              <a:t>No Rights Reserved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668344" y="279632"/>
            <a:ext cx="983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u="dotted" dirty="0" smtClean="0">
                <a:solidFill>
                  <a:srgbClr val="EAF1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Logout</a:t>
            </a:r>
            <a:endParaRPr lang="bg-BG" sz="1600" u="dotted" dirty="0">
              <a:solidFill>
                <a:srgbClr val="EAF1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864146"/>
            <a:ext cx="8352928" cy="468663"/>
          </a:xfrm>
          <a:prstGeom prst="roundRect">
            <a:avLst>
              <a:gd name="adj" fmla="val 19200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25400" dir="27000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Welcome maria. 8 questions, 22 answers and 47 votes are waiting you.</a:t>
            </a:r>
            <a:endParaRPr lang="en-US" b="1" dirty="0">
              <a:solidFill>
                <a:schemeClr val="tx1"/>
              </a:solidFill>
              <a:effectLst>
                <a:outerShdw blurRad="38100" dist="25400" dir="2700000" algn="tl">
                  <a:schemeClr val="bg1">
                    <a:alpha val="7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671641" y="3634011"/>
            <a:ext cx="3759934" cy="258839"/>
            <a:chOff x="619628" y="4277536"/>
            <a:chExt cx="3759934" cy="258839"/>
          </a:xfrm>
        </p:grpSpPr>
        <p:sp>
          <p:nvSpPr>
            <p:cNvPr id="15" name="Rounded Rectangle 14"/>
            <p:cNvSpPr/>
            <p:nvPr/>
          </p:nvSpPr>
          <p:spPr>
            <a:xfrm>
              <a:off x="619628" y="4277536"/>
              <a:ext cx="1239503" cy="2588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ctr" anchorCtr="0"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effectLst>
                    <a:outerShdw blurRad="38100" dist="25400" dir="2700000" algn="tl">
                      <a:schemeClr val="bg1">
                        <a:alpha val="70000"/>
                      </a:schemeClr>
                    </a:outerShdw>
                  </a:effectLst>
                  <a:latin typeface="Arial" pitchFamily="34" charset="0"/>
                  <a:cs typeface="Arial" pitchFamily="34" charset="0"/>
                </a:rPr>
                <a:t>First Page</a:t>
              </a:r>
              <a:endParaRPr lang="en-US" sz="1200" b="1" dirty="0">
                <a:solidFill>
                  <a:schemeClr val="tx1"/>
                </a:solidFill>
                <a:effectLst>
                  <a:outerShdw blurRad="38100" dist="25400" dir="27000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30113" y="4277536"/>
              <a:ext cx="1249449" cy="2588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ctr" anchorCtr="0"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effectLst>
                    <a:outerShdw blurRad="38100" dist="25400" dir="2700000" algn="tl">
                      <a:schemeClr val="bg1">
                        <a:alpha val="70000"/>
                      </a:schemeClr>
                    </a:outerShdw>
                  </a:effectLst>
                  <a:latin typeface="Arial" pitchFamily="34" charset="0"/>
                  <a:cs typeface="Arial" pitchFamily="34" charset="0"/>
                </a:rPr>
                <a:t>Last Page</a:t>
              </a:r>
              <a:endParaRPr lang="en-US" sz="1200" b="1" dirty="0">
                <a:solidFill>
                  <a:schemeClr val="tx1"/>
                </a:solidFill>
                <a:effectLst>
                  <a:outerShdw blurRad="38100" dist="25400" dir="27000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982968" y="4277536"/>
              <a:ext cx="265726" cy="2588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effectLst>
                    <a:outerShdw blurRad="38100" dist="25400" dir="2700000" algn="tl">
                      <a:schemeClr val="bg1">
                        <a:alpha val="70000"/>
                      </a:schemeClr>
                    </a:outerShdw>
                  </a:effectLst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364135" y="4277536"/>
              <a:ext cx="265726" cy="2588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effectLst>
                    <a:outerShdw blurRad="38100" dist="25400" dir="2700000" algn="tl">
                      <a:schemeClr val="bg1">
                        <a:alpha val="70000"/>
                      </a:schemeClr>
                    </a:outerShdw>
                  </a:effectLst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46481" y="4277537"/>
              <a:ext cx="265726" cy="2588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effectLst>
                    <a:outerShdw blurRad="38100" dist="25400" dir="2700000" algn="tl">
                      <a:schemeClr val="bg1">
                        <a:alpha val="70000"/>
                      </a:schemeClr>
                    </a:outerShdw>
                  </a:effectLst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86110" y="4344664"/>
            <a:ext cx="7798072" cy="1737619"/>
          </a:xfrm>
          <a:prstGeom prst="roundRect">
            <a:avLst>
              <a:gd name="adj" fmla="val 3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3834" y="4470192"/>
            <a:ext cx="7416824" cy="34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 you like this site?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466309" y="5519508"/>
            <a:ext cx="2736443" cy="336129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40%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466308" y="4956077"/>
            <a:ext cx="4102696" cy="336129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0%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7584" y="4944202"/>
            <a:ext cx="493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28342" y="551125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5535" y="1512218"/>
            <a:ext cx="8352928" cy="1944216"/>
          </a:xfrm>
          <a:prstGeom prst="roundRect">
            <a:avLst>
              <a:gd name="adj" fmla="val 2764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effectLst>
                  <a:outerShdw blurRad="38100" dist="25400" dir="27000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86109" y="1728242"/>
            <a:ext cx="7798072" cy="405092"/>
          </a:xfrm>
          <a:prstGeom prst="roundRect">
            <a:avLst>
              <a:gd name="adj" fmla="val 179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3833" y="1749543"/>
            <a:ext cx="7416824" cy="34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 you like this site?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683568" y="2268680"/>
            <a:ext cx="7798072" cy="405092"/>
          </a:xfrm>
          <a:prstGeom prst="roundRect">
            <a:avLst>
              <a:gd name="adj" fmla="val 17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1292" y="2289981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Your favorite game?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83568" y="2808362"/>
            <a:ext cx="7798072" cy="405092"/>
          </a:xfrm>
          <a:prstGeom prst="roundRect">
            <a:avLst>
              <a:gd name="adj" fmla="val 17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1292" y="2829663"/>
            <a:ext cx="7416824" cy="34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 is your favorite programming language?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28570" y="1752750"/>
            <a:ext cx="983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u="dotted" dirty="0" smtClean="0">
                <a:solidFill>
                  <a:srgbClr val="EAF1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votes</a:t>
            </a:r>
            <a:endParaRPr lang="bg-BG" sz="1600" u="dotted" dirty="0">
              <a:solidFill>
                <a:srgbClr val="EAF1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28570" y="2290167"/>
            <a:ext cx="983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u="dotted" dirty="0" smtClean="0">
                <a:solidFill>
                  <a:srgbClr val="EAF1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votes</a:t>
            </a:r>
            <a:endParaRPr lang="bg-BG" sz="1600" u="dotted" dirty="0">
              <a:solidFill>
                <a:srgbClr val="EAF1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28570" y="2832870"/>
            <a:ext cx="983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u="dotted" dirty="0" smtClean="0">
                <a:solidFill>
                  <a:srgbClr val="EAF1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votes</a:t>
            </a:r>
            <a:endParaRPr lang="bg-BG" sz="1600" u="dotted" dirty="0">
              <a:solidFill>
                <a:srgbClr val="EAF1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69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Words>229</Words>
  <Application>Microsoft Office PowerPoint</Application>
  <PresentationFormat>Custom</PresentationFormat>
  <Paragraphs>73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114</cp:revision>
  <dcterms:created xsi:type="dcterms:W3CDTF">2011-07-06T18:50:17Z</dcterms:created>
  <dcterms:modified xsi:type="dcterms:W3CDTF">2012-08-29T10:08:35Z</dcterms:modified>
</cp:coreProperties>
</file>